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5c9c571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5c9c571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b5c9c571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b5c9c571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b5c9c571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b5c9c571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b5c9c571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b5c9c571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b5c9c571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b5c9c571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b5c9c571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b5c9c571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b5c9c571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b5c9c571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Multicasting in WDM and EONs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Agnieszka Musiał and Andre Carvalho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Multicasting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WDM - Wavelength Division Multiplexing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EON - Elastic Optical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Multicasting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routing scheme from root node to selected receiving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minimum Steiner or spanning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different than unicasting to selected nodes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400" y="1639575"/>
            <a:ext cx="3430500" cy="246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Wavelength Division Multiplexing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technology that increases capacity of optical fibre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light =&gt; electromagnetic wave =&gt; signal multiplexing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normal (WDM), wavelengths 1310 nm and 1550 nm on one fiber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coarse (CWDM), wavelengths 1271 nm to 1611 nm with channel spacing 20 nm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dense (DWDM), wavelengths 1530 nm to 1565 nm with channel spacing 0.8/0.4 nm.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thin film filters used for demultiplexing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Wavelength Division Multiplexing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38" y="1313980"/>
            <a:ext cx="5867325" cy="346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Elastic Optical Network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architecture paradigm with spectrum allocation depending on traffic demands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WDM = fixed, EON =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increased channel capacity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Elastic Optical Network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4206300"/>
            <a:ext cx="65406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Fig. 1 </a:t>
            </a:r>
            <a:r>
              <a:rPr lang="pl"/>
              <a:t>Fixed grid, flexible grid, and grid less [1]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25" y="1394722"/>
            <a:ext cx="5362200" cy="26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[1] </a:t>
            </a:r>
            <a:r>
              <a:rPr lang="pl"/>
              <a:t>Yadav Ujjwal, Jaisingh Thangaraj,</a:t>
            </a:r>
            <a:r>
              <a:rPr lang="pl"/>
              <a:t> “Review and analysis of elastic optical network and sliceable bandwidth variable transponder architecture”, Optical Engineering, 57(11), 110802 (2018)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[2] K. Walkowiak, Modeling and Optimization of Computer Networks, Wroclaw University of Technology, 2011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