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59-4B69-915E-BB26426617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DE-4146-960E-5C25917074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DE-4146-960E-5C25917074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DE-4146-960E-5C25917074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DDE-4146-960E-5C25917074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DDE-4146-960E-5C25917074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DDE-4146-960E-5C25917074D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DDE-4146-960E-5C25917074D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DDE-4146-960E-5C25917074D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Feuil1!$A$2:$A$10</c:f>
              <c:strCache>
                <c:ptCount val="9"/>
                <c:pt idx="0">
                  <c:v>$main-dark-color</c:v>
                </c:pt>
                <c:pt idx="1">
                  <c:v>$main-light-color</c:v>
                </c:pt>
                <c:pt idx="2">
                  <c:v>$second-color</c:v>
                </c:pt>
                <c:pt idx="3">
                  <c:v>$third-color</c:v>
                </c:pt>
                <c:pt idx="4">
                  <c:v>$green-color</c:v>
                </c:pt>
                <c:pt idx="5">
                  <c:v>$dark-green-color</c:v>
                </c:pt>
                <c:pt idx="6">
                  <c:v>$pink-color</c:v>
                </c:pt>
                <c:pt idx="7">
                  <c:v>$gold-color</c:v>
                </c:pt>
                <c:pt idx="8">
                  <c:v>$light-grey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5.3</c:v>
                </c:pt>
                <c:pt idx="1">
                  <c:v>3.2</c:v>
                </c:pt>
                <c:pt idx="2">
                  <c:v>2.8</c:v>
                </c:pt>
                <c:pt idx="3">
                  <c:v>1.2</c:v>
                </c:pt>
                <c:pt idx="4">
                  <c:v>1</c:v>
                </c:pt>
                <c:pt idx="5">
                  <c:v>1</c:v>
                </c:pt>
                <c:pt idx="6">
                  <c:v>0.5</c:v>
                </c:pt>
                <c:pt idx="7">
                  <c:v>0.5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9-4B69-915E-BB264266172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9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5FF5-B6FE-442D-9CA5-C13A22B8098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9AAB-8A98-4C77-876B-17B3516D71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2300270297"/>
              </p:ext>
            </p:extLst>
          </p:nvPr>
        </p:nvGraphicFramePr>
        <p:xfrm>
          <a:off x="0" y="0"/>
          <a:ext cx="6257109" cy="458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9" y="574765"/>
            <a:ext cx="2463836" cy="653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09509" y="1323702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$second-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66217" y="0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$main-light-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66217" y="1341119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</a:t>
            </a:r>
            <a:r>
              <a:rPr lang="fr-FR" dirty="0" err="1" smtClean="0"/>
              <a:t>third-color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3177" y="5294812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$light-</a:t>
            </a:r>
            <a:r>
              <a:rPr lang="fr-FR" dirty="0" err="1" smtClean="0"/>
              <a:t>grey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509" y="2647404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$green-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66217" y="2682238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</a:t>
            </a:r>
            <a:r>
              <a:rPr lang="fr-FR" dirty="0" err="1" smtClean="0"/>
              <a:t>dark</a:t>
            </a:r>
            <a:r>
              <a:rPr lang="fr-FR" dirty="0" smtClean="0"/>
              <a:t>-green-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9509" y="3971108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</a:t>
            </a:r>
            <a:r>
              <a:rPr lang="fr-FR" dirty="0" err="1" smtClean="0"/>
              <a:t>pink-color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66217" y="3984170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$gold-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9509" y="0"/>
            <a:ext cx="2463836" cy="1227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$main-</a:t>
            </a:r>
            <a:r>
              <a:rPr lang="fr-FR" dirty="0" err="1" smtClean="0"/>
              <a:t>dark</a:t>
            </a:r>
            <a:r>
              <a:rPr lang="fr-FR" dirty="0" smtClean="0"/>
              <a:t>-</a:t>
            </a:r>
            <a:r>
              <a:rPr lang="fr-FR" dirty="0" err="1" smtClean="0"/>
              <a:t>color</a:t>
            </a:r>
            <a:endParaRPr lang="fr-FR" dirty="0" smtClean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8" y="574765"/>
            <a:ext cx="2463836" cy="6531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1951274"/>
            <a:ext cx="2442064" cy="60033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8" y="1971003"/>
            <a:ext cx="2463836" cy="5980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3296192"/>
            <a:ext cx="2442064" cy="5980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7" y="3312122"/>
            <a:ext cx="2463836" cy="58373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1" y="4585062"/>
            <a:ext cx="2442064" cy="60740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17" y="4637313"/>
            <a:ext cx="2463836" cy="561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77" y="5845612"/>
            <a:ext cx="2463835" cy="6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19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5</cp:revision>
  <dcterms:created xsi:type="dcterms:W3CDTF">2023-01-27T21:06:21Z</dcterms:created>
  <dcterms:modified xsi:type="dcterms:W3CDTF">2023-01-28T13:40:06Z</dcterms:modified>
</cp:coreProperties>
</file>