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77" r:id="rId3"/>
    <p:sldId id="261" r:id="rId5"/>
    <p:sldId id="265" r:id="rId6"/>
    <p:sldId id="275" r:id="rId7"/>
    <p:sldId id="274" r:id="rId8"/>
    <p:sldId id="280" r:id="rId9"/>
    <p:sldId id="288" r:id="rId10"/>
    <p:sldId id="278" r:id="rId11"/>
    <p:sldId id="287" r:id="rId12"/>
    <p:sldId id="285" r:id="rId13"/>
  </p:sldIdLst>
  <p:sldSz cx="9144000" cy="5143500"/>
  <p:notesSz cx="6858000" cy="9144000"/>
  <p:embeddedFontLst>
    <p:embeddedFont>
      <p:font typeface="Lexend Deca"/>
      <p:regular r:id="rId17"/>
    </p:embeddedFont>
    <p:embeddedFont>
      <p:font typeface="Open Sans"/>
      <p:italic r:id="rId18"/>
      <p:boldItalic r:id="rId19"/>
    </p:embeddedFont>
    <p:embeddedFont>
      <p:font typeface="Open Sans" charset="0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e4f4358ab1_2_5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e4f4358ab1_2_5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bd6c00e730_0_1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bd6c00e730_0_1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e4f4358ab1_2_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e4f4358ab1_2_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e5180d73ac_0_3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e5180d73ac_0_3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e4f4358ab1_2_4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e4f4358ab1_2_4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e4f4358ab1_2_4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e4f4358ab1_2_4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bd6c00e730_0_1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bd6c00e730_0_1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bd6c00e730_0_1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bd6c00e730_0_1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bd6c00e730_0_1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bd6c00e730_0_1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56025" y="0"/>
            <a:ext cx="6492062" cy="5143532"/>
          </a:xfrm>
          <a:custGeom>
            <a:avLst/>
            <a:gdLst/>
            <a:ahLst/>
            <a:cxnLst/>
            <a:rect l="l" t="t" r="r" b="b"/>
            <a:pathLst>
              <a:path w="40882" h="32390" extrusionOk="0">
                <a:moveTo>
                  <a:pt x="1" y="1"/>
                </a:moveTo>
                <a:lnTo>
                  <a:pt x="1" y="32389"/>
                </a:lnTo>
                <a:lnTo>
                  <a:pt x="35758" y="32389"/>
                </a:lnTo>
                <a:lnTo>
                  <a:pt x="40882" y="8914"/>
                </a:lnTo>
                <a:lnTo>
                  <a:pt x="34951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8775" y="1424113"/>
            <a:ext cx="4835100" cy="17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100" b="1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718775" y="324357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2511050" y="-7443"/>
            <a:ext cx="543814" cy="543814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83325" y="4250554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Google Shape;14;p2"/>
          <p:cNvGrpSpPr/>
          <p:nvPr/>
        </p:nvGrpSpPr>
        <p:grpSpPr>
          <a:xfrm rot="5400000">
            <a:off x="562097" y="-285083"/>
            <a:ext cx="605662" cy="1648960"/>
            <a:chOff x="758850" y="467950"/>
            <a:chExt cx="368475" cy="1003200"/>
          </a:xfrm>
        </p:grpSpPr>
        <p:sp>
          <p:nvSpPr>
            <p:cNvPr id="15" name="Google Shape;15;p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4035082" y="3779619"/>
            <a:ext cx="605662" cy="1648960"/>
            <a:chOff x="758850" y="467950"/>
            <a:chExt cx="368475" cy="1003200"/>
          </a:xfrm>
        </p:grpSpPr>
        <p:sp>
          <p:nvSpPr>
            <p:cNvPr id="34" name="Google Shape;34;p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/>
          <p:nvPr/>
        </p:nvSpPr>
        <p:spPr>
          <a:xfrm>
            <a:off x="0" y="0"/>
            <a:ext cx="9144094" cy="5143538"/>
          </a:xfrm>
          <a:custGeom>
            <a:avLst/>
            <a:gdLst/>
            <a:ahLst/>
            <a:cxnLst/>
            <a:rect l="l" t="t" r="r" b="b"/>
            <a:pathLst>
              <a:path w="102541" h="56120" extrusionOk="0">
                <a:moveTo>
                  <a:pt x="1" y="0"/>
                </a:moveTo>
                <a:lnTo>
                  <a:pt x="1" y="56120"/>
                </a:lnTo>
                <a:lnTo>
                  <a:pt x="99426" y="56120"/>
                </a:lnTo>
                <a:lnTo>
                  <a:pt x="95958" y="49536"/>
                </a:lnTo>
                <a:lnTo>
                  <a:pt x="102540" y="36723"/>
                </a:lnTo>
                <a:lnTo>
                  <a:pt x="94577" y="27362"/>
                </a:lnTo>
                <a:lnTo>
                  <a:pt x="101159" y="13858"/>
                </a:lnTo>
                <a:lnTo>
                  <a:pt x="89036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9" name="Google Shape;249;p11"/>
          <p:cNvSpPr txBox="1"/>
          <p:nvPr>
            <p:ph type="title" hasCustomPrompt="1"/>
          </p:nvPr>
        </p:nvSpPr>
        <p:spPr>
          <a:xfrm>
            <a:off x="713125" y="1365173"/>
            <a:ext cx="7717800" cy="18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 b="1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50" name="Google Shape;250;p11"/>
          <p:cNvSpPr txBox="1"/>
          <p:nvPr>
            <p:ph type="subTitle" idx="1"/>
          </p:nvPr>
        </p:nvSpPr>
        <p:spPr>
          <a:xfrm>
            <a:off x="1284000" y="3449588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1" name="Google Shape;251;p11"/>
          <p:cNvSpPr/>
          <p:nvPr/>
        </p:nvSpPr>
        <p:spPr>
          <a:xfrm>
            <a:off x="8037238" y="962224"/>
            <a:ext cx="787313" cy="78734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11"/>
          <p:cNvSpPr/>
          <p:nvPr/>
        </p:nvSpPr>
        <p:spPr>
          <a:xfrm>
            <a:off x="218025" y="3401431"/>
            <a:ext cx="1019738" cy="101973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3" name="Google Shape;253;p11"/>
          <p:cNvGrpSpPr/>
          <p:nvPr/>
        </p:nvGrpSpPr>
        <p:grpSpPr>
          <a:xfrm rot="5400000">
            <a:off x="890532" y="-285082"/>
            <a:ext cx="605662" cy="1648960"/>
            <a:chOff x="758850" y="467950"/>
            <a:chExt cx="368475" cy="1003200"/>
          </a:xfrm>
        </p:grpSpPr>
        <p:sp>
          <p:nvSpPr>
            <p:cNvPr id="254" name="Google Shape;254;p11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2" name="Google Shape;272;p11"/>
          <p:cNvGrpSpPr/>
          <p:nvPr/>
        </p:nvGrpSpPr>
        <p:grpSpPr>
          <a:xfrm rot="5400000">
            <a:off x="6567632" y="3779618"/>
            <a:ext cx="605662" cy="1648960"/>
            <a:chOff x="758850" y="467950"/>
            <a:chExt cx="368475" cy="1003200"/>
          </a:xfrm>
        </p:grpSpPr>
        <p:sp>
          <p:nvSpPr>
            <p:cNvPr id="273" name="Google Shape;273;p11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1" name="Google Shape;291;p11"/>
          <p:cNvSpPr/>
          <p:nvPr/>
        </p:nvSpPr>
        <p:spPr>
          <a:xfrm>
            <a:off x="7464247" y="290847"/>
            <a:ext cx="497075" cy="497109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2" name="Google Shape;292;p11"/>
          <p:cNvSpPr/>
          <p:nvPr/>
        </p:nvSpPr>
        <p:spPr>
          <a:xfrm>
            <a:off x="1852425" y="4210439"/>
            <a:ext cx="787313" cy="78731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"/>
          <p:cNvSpPr/>
          <p:nvPr/>
        </p:nvSpPr>
        <p:spPr>
          <a:xfrm rot="10800000" flipH="1">
            <a:off x="-25" y="0"/>
            <a:ext cx="9144095" cy="5143490"/>
          </a:xfrm>
          <a:custGeom>
            <a:avLst/>
            <a:gdLst/>
            <a:ahLst/>
            <a:cxnLst/>
            <a:rect l="l" t="t" r="r" b="b"/>
            <a:pathLst>
              <a:path w="100116" h="56121" extrusionOk="0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6" name="Google Shape;296;p13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7" name="Google Shape;297;p13"/>
          <p:cNvSpPr/>
          <p:nvPr/>
        </p:nvSpPr>
        <p:spPr>
          <a:xfrm>
            <a:off x="395388" y="350104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8" name="Google Shape;298;p13"/>
          <p:cNvSpPr/>
          <p:nvPr/>
        </p:nvSpPr>
        <p:spPr>
          <a:xfrm>
            <a:off x="8239458" y="1669864"/>
            <a:ext cx="382892" cy="38292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9" name="Google Shape;299;p13"/>
          <p:cNvGrpSpPr/>
          <p:nvPr/>
        </p:nvGrpSpPr>
        <p:grpSpPr>
          <a:xfrm rot="5400000">
            <a:off x="273982" y="3779618"/>
            <a:ext cx="605662" cy="1648960"/>
            <a:chOff x="758850" y="467950"/>
            <a:chExt cx="368475" cy="1003200"/>
          </a:xfrm>
        </p:grpSpPr>
        <p:sp>
          <p:nvSpPr>
            <p:cNvPr id="300" name="Google Shape;300;p13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8" name="Google Shape;318;p13"/>
          <p:cNvSpPr/>
          <p:nvPr/>
        </p:nvSpPr>
        <p:spPr>
          <a:xfrm>
            <a:off x="7530694" y="4286369"/>
            <a:ext cx="635436" cy="635470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/>
          <p:nvPr/>
        </p:nvSpPr>
        <p:spPr>
          <a:xfrm flipH="1">
            <a:off x="3609350" y="0"/>
            <a:ext cx="5534641" cy="5143490"/>
          </a:xfrm>
          <a:custGeom>
            <a:avLst/>
            <a:gdLst/>
            <a:ahLst/>
            <a:cxnLst/>
            <a:rect l="l" t="t" r="r" b="b"/>
            <a:pathLst>
              <a:path w="96050" h="56121" extrusionOk="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1" name="Google Shape;321;p14"/>
          <p:cNvSpPr txBox="1"/>
          <p:nvPr>
            <p:ph type="title"/>
          </p:nvPr>
        </p:nvSpPr>
        <p:spPr>
          <a:xfrm>
            <a:off x="4210350" y="2245200"/>
            <a:ext cx="4220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2" name="Google Shape;322;p14"/>
          <p:cNvSpPr txBox="1"/>
          <p:nvPr>
            <p:ph type="title" idx="2" hasCustomPrompt="1"/>
          </p:nvPr>
        </p:nvSpPr>
        <p:spPr>
          <a:xfrm>
            <a:off x="6956800" y="1663800"/>
            <a:ext cx="147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3" name="Google Shape;323;p14"/>
          <p:cNvSpPr txBox="1"/>
          <p:nvPr>
            <p:ph type="subTitle" idx="1"/>
          </p:nvPr>
        </p:nvSpPr>
        <p:spPr>
          <a:xfrm>
            <a:off x="5818575" y="3118800"/>
            <a:ext cx="2612100" cy="5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14"/>
          <p:cNvSpPr/>
          <p:nvPr/>
        </p:nvSpPr>
        <p:spPr>
          <a:xfrm flipH="1">
            <a:off x="5009455" y="4286379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" name="Google Shape;325;p14"/>
          <p:cNvSpPr/>
          <p:nvPr/>
        </p:nvSpPr>
        <p:spPr>
          <a:xfrm flipH="1">
            <a:off x="8495053" y="308921"/>
            <a:ext cx="460963" cy="46096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6" name="Google Shape;326;p14"/>
          <p:cNvSpPr/>
          <p:nvPr/>
        </p:nvSpPr>
        <p:spPr>
          <a:xfrm flipH="1">
            <a:off x="8293548" y="4755404"/>
            <a:ext cx="274693" cy="27469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/>
          <p:nvPr/>
        </p:nvSpPr>
        <p:spPr>
          <a:xfrm rot="-5400000" flipH="1">
            <a:off x="1934743" y="-2067082"/>
            <a:ext cx="5239768" cy="9181396"/>
          </a:xfrm>
          <a:custGeom>
            <a:avLst/>
            <a:gdLst/>
            <a:ahLst/>
            <a:cxnLst/>
            <a:rect l="l" t="t" r="r" b="b"/>
            <a:pathLst>
              <a:path w="96050" h="56121" extrusionOk="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9" name="Google Shape;329;p15"/>
          <p:cNvSpPr txBox="1"/>
          <p:nvPr>
            <p:ph type="title"/>
          </p:nvPr>
        </p:nvSpPr>
        <p:spPr>
          <a:xfrm>
            <a:off x="2304475" y="2177550"/>
            <a:ext cx="4535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0" name="Google Shape;330;p15"/>
          <p:cNvSpPr txBox="1"/>
          <p:nvPr>
            <p:ph type="title" idx="2" hasCustomPrompt="1"/>
          </p:nvPr>
        </p:nvSpPr>
        <p:spPr>
          <a:xfrm>
            <a:off x="3819775" y="1288325"/>
            <a:ext cx="150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1" name="Google Shape;331;p15"/>
          <p:cNvSpPr txBox="1"/>
          <p:nvPr>
            <p:ph type="subTitle" idx="1"/>
          </p:nvPr>
        </p:nvSpPr>
        <p:spPr>
          <a:xfrm>
            <a:off x="2517925" y="3082675"/>
            <a:ext cx="4108200" cy="4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2" name="Google Shape;332;p15"/>
          <p:cNvGrpSpPr/>
          <p:nvPr/>
        </p:nvGrpSpPr>
        <p:grpSpPr>
          <a:xfrm rot="10800000" flipH="1">
            <a:off x="410272" y="167768"/>
            <a:ext cx="605662" cy="1648960"/>
            <a:chOff x="758850" y="467950"/>
            <a:chExt cx="368475" cy="1003200"/>
          </a:xfrm>
        </p:grpSpPr>
        <p:sp>
          <p:nvSpPr>
            <p:cNvPr id="333" name="Google Shape;333;p15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1" name="Google Shape;351;p15"/>
          <p:cNvSpPr/>
          <p:nvPr/>
        </p:nvSpPr>
        <p:spPr>
          <a:xfrm flipH="1">
            <a:off x="395380" y="4286379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2" name="Google Shape;352;p15"/>
          <p:cNvSpPr/>
          <p:nvPr/>
        </p:nvSpPr>
        <p:spPr>
          <a:xfrm flipH="1">
            <a:off x="8495053" y="308921"/>
            <a:ext cx="460963" cy="46096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3" name="Google Shape;353;p15"/>
          <p:cNvSpPr/>
          <p:nvPr/>
        </p:nvSpPr>
        <p:spPr>
          <a:xfrm flipH="1">
            <a:off x="8293548" y="1029979"/>
            <a:ext cx="274693" cy="27469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54" name="Google Shape;354;p15"/>
          <p:cNvGrpSpPr/>
          <p:nvPr/>
        </p:nvGrpSpPr>
        <p:grpSpPr>
          <a:xfrm rot="10800000" flipH="1">
            <a:off x="8128072" y="2997918"/>
            <a:ext cx="605662" cy="1648960"/>
            <a:chOff x="758850" y="467950"/>
            <a:chExt cx="368475" cy="1003200"/>
          </a:xfrm>
        </p:grpSpPr>
        <p:sp>
          <p:nvSpPr>
            <p:cNvPr id="355" name="Google Shape;355;p15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/>
          <p:nvPr/>
        </p:nvSpPr>
        <p:spPr>
          <a:xfrm>
            <a:off x="-59050" y="-513074"/>
            <a:ext cx="9435232" cy="5656576"/>
          </a:xfrm>
          <a:custGeom>
            <a:avLst/>
            <a:gdLst/>
            <a:ahLst/>
            <a:cxnLst/>
            <a:rect l="l" t="t" r="r" b="b"/>
            <a:pathLst>
              <a:path w="103553" h="56121" extrusionOk="0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75" name="Google Shape;375;p16"/>
          <p:cNvGrpSpPr/>
          <p:nvPr/>
        </p:nvGrpSpPr>
        <p:grpSpPr>
          <a:xfrm rot="5400000">
            <a:off x="6504232" y="-369257"/>
            <a:ext cx="605662" cy="1648960"/>
            <a:chOff x="758850" y="467950"/>
            <a:chExt cx="368475" cy="1003200"/>
          </a:xfrm>
        </p:grpSpPr>
        <p:sp>
          <p:nvSpPr>
            <p:cNvPr id="376" name="Google Shape;376;p16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4" name="Google Shape;394;p16"/>
          <p:cNvSpPr/>
          <p:nvPr/>
        </p:nvSpPr>
        <p:spPr>
          <a:xfrm>
            <a:off x="121800" y="4681720"/>
            <a:ext cx="332541" cy="332541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5" name="Google Shape;395;p16"/>
          <p:cNvSpPr/>
          <p:nvPr/>
        </p:nvSpPr>
        <p:spPr>
          <a:xfrm>
            <a:off x="8606650" y="3565795"/>
            <a:ext cx="332541" cy="332541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6" name="Google Shape;396;p16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16"/>
          <p:cNvSpPr txBox="1"/>
          <p:nvPr>
            <p:ph type="title" idx="2"/>
          </p:nvPr>
        </p:nvSpPr>
        <p:spPr>
          <a:xfrm>
            <a:off x="720000" y="19876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8" name="Google Shape;398;p16"/>
          <p:cNvSpPr txBox="1"/>
          <p:nvPr>
            <p:ph type="subTitle" idx="1"/>
          </p:nvPr>
        </p:nvSpPr>
        <p:spPr>
          <a:xfrm>
            <a:off x="720000" y="2421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16"/>
          <p:cNvSpPr txBox="1"/>
          <p:nvPr>
            <p:ph type="title" idx="3"/>
          </p:nvPr>
        </p:nvSpPr>
        <p:spPr>
          <a:xfrm>
            <a:off x="3419269" y="19876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0" name="Google Shape;400;p16"/>
          <p:cNvSpPr txBox="1"/>
          <p:nvPr>
            <p:ph type="subTitle" idx="4"/>
          </p:nvPr>
        </p:nvSpPr>
        <p:spPr>
          <a:xfrm>
            <a:off x="3419269" y="2421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16"/>
          <p:cNvSpPr txBox="1"/>
          <p:nvPr>
            <p:ph type="title" idx="5"/>
          </p:nvPr>
        </p:nvSpPr>
        <p:spPr>
          <a:xfrm>
            <a:off x="720000" y="36851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2" name="Google Shape;402;p16"/>
          <p:cNvSpPr txBox="1"/>
          <p:nvPr>
            <p:ph type="subTitle" idx="6"/>
          </p:nvPr>
        </p:nvSpPr>
        <p:spPr>
          <a:xfrm>
            <a:off x="720000" y="4119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16"/>
          <p:cNvSpPr txBox="1"/>
          <p:nvPr>
            <p:ph type="title" idx="7"/>
          </p:nvPr>
        </p:nvSpPr>
        <p:spPr>
          <a:xfrm>
            <a:off x="3419269" y="36851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4" name="Google Shape;404;p16"/>
          <p:cNvSpPr txBox="1"/>
          <p:nvPr>
            <p:ph type="subTitle" idx="8"/>
          </p:nvPr>
        </p:nvSpPr>
        <p:spPr>
          <a:xfrm>
            <a:off x="3419269" y="4119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16"/>
          <p:cNvSpPr txBox="1"/>
          <p:nvPr>
            <p:ph type="title" idx="9"/>
          </p:nvPr>
        </p:nvSpPr>
        <p:spPr>
          <a:xfrm>
            <a:off x="6118545" y="19876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6" name="Google Shape;406;p16"/>
          <p:cNvSpPr txBox="1"/>
          <p:nvPr>
            <p:ph type="subTitle" idx="13"/>
          </p:nvPr>
        </p:nvSpPr>
        <p:spPr>
          <a:xfrm>
            <a:off x="6118545" y="2421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16"/>
          <p:cNvSpPr txBox="1"/>
          <p:nvPr>
            <p:ph type="title" idx="14"/>
          </p:nvPr>
        </p:nvSpPr>
        <p:spPr>
          <a:xfrm>
            <a:off x="6118545" y="36851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8" name="Google Shape;408;p16"/>
          <p:cNvSpPr txBox="1"/>
          <p:nvPr>
            <p:ph type="subTitle" idx="15"/>
          </p:nvPr>
        </p:nvSpPr>
        <p:spPr>
          <a:xfrm>
            <a:off x="6118545" y="4119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16"/>
          <p:cNvSpPr txBox="1"/>
          <p:nvPr>
            <p:ph type="title" idx="16" hasCustomPrompt="1"/>
          </p:nvPr>
        </p:nvSpPr>
        <p:spPr>
          <a:xfrm>
            <a:off x="720000" y="3204025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0" name="Google Shape;410;p16"/>
          <p:cNvSpPr txBox="1"/>
          <p:nvPr>
            <p:ph type="title" idx="17" hasCustomPrompt="1"/>
          </p:nvPr>
        </p:nvSpPr>
        <p:spPr>
          <a:xfrm>
            <a:off x="3419275" y="3199950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1" name="Google Shape;411;p16"/>
          <p:cNvSpPr txBox="1"/>
          <p:nvPr>
            <p:ph type="title" idx="18" hasCustomPrompt="1"/>
          </p:nvPr>
        </p:nvSpPr>
        <p:spPr>
          <a:xfrm>
            <a:off x="6118550" y="3199950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2" name="Google Shape;412;p16"/>
          <p:cNvSpPr txBox="1"/>
          <p:nvPr>
            <p:ph type="title" idx="19" hasCustomPrompt="1"/>
          </p:nvPr>
        </p:nvSpPr>
        <p:spPr>
          <a:xfrm>
            <a:off x="720000" y="1512125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3" name="Google Shape;413;p16"/>
          <p:cNvSpPr txBox="1"/>
          <p:nvPr>
            <p:ph type="title" idx="20" hasCustomPrompt="1"/>
          </p:nvPr>
        </p:nvSpPr>
        <p:spPr>
          <a:xfrm>
            <a:off x="3419275" y="1508050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4" name="Google Shape;414;p16"/>
          <p:cNvSpPr txBox="1"/>
          <p:nvPr>
            <p:ph type="title" idx="21" hasCustomPrompt="1"/>
          </p:nvPr>
        </p:nvSpPr>
        <p:spPr>
          <a:xfrm>
            <a:off x="6118550" y="1508050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"/>
          <p:cNvSpPr/>
          <p:nvPr/>
        </p:nvSpPr>
        <p:spPr>
          <a:xfrm flipH="1">
            <a:off x="3251650" y="0"/>
            <a:ext cx="5892425" cy="5143490"/>
          </a:xfrm>
          <a:custGeom>
            <a:avLst/>
            <a:gdLst/>
            <a:ahLst/>
            <a:cxnLst/>
            <a:rect l="l" t="t" r="r" b="b"/>
            <a:pathLst>
              <a:path w="103553" h="56121" extrusionOk="0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17" name="Google Shape;417;p17"/>
          <p:cNvGrpSpPr/>
          <p:nvPr/>
        </p:nvGrpSpPr>
        <p:grpSpPr>
          <a:xfrm>
            <a:off x="8343407" y="3721018"/>
            <a:ext cx="605662" cy="1648960"/>
            <a:chOff x="758850" y="467950"/>
            <a:chExt cx="368475" cy="1003200"/>
          </a:xfrm>
        </p:grpSpPr>
        <p:sp>
          <p:nvSpPr>
            <p:cNvPr id="418" name="Google Shape;418;p17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36" name="Google Shape;436;p17"/>
          <p:cNvSpPr/>
          <p:nvPr/>
        </p:nvSpPr>
        <p:spPr>
          <a:xfrm>
            <a:off x="7921025" y="143106"/>
            <a:ext cx="1019738" cy="101973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7" name="Google Shape;437;p17"/>
          <p:cNvSpPr txBox="1"/>
          <p:nvPr>
            <p:ph type="title"/>
          </p:nvPr>
        </p:nvSpPr>
        <p:spPr>
          <a:xfrm>
            <a:off x="4501100" y="1588588"/>
            <a:ext cx="392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8" name="Google Shape;438;p17"/>
          <p:cNvSpPr txBox="1"/>
          <p:nvPr>
            <p:ph type="subTitle" idx="1"/>
          </p:nvPr>
        </p:nvSpPr>
        <p:spPr>
          <a:xfrm>
            <a:off x="4505400" y="2208222"/>
            <a:ext cx="3925500" cy="10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8"/>
          <p:cNvSpPr/>
          <p:nvPr/>
        </p:nvSpPr>
        <p:spPr>
          <a:xfrm rot="10800000" flipH="1">
            <a:off x="0" y="0"/>
            <a:ext cx="5892425" cy="5143490"/>
          </a:xfrm>
          <a:custGeom>
            <a:avLst/>
            <a:gdLst/>
            <a:ahLst/>
            <a:cxnLst/>
            <a:rect l="l" t="t" r="r" b="b"/>
            <a:pathLst>
              <a:path w="103553" h="56121" extrusionOk="0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41" name="Google Shape;441;p18"/>
          <p:cNvGrpSpPr/>
          <p:nvPr/>
        </p:nvGrpSpPr>
        <p:grpSpPr>
          <a:xfrm rot="5400000">
            <a:off x="4269169" y="-285082"/>
            <a:ext cx="605662" cy="1648960"/>
            <a:chOff x="758850" y="467950"/>
            <a:chExt cx="368475" cy="1003200"/>
          </a:xfrm>
        </p:grpSpPr>
        <p:sp>
          <p:nvSpPr>
            <p:cNvPr id="442" name="Google Shape;442;p18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0" name="Google Shape;460;p18"/>
          <p:cNvGrpSpPr/>
          <p:nvPr/>
        </p:nvGrpSpPr>
        <p:grpSpPr>
          <a:xfrm rot="5400000">
            <a:off x="976657" y="3779618"/>
            <a:ext cx="605662" cy="1648960"/>
            <a:chOff x="758850" y="467950"/>
            <a:chExt cx="368475" cy="1003200"/>
          </a:xfrm>
        </p:grpSpPr>
        <p:sp>
          <p:nvSpPr>
            <p:cNvPr id="461" name="Google Shape;461;p18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9" name="Google Shape;479;p18"/>
          <p:cNvSpPr/>
          <p:nvPr/>
        </p:nvSpPr>
        <p:spPr>
          <a:xfrm>
            <a:off x="380575" y="206873"/>
            <a:ext cx="665048" cy="66504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0" name="Google Shape;480;p18"/>
          <p:cNvSpPr/>
          <p:nvPr/>
        </p:nvSpPr>
        <p:spPr>
          <a:xfrm>
            <a:off x="4598550" y="4271577"/>
            <a:ext cx="665048" cy="66504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1" name="Google Shape;481;p18"/>
          <p:cNvSpPr txBox="1"/>
          <p:nvPr>
            <p:ph type="title"/>
          </p:nvPr>
        </p:nvSpPr>
        <p:spPr>
          <a:xfrm>
            <a:off x="713088" y="1002775"/>
            <a:ext cx="392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2" name="Google Shape;482;p18"/>
          <p:cNvSpPr txBox="1"/>
          <p:nvPr>
            <p:ph type="body" idx="1"/>
          </p:nvPr>
        </p:nvSpPr>
        <p:spPr>
          <a:xfrm>
            <a:off x="677600" y="1740575"/>
            <a:ext cx="3861300" cy="23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 ">
  <p:cSld name="ONE_COLUMN_TEXT_1_1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9"/>
          <p:cNvSpPr/>
          <p:nvPr/>
        </p:nvSpPr>
        <p:spPr>
          <a:xfrm rot="10800000" flipH="1">
            <a:off x="-726725" y="0"/>
            <a:ext cx="5892425" cy="5143490"/>
          </a:xfrm>
          <a:custGeom>
            <a:avLst/>
            <a:gdLst/>
            <a:ahLst/>
            <a:cxnLst/>
            <a:rect l="l" t="t" r="r" b="b"/>
            <a:pathLst>
              <a:path w="103553" h="56121" extrusionOk="0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5" name="Google Shape;485;p19"/>
          <p:cNvSpPr/>
          <p:nvPr/>
        </p:nvSpPr>
        <p:spPr>
          <a:xfrm>
            <a:off x="251150" y="4271577"/>
            <a:ext cx="665048" cy="66504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6" name="Google Shape;486;p19"/>
          <p:cNvSpPr txBox="1"/>
          <p:nvPr>
            <p:ph type="title"/>
          </p:nvPr>
        </p:nvSpPr>
        <p:spPr>
          <a:xfrm>
            <a:off x="713100" y="511850"/>
            <a:ext cx="3858900" cy="5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7" name="Google Shape;487;p19"/>
          <p:cNvSpPr txBox="1"/>
          <p:nvPr>
            <p:ph type="body" idx="1"/>
          </p:nvPr>
        </p:nvSpPr>
        <p:spPr>
          <a:xfrm>
            <a:off x="713100" y="1211175"/>
            <a:ext cx="3858900" cy="3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0"/>
          <p:cNvSpPr/>
          <p:nvPr/>
        </p:nvSpPr>
        <p:spPr>
          <a:xfrm rot="10800000">
            <a:off x="2796296" y="10"/>
            <a:ext cx="6347704" cy="5143490"/>
          </a:xfrm>
          <a:custGeom>
            <a:avLst/>
            <a:gdLst/>
            <a:ahLst/>
            <a:cxnLst/>
            <a:rect l="l" t="t" r="r" b="b"/>
            <a:pathLst>
              <a:path w="96050" h="56121" extrusionOk="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0" name="Google Shape;490;p20"/>
          <p:cNvSpPr/>
          <p:nvPr/>
        </p:nvSpPr>
        <p:spPr>
          <a:xfrm>
            <a:off x="3309250" y="4505551"/>
            <a:ext cx="431213" cy="43121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1" name="Google Shape;491;p20"/>
          <p:cNvSpPr/>
          <p:nvPr/>
        </p:nvSpPr>
        <p:spPr>
          <a:xfrm>
            <a:off x="8531600" y="394314"/>
            <a:ext cx="431213" cy="43121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2" name="Google Shape;492;p20"/>
          <p:cNvSpPr/>
          <p:nvPr/>
        </p:nvSpPr>
        <p:spPr>
          <a:xfrm>
            <a:off x="8175761" y="3937773"/>
            <a:ext cx="844783" cy="84478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3" name="Google Shape;493;p20"/>
          <p:cNvSpPr txBox="1"/>
          <p:nvPr>
            <p:ph type="title"/>
          </p:nvPr>
        </p:nvSpPr>
        <p:spPr>
          <a:xfrm>
            <a:off x="3803025" y="3566025"/>
            <a:ext cx="44847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4" name="Google Shape;494;p20"/>
          <p:cNvSpPr txBox="1"/>
          <p:nvPr>
            <p:ph type="subTitle" idx="1"/>
          </p:nvPr>
        </p:nvSpPr>
        <p:spPr>
          <a:xfrm>
            <a:off x="3803025" y="744075"/>
            <a:ext cx="4645200" cy="26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/>
          <p:nvPr/>
        </p:nvSpPr>
        <p:spPr>
          <a:xfrm>
            <a:off x="0" y="0"/>
            <a:ext cx="5534641" cy="5143490"/>
          </a:xfrm>
          <a:custGeom>
            <a:avLst/>
            <a:gdLst/>
            <a:ahLst/>
            <a:cxnLst/>
            <a:rect l="l" t="t" r="r" b="b"/>
            <a:pathLst>
              <a:path w="96050" h="56121" extrusionOk="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3"/>
          <p:cNvSpPr txBox="1"/>
          <p:nvPr>
            <p:ph type="title"/>
          </p:nvPr>
        </p:nvSpPr>
        <p:spPr>
          <a:xfrm>
            <a:off x="720000" y="2198650"/>
            <a:ext cx="2852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3"/>
          <p:cNvSpPr txBox="1"/>
          <p:nvPr>
            <p:ph type="title" idx="2" hasCustomPrompt="1"/>
          </p:nvPr>
        </p:nvSpPr>
        <p:spPr>
          <a:xfrm>
            <a:off x="720000" y="1569450"/>
            <a:ext cx="1434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" name="Google Shape;56;p3"/>
          <p:cNvSpPr txBox="1"/>
          <p:nvPr>
            <p:ph type="subTitle" idx="1"/>
          </p:nvPr>
        </p:nvSpPr>
        <p:spPr>
          <a:xfrm>
            <a:off x="720000" y="3040450"/>
            <a:ext cx="2852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"/>
          <p:cNvSpPr/>
          <p:nvPr/>
        </p:nvSpPr>
        <p:spPr>
          <a:xfrm>
            <a:off x="3499100" y="4286379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3"/>
          <p:cNvSpPr/>
          <p:nvPr/>
        </p:nvSpPr>
        <p:spPr>
          <a:xfrm>
            <a:off x="187975" y="308921"/>
            <a:ext cx="460963" cy="46096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3"/>
          <p:cNvSpPr/>
          <p:nvPr/>
        </p:nvSpPr>
        <p:spPr>
          <a:xfrm>
            <a:off x="575750" y="4755404"/>
            <a:ext cx="274693" cy="27469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1"/>
          <p:cNvSpPr/>
          <p:nvPr/>
        </p:nvSpPr>
        <p:spPr>
          <a:xfrm flipH="1">
            <a:off x="4515351" y="0"/>
            <a:ext cx="4628650" cy="5143490"/>
          </a:xfrm>
          <a:custGeom>
            <a:avLst/>
            <a:gdLst/>
            <a:ahLst/>
            <a:cxnLst/>
            <a:rect l="l" t="t" r="r" b="b"/>
            <a:pathLst>
              <a:path w="96050" h="56121" extrusionOk="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21"/>
          <p:cNvSpPr txBox="1"/>
          <p:nvPr>
            <p:ph type="title"/>
          </p:nvPr>
        </p:nvSpPr>
        <p:spPr>
          <a:xfrm>
            <a:off x="5229500" y="1455988"/>
            <a:ext cx="3115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8" name="Google Shape;498;p21"/>
          <p:cNvSpPr txBox="1"/>
          <p:nvPr>
            <p:ph type="subTitle" idx="1"/>
          </p:nvPr>
        </p:nvSpPr>
        <p:spPr>
          <a:xfrm>
            <a:off x="5229500" y="2210385"/>
            <a:ext cx="3115200" cy="12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21"/>
          <p:cNvSpPr/>
          <p:nvPr/>
        </p:nvSpPr>
        <p:spPr>
          <a:xfrm>
            <a:off x="5166625" y="4388489"/>
            <a:ext cx="431213" cy="43121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0" name="Google Shape;500;p21"/>
          <p:cNvSpPr/>
          <p:nvPr/>
        </p:nvSpPr>
        <p:spPr>
          <a:xfrm>
            <a:off x="8531600" y="394314"/>
            <a:ext cx="431213" cy="43121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1" name="Google Shape;501;p21"/>
          <p:cNvSpPr/>
          <p:nvPr/>
        </p:nvSpPr>
        <p:spPr>
          <a:xfrm>
            <a:off x="8175761" y="3937773"/>
            <a:ext cx="844783" cy="84478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02" name="Google Shape;502;p21"/>
          <p:cNvGrpSpPr/>
          <p:nvPr/>
        </p:nvGrpSpPr>
        <p:grpSpPr>
          <a:xfrm rot="5400000">
            <a:off x="5469807" y="-285082"/>
            <a:ext cx="605662" cy="1648960"/>
            <a:chOff x="758850" y="467950"/>
            <a:chExt cx="368475" cy="1003200"/>
          </a:xfrm>
        </p:grpSpPr>
        <p:sp>
          <p:nvSpPr>
            <p:cNvPr id="503" name="Google Shape;503;p21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2"/>
          <p:cNvSpPr/>
          <p:nvPr/>
        </p:nvSpPr>
        <p:spPr>
          <a:xfrm>
            <a:off x="1" y="0"/>
            <a:ext cx="4628650" cy="5143490"/>
          </a:xfrm>
          <a:custGeom>
            <a:avLst/>
            <a:gdLst/>
            <a:ahLst/>
            <a:cxnLst/>
            <a:rect l="l" t="t" r="r" b="b"/>
            <a:pathLst>
              <a:path w="96050" h="56121" extrusionOk="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3" name="Google Shape;523;p22"/>
          <p:cNvSpPr/>
          <p:nvPr/>
        </p:nvSpPr>
        <p:spPr>
          <a:xfrm flipH="1">
            <a:off x="3546162" y="4388489"/>
            <a:ext cx="431213" cy="43121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4" name="Google Shape;524;p22"/>
          <p:cNvSpPr/>
          <p:nvPr/>
        </p:nvSpPr>
        <p:spPr>
          <a:xfrm flipH="1">
            <a:off x="181187" y="394314"/>
            <a:ext cx="431213" cy="43121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5" name="Google Shape;525;p22"/>
          <p:cNvSpPr/>
          <p:nvPr/>
        </p:nvSpPr>
        <p:spPr>
          <a:xfrm flipH="1">
            <a:off x="123456" y="3937773"/>
            <a:ext cx="844783" cy="84478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26" name="Google Shape;526;p22"/>
          <p:cNvGrpSpPr/>
          <p:nvPr/>
        </p:nvGrpSpPr>
        <p:grpSpPr>
          <a:xfrm rot="-5400000" flipH="1">
            <a:off x="3068531" y="-285082"/>
            <a:ext cx="605662" cy="1648960"/>
            <a:chOff x="758850" y="467950"/>
            <a:chExt cx="368475" cy="1003200"/>
          </a:xfrm>
        </p:grpSpPr>
        <p:sp>
          <p:nvSpPr>
            <p:cNvPr id="527" name="Google Shape;527;p2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45" name="Google Shape;545;p22"/>
          <p:cNvSpPr txBox="1"/>
          <p:nvPr>
            <p:ph type="title"/>
          </p:nvPr>
        </p:nvSpPr>
        <p:spPr>
          <a:xfrm>
            <a:off x="720000" y="1669475"/>
            <a:ext cx="277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6" name="Google Shape;546;p22"/>
          <p:cNvSpPr txBox="1"/>
          <p:nvPr>
            <p:ph type="subTitle" idx="1"/>
          </p:nvPr>
        </p:nvSpPr>
        <p:spPr>
          <a:xfrm>
            <a:off x="720000" y="2393725"/>
            <a:ext cx="28371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3"/>
          <p:cNvSpPr/>
          <p:nvPr/>
        </p:nvSpPr>
        <p:spPr>
          <a:xfrm>
            <a:off x="0" y="0"/>
            <a:ext cx="9143960" cy="5143490"/>
          </a:xfrm>
          <a:custGeom>
            <a:avLst/>
            <a:gdLst/>
            <a:ahLst/>
            <a:cxnLst/>
            <a:rect l="l" t="t" r="r" b="b"/>
            <a:pathLst>
              <a:path w="96050" h="56121" extrusionOk="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9" name="Google Shape;549;p23"/>
          <p:cNvSpPr txBox="1"/>
          <p:nvPr>
            <p:ph type="body" idx="1"/>
          </p:nvPr>
        </p:nvSpPr>
        <p:spPr>
          <a:xfrm>
            <a:off x="1027100" y="1581600"/>
            <a:ext cx="3640500" cy="27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0" name="Google Shape;550;p23"/>
          <p:cNvSpPr txBox="1"/>
          <p:nvPr>
            <p:ph type="body" idx="2"/>
          </p:nvPr>
        </p:nvSpPr>
        <p:spPr>
          <a:xfrm>
            <a:off x="5035750" y="1581600"/>
            <a:ext cx="3081300" cy="21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1" name="Google Shape;551;p23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2" name="Google Shape;552;p23"/>
          <p:cNvSpPr/>
          <p:nvPr/>
        </p:nvSpPr>
        <p:spPr>
          <a:xfrm flipH="1">
            <a:off x="290706" y="117011"/>
            <a:ext cx="844783" cy="84478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53" name="Google Shape;553;p23"/>
          <p:cNvGrpSpPr/>
          <p:nvPr/>
        </p:nvGrpSpPr>
        <p:grpSpPr>
          <a:xfrm rot="-5400000" flipH="1">
            <a:off x="6608431" y="3779618"/>
            <a:ext cx="605662" cy="1648960"/>
            <a:chOff x="758850" y="467950"/>
            <a:chExt cx="368475" cy="1003200"/>
          </a:xfrm>
        </p:grpSpPr>
        <p:sp>
          <p:nvSpPr>
            <p:cNvPr id="554" name="Google Shape;554;p23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2" name="Google Shape;572;p23"/>
          <p:cNvSpPr/>
          <p:nvPr/>
        </p:nvSpPr>
        <p:spPr>
          <a:xfrm flipH="1">
            <a:off x="474707" y="4365710"/>
            <a:ext cx="476783" cy="47678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4"/>
          <p:cNvSpPr/>
          <p:nvPr/>
        </p:nvSpPr>
        <p:spPr>
          <a:xfrm>
            <a:off x="-24" y="0"/>
            <a:ext cx="9144095" cy="5143490"/>
          </a:xfrm>
          <a:custGeom>
            <a:avLst/>
            <a:gdLst/>
            <a:ahLst/>
            <a:cxnLst/>
            <a:rect l="l" t="t" r="r" b="b"/>
            <a:pathLst>
              <a:path w="100116" h="56121" extrusionOk="0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75" name="Google Shape;575;p24"/>
          <p:cNvGrpSpPr/>
          <p:nvPr/>
        </p:nvGrpSpPr>
        <p:grpSpPr>
          <a:xfrm rot="10800000">
            <a:off x="206332" y="221618"/>
            <a:ext cx="605662" cy="1648960"/>
            <a:chOff x="758850" y="467950"/>
            <a:chExt cx="368475" cy="1003200"/>
          </a:xfrm>
        </p:grpSpPr>
        <p:sp>
          <p:nvSpPr>
            <p:cNvPr id="576" name="Google Shape;576;p24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4" name="Google Shape;594;p24"/>
          <p:cNvSpPr/>
          <p:nvPr/>
        </p:nvSpPr>
        <p:spPr>
          <a:xfrm>
            <a:off x="8423950" y="1760897"/>
            <a:ext cx="473619" cy="473619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5" name="Google Shape;595;p24"/>
          <p:cNvSpPr/>
          <p:nvPr/>
        </p:nvSpPr>
        <p:spPr>
          <a:xfrm>
            <a:off x="7315525" y="4480176"/>
            <a:ext cx="720385" cy="720385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6" name="Google Shape;596;p24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7" name="Google Shape;597;p24"/>
          <p:cNvSpPr txBox="1"/>
          <p:nvPr>
            <p:ph type="title" idx="2"/>
          </p:nvPr>
        </p:nvSpPr>
        <p:spPr>
          <a:xfrm>
            <a:off x="720000" y="28071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8" name="Google Shape;598;p24"/>
          <p:cNvSpPr txBox="1"/>
          <p:nvPr>
            <p:ph type="subTitle" idx="1"/>
          </p:nvPr>
        </p:nvSpPr>
        <p:spPr>
          <a:xfrm>
            <a:off x="720000" y="3228975"/>
            <a:ext cx="2305500" cy="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9" name="Google Shape;599;p24"/>
          <p:cNvSpPr txBox="1"/>
          <p:nvPr>
            <p:ph type="title" idx="3"/>
          </p:nvPr>
        </p:nvSpPr>
        <p:spPr>
          <a:xfrm>
            <a:off x="3419219" y="28071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0" name="Google Shape;600;p24"/>
          <p:cNvSpPr txBox="1"/>
          <p:nvPr>
            <p:ph type="subTitle" idx="4"/>
          </p:nvPr>
        </p:nvSpPr>
        <p:spPr>
          <a:xfrm>
            <a:off x="3419221" y="3228975"/>
            <a:ext cx="2305500" cy="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24"/>
          <p:cNvSpPr txBox="1"/>
          <p:nvPr>
            <p:ph type="title" idx="5"/>
          </p:nvPr>
        </p:nvSpPr>
        <p:spPr>
          <a:xfrm>
            <a:off x="6118445" y="28071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2" name="Google Shape;602;p24"/>
          <p:cNvSpPr txBox="1"/>
          <p:nvPr>
            <p:ph type="subTitle" idx="6"/>
          </p:nvPr>
        </p:nvSpPr>
        <p:spPr>
          <a:xfrm>
            <a:off x="6118450" y="3228975"/>
            <a:ext cx="2305500" cy="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5"/>
          <p:cNvSpPr/>
          <p:nvPr/>
        </p:nvSpPr>
        <p:spPr>
          <a:xfrm>
            <a:off x="-24" y="0"/>
            <a:ext cx="9144095" cy="5143490"/>
          </a:xfrm>
          <a:custGeom>
            <a:avLst/>
            <a:gdLst/>
            <a:ahLst/>
            <a:cxnLst/>
            <a:rect l="l" t="t" r="r" b="b"/>
            <a:pathLst>
              <a:path w="100116" h="56121" extrusionOk="0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05" name="Google Shape;605;p25"/>
          <p:cNvGrpSpPr/>
          <p:nvPr/>
        </p:nvGrpSpPr>
        <p:grpSpPr>
          <a:xfrm rot="5400000">
            <a:off x="668232" y="-285082"/>
            <a:ext cx="605662" cy="1648960"/>
            <a:chOff x="758850" y="467950"/>
            <a:chExt cx="368475" cy="1003200"/>
          </a:xfrm>
        </p:grpSpPr>
        <p:sp>
          <p:nvSpPr>
            <p:cNvPr id="606" name="Google Shape;606;p25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4" name="Google Shape;624;p25"/>
          <p:cNvSpPr/>
          <p:nvPr/>
        </p:nvSpPr>
        <p:spPr>
          <a:xfrm>
            <a:off x="146575" y="4130472"/>
            <a:ext cx="473619" cy="473619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5" name="Google Shape;625;p25"/>
          <p:cNvSpPr/>
          <p:nvPr/>
        </p:nvSpPr>
        <p:spPr>
          <a:xfrm>
            <a:off x="7454838" y="179214"/>
            <a:ext cx="720385" cy="720385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6" name="Google Shape;626;p25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7" name="Google Shape;627;p25"/>
          <p:cNvSpPr txBox="1"/>
          <p:nvPr>
            <p:ph type="title" idx="2"/>
          </p:nvPr>
        </p:nvSpPr>
        <p:spPr>
          <a:xfrm>
            <a:off x="720000" y="35213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8" name="Google Shape;628;p25"/>
          <p:cNvSpPr txBox="1"/>
          <p:nvPr>
            <p:ph type="subTitle" idx="1"/>
          </p:nvPr>
        </p:nvSpPr>
        <p:spPr>
          <a:xfrm>
            <a:off x="720000" y="3943175"/>
            <a:ext cx="2305500" cy="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25"/>
          <p:cNvSpPr txBox="1"/>
          <p:nvPr>
            <p:ph type="title" idx="3"/>
          </p:nvPr>
        </p:nvSpPr>
        <p:spPr>
          <a:xfrm>
            <a:off x="3419219" y="35213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0" name="Google Shape;630;p25"/>
          <p:cNvSpPr txBox="1"/>
          <p:nvPr>
            <p:ph type="subTitle" idx="4"/>
          </p:nvPr>
        </p:nvSpPr>
        <p:spPr>
          <a:xfrm>
            <a:off x="3419221" y="3943175"/>
            <a:ext cx="2305500" cy="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25"/>
          <p:cNvSpPr txBox="1"/>
          <p:nvPr>
            <p:ph type="title" idx="5"/>
          </p:nvPr>
        </p:nvSpPr>
        <p:spPr>
          <a:xfrm>
            <a:off x="6118445" y="35213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2" name="Google Shape;632;p25"/>
          <p:cNvSpPr txBox="1"/>
          <p:nvPr>
            <p:ph type="subTitle" idx="6"/>
          </p:nvPr>
        </p:nvSpPr>
        <p:spPr>
          <a:xfrm>
            <a:off x="6118450" y="3943175"/>
            <a:ext cx="2305500" cy="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/>
          <p:nvPr/>
        </p:nvSpPr>
        <p:spPr>
          <a:xfrm rot="10800000">
            <a:off x="0" y="0"/>
            <a:ext cx="9143971" cy="5143538"/>
          </a:xfrm>
          <a:custGeom>
            <a:avLst/>
            <a:gdLst/>
            <a:ahLst/>
            <a:cxnLst/>
            <a:rect l="l" t="t" r="r" b="b"/>
            <a:pathLst>
              <a:path w="98444" h="56120" extrusionOk="0">
                <a:moveTo>
                  <a:pt x="1" y="1"/>
                </a:moveTo>
                <a:lnTo>
                  <a:pt x="1" y="56119"/>
                </a:lnTo>
                <a:lnTo>
                  <a:pt x="89313" y="56119"/>
                </a:lnTo>
                <a:lnTo>
                  <a:pt x="98444" y="36922"/>
                </a:lnTo>
                <a:lnTo>
                  <a:pt x="89313" y="19889"/>
                </a:lnTo>
                <a:lnTo>
                  <a:pt x="98444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5" name="Google Shape;635;p26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6" name="Google Shape;636;p26"/>
          <p:cNvSpPr txBox="1"/>
          <p:nvPr>
            <p:ph type="title" idx="2"/>
          </p:nvPr>
        </p:nvSpPr>
        <p:spPr>
          <a:xfrm>
            <a:off x="1575575" y="17706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7" name="Google Shape;637;p26"/>
          <p:cNvSpPr txBox="1"/>
          <p:nvPr>
            <p:ph type="subTitle" idx="1"/>
          </p:nvPr>
        </p:nvSpPr>
        <p:spPr>
          <a:xfrm>
            <a:off x="1575575" y="2204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26"/>
          <p:cNvSpPr txBox="1"/>
          <p:nvPr>
            <p:ph type="title" idx="3"/>
          </p:nvPr>
        </p:nvSpPr>
        <p:spPr>
          <a:xfrm>
            <a:off x="5590233" y="17706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9" name="Google Shape;639;p26"/>
          <p:cNvSpPr txBox="1"/>
          <p:nvPr>
            <p:ph type="subTitle" idx="4"/>
          </p:nvPr>
        </p:nvSpPr>
        <p:spPr>
          <a:xfrm>
            <a:off x="5590229" y="2204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0" name="Google Shape;640;p26"/>
          <p:cNvSpPr txBox="1"/>
          <p:nvPr>
            <p:ph type="title" idx="5"/>
          </p:nvPr>
        </p:nvSpPr>
        <p:spPr>
          <a:xfrm>
            <a:off x="1575575" y="32040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1" name="Google Shape;641;p26"/>
          <p:cNvSpPr txBox="1"/>
          <p:nvPr>
            <p:ph type="subTitle" idx="6"/>
          </p:nvPr>
        </p:nvSpPr>
        <p:spPr>
          <a:xfrm>
            <a:off x="1575575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26"/>
          <p:cNvSpPr txBox="1"/>
          <p:nvPr>
            <p:ph type="title" idx="7"/>
          </p:nvPr>
        </p:nvSpPr>
        <p:spPr>
          <a:xfrm>
            <a:off x="5590233" y="32040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3" name="Google Shape;643;p26"/>
          <p:cNvSpPr txBox="1"/>
          <p:nvPr>
            <p:ph type="subTitle" idx="8"/>
          </p:nvPr>
        </p:nvSpPr>
        <p:spPr>
          <a:xfrm>
            <a:off x="5590229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4" name="Google Shape;644;p26"/>
          <p:cNvSpPr txBox="1"/>
          <p:nvPr>
            <p:ph type="title" idx="9" hasCustomPrompt="1"/>
          </p:nvPr>
        </p:nvSpPr>
        <p:spPr>
          <a:xfrm>
            <a:off x="3694638" y="1770650"/>
            <a:ext cx="85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645" name="Google Shape;645;p26"/>
          <p:cNvSpPr txBox="1"/>
          <p:nvPr>
            <p:ph type="title" idx="13" hasCustomPrompt="1"/>
          </p:nvPr>
        </p:nvSpPr>
        <p:spPr>
          <a:xfrm>
            <a:off x="4598563" y="1770650"/>
            <a:ext cx="85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646" name="Google Shape;646;p26"/>
          <p:cNvSpPr txBox="1"/>
          <p:nvPr>
            <p:ph type="title" idx="14" hasCustomPrompt="1"/>
          </p:nvPr>
        </p:nvSpPr>
        <p:spPr>
          <a:xfrm>
            <a:off x="3694625" y="3204050"/>
            <a:ext cx="85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647" name="Google Shape;647;p26"/>
          <p:cNvSpPr txBox="1"/>
          <p:nvPr>
            <p:ph type="title" idx="15" hasCustomPrompt="1"/>
          </p:nvPr>
        </p:nvSpPr>
        <p:spPr>
          <a:xfrm>
            <a:off x="4598550" y="3204050"/>
            <a:ext cx="85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648" name="Google Shape;648;p26"/>
          <p:cNvSpPr/>
          <p:nvPr/>
        </p:nvSpPr>
        <p:spPr>
          <a:xfrm>
            <a:off x="8175761" y="3937773"/>
            <a:ext cx="844783" cy="84478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9" name="Google Shape;649;p26"/>
          <p:cNvSpPr/>
          <p:nvPr/>
        </p:nvSpPr>
        <p:spPr>
          <a:xfrm>
            <a:off x="501250" y="4375496"/>
            <a:ext cx="422374" cy="422409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50" name="Google Shape;650;p26"/>
          <p:cNvGrpSpPr/>
          <p:nvPr/>
        </p:nvGrpSpPr>
        <p:grpSpPr>
          <a:xfrm>
            <a:off x="8128069" y="496993"/>
            <a:ext cx="605662" cy="1648960"/>
            <a:chOff x="758850" y="467950"/>
            <a:chExt cx="368475" cy="1003200"/>
          </a:xfrm>
        </p:grpSpPr>
        <p:sp>
          <p:nvSpPr>
            <p:cNvPr id="651" name="Google Shape;651;p26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7"/>
          <p:cNvSpPr/>
          <p:nvPr/>
        </p:nvSpPr>
        <p:spPr>
          <a:xfrm>
            <a:off x="0" y="-25"/>
            <a:ext cx="6143644" cy="5143538"/>
          </a:xfrm>
          <a:custGeom>
            <a:avLst/>
            <a:gdLst/>
            <a:ahLst/>
            <a:cxnLst/>
            <a:rect l="l" t="t" r="r" b="b"/>
            <a:pathLst>
              <a:path w="98444" h="56120" extrusionOk="0">
                <a:moveTo>
                  <a:pt x="1" y="1"/>
                </a:moveTo>
                <a:lnTo>
                  <a:pt x="1" y="56119"/>
                </a:lnTo>
                <a:lnTo>
                  <a:pt x="89313" y="56119"/>
                </a:lnTo>
                <a:lnTo>
                  <a:pt x="98444" y="36922"/>
                </a:lnTo>
                <a:lnTo>
                  <a:pt x="89313" y="19889"/>
                </a:lnTo>
                <a:lnTo>
                  <a:pt x="98444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1" name="Google Shape;671;p27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2" name="Google Shape;672;p27"/>
          <p:cNvSpPr/>
          <p:nvPr/>
        </p:nvSpPr>
        <p:spPr>
          <a:xfrm>
            <a:off x="4192876" y="4674601"/>
            <a:ext cx="351904" cy="351904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3" name="Google Shape;673;p27"/>
          <p:cNvSpPr/>
          <p:nvPr/>
        </p:nvSpPr>
        <p:spPr>
          <a:xfrm>
            <a:off x="-192514" y="4181711"/>
            <a:ext cx="844783" cy="84478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4" name="Google Shape;674;p27"/>
          <p:cNvSpPr txBox="1"/>
          <p:nvPr>
            <p:ph type="title" idx="2"/>
          </p:nvPr>
        </p:nvSpPr>
        <p:spPr>
          <a:xfrm>
            <a:off x="1673625" y="1753444"/>
            <a:ext cx="1619100" cy="5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5" name="Google Shape;675;p27"/>
          <p:cNvSpPr txBox="1"/>
          <p:nvPr>
            <p:ph type="subTitle" idx="1"/>
          </p:nvPr>
        </p:nvSpPr>
        <p:spPr>
          <a:xfrm>
            <a:off x="1673625" y="2112538"/>
            <a:ext cx="2550900" cy="6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27"/>
          <p:cNvSpPr txBox="1"/>
          <p:nvPr>
            <p:ph type="title" idx="3"/>
          </p:nvPr>
        </p:nvSpPr>
        <p:spPr>
          <a:xfrm>
            <a:off x="1673625" y="3239035"/>
            <a:ext cx="1619100" cy="5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7" name="Google Shape;677;p27"/>
          <p:cNvSpPr txBox="1"/>
          <p:nvPr>
            <p:ph type="subTitle" idx="4"/>
          </p:nvPr>
        </p:nvSpPr>
        <p:spPr>
          <a:xfrm>
            <a:off x="1673625" y="3661752"/>
            <a:ext cx="2550900" cy="6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8" name="Google Shape;678;p27"/>
          <p:cNvSpPr/>
          <p:nvPr/>
        </p:nvSpPr>
        <p:spPr>
          <a:xfrm>
            <a:off x="3086030" y="72897"/>
            <a:ext cx="466500" cy="466500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8"/>
          <p:cNvSpPr/>
          <p:nvPr/>
        </p:nvSpPr>
        <p:spPr>
          <a:xfrm rot="10800000">
            <a:off x="0" y="0"/>
            <a:ext cx="9143928" cy="5143490"/>
          </a:xfrm>
          <a:custGeom>
            <a:avLst/>
            <a:gdLst/>
            <a:ahLst/>
            <a:cxnLst/>
            <a:rect l="l" t="t" r="r" b="b"/>
            <a:pathLst>
              <a:path w="101851" h="56121" extrusionOk="0">
                <a:moveTo>
                  <a:pt x="0" y="0"/>
                </a:moveTo>
                <a:lnTo>
                  <a:pt x="0" y="56120"/>
                </a:lnTo>
                <a:lnTo>
                  <a:pt x="99425" y="56120"/>
                </a:lnTo>
                <a:lnTo>
                  <a:pt x="96310" y="43997"/>
                </a:lnTo>
                <a:lnTo>
                  <a:pt x="101850" y="20088"/>
                </a:lnTo>
                <a:lnTo>
                  <a:pt x="89036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1" name="Google Shape;681;p28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2" name="Google Shape;682;p28"/>
          <p:cNvSpPr txBox="1"/>
          <p:nvPr>
            <p:ph type="title" idx="2"/>
          </p:nvPr>
        </p:nvSpPr>
        <p:spPr>
          <a:xfrm>
            <a:off x="2434638" y="1447283"/>
            <a:ext cx="176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3" name="Google Shape;683;p28"/>
          <p:cNvSpPr txBox="1"/>
          <p:nvPr>
            <p:ph type="subTitle" idx="1"/>
          </p:nvPr>
        </p:nvSpPr>
        <p:spPr>
          <a:xfrm>
            <a:off x="4198938" y="1447283"/>
            <a:ext cx="3453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28"/>
          <p:cNvSpPr txBox="1"/>
          <p:nvPr>
            <p:ph type="title" idx="3"/>
          </p:nvPr>
        </p:nvSpPr>
        <p:spPr>
          <a:xfrm>
            <a:off x="2434638" y="2535168"/>
            <a:ext cx="176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5" name="Google Shape;685;p28"/>
          <p:cNvSpPr txBox="1"/>
          <p:nvPr>
            <p:ph type="subTitle" idx="4"/>
          </p:nvPr>
        </p:nvSpPr>
        <p:spPr>
          <a:xfrm>
            <a:off x="4198938" y="2535168"/>
            <a:ext cx="3453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6" name="Google Shape;686;p28"/>
          <p:cNvSpPr txBox="1"/>
          <p:nvPr>
            <p:ph type="title" idx="5"/>
          </p:nvPr>
        </p:nvSpPr>
        <p:spPr>
          <a:xfrm>
            <a:off x="2434638" y="3079111"/>
            <a:ext cx="176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7" name="Google Shape;687;p28"/>
          <p:cNvSpPr txBox="1"/>
          <p:nvPr>
            <p:ph type="subTitle" idx="6"/>
          </p:nvPr>
        </p:nvSpPr>
        <p:spPr>
          <a:xfrm>
            <a:off x="4198938" y="3079111"/>
            <a:ext cx="3453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28"/>
          <p:cNvSpPr txBox="1"/>
          <p:nvPr>
            <p:ph type="title" idx="7"/>
          </p:nvPr>
        </p:nvSpPr>
        <p:spPr>
          <a:xfrm>
            <a:off x="2434638" y="3623053"/>
            <a:ext cx="176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9" name="Google Shape;689;p28"/>
          <p:cNvSpPr txBox="1"/>
          <p:nvPr>
            <p:ph type="subTitle" idx="8"/>
          </p:nvPr>
        </p:nvSpPr>
        <p:spPr>
          <a:xfrm>
            <a:off x="4198938" y="3623053"/>
            <a:ext cx="3453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0" name="Google Shape;690;p28"/>
          <p:cNvSpPr txBox="1"/>
          <p:nvPr>
            <p:ph type="title" idx="9"/>
          </p:nvPr>
        </p:nvSpPr>
        <p:spPr>
          <a:xfrm>
            <a:off x="2434638" y="1991226"/>
            <a:ext cx="176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1" name="Google Shape;691;p28"/>
          <p:cNvSpPr txBox="1"/>
          <p:nvPr>
            <p:ph type="subTitle" idx="13"/>
          </p:nvPr>
        </p:nvSpPr>
        <p:spPr>
          <a:xfrm>
            <a:off x="4198938" y="1991226"/>
            <a:ext cx="3453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2" name="Google Shape;692;p28"/>
          <p:cNvSpPr txBox="1"/>
          <p:nvPr>
            <p:ph type="title" idx="14"/>
          </p:nvPr>
        </p:nvSpPr>
        <p:spPr>
          <a:xfrm>
            <a:off x="2434638" y="4166996"/>
            <a:ext cx="176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3" name="Google Shape;693;p28"/>
          <p:cNvSpPr txBox="1"/>
          <p:nvPr>
            <p:ph type="subTitle" idx="15"/>
          </p:nvPr>
        </p:nvSpPr>
        <p:spPr>
          <a:xfrm>
            <a:off x="4198938" y="4166996"/>
            <a:ext cx="3453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p28"/>
          <p:cNvSpPr/>
          <p:nvPr/>
        </p:nvSpPr>
        <p:spPr>
          <a:xfrm>
            <a:off x="7982979" y="4340260"/>
            <a:ext cx="527684" cy="527684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5" name="Google Shape;695;p28"/>
          <p:cNvSpPr/>
          <p:nvPr/>
        </p:nvSpPr>
        <p:spPr>
          <a:xfrm>
            <a:off x="708455" y="306147"/>
            <a:ext cx="466500" cy="466500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6" name="Google Shape;696;p28"/>
          <p:cNvSpPr/>
          <p:nvPr/>
        </p:nvSpPr>
        <p:spPr>
          <a:xfrm>
            <a:off x="313184" y="2873077"/>
            <a:ext cx="799832" cy="799832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7" name="Google Shape;697;p28"/>
          <p:cNvSpPr/>
          <p:nvPr/>
        </p:nvSpPr>
        <p:spPr>
          <a:xfrm>
            <a:off x="8030960" y="1111615"/>
            <a:ext cx="799866" cy="79986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8" name="Google Shape;698;p28"/>
          <p:cNvSpPr txBox="1"/>
          <p:nvPr>
            <p:ph type="title" idx="16" hasCustomPrompt="1"/>
          </p:nvPr>
        </p:nvSpPr>
        <p:spPr>
          <a:xfrm>
            <a:off x="1494723" y="1447283"/>
            <a:ext cx="941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699" name="Google Shape;699;p28"/>
          <p:cNvSpPr txBox="1"/>
          <p:nvPr>
            <p:ph type="title" idx="17" hasCustomPrompt="1"/>
          </p:nvPr>
        </p:nvSpPr>
        <p:spPr>
          <a:xfrm>
            <a:off x="1494713" y="2536928"/>
            <a:ext cx="941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700" name="Google Shape;700;p28"/>
          <p:cNvSpPr txBox="1"/>
          <p:nvPr>
            <p:ph type="title" idx="18" hasCustomPrompt="1"/>
          </p:nvPr>
        </p:nvSpPr>
        <p:spPr>
          <a:xfrm>
            <a:off x="1494713" y="1992106"/>
            <a:ext cx="941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701" name="Google Shape;701;p28"/>
          <p:cNvSpPr txBox="1"/>
          <p:nvPr>
            <p:ph type="title" idx="19" hasCustomPrompt="1"/>
          </p:nvPr>
        </p:nvSpPr>
        <p:spPr>
          <a:xfrm>
            <a:off x="1491763" y="3081751"/>
            <a:ext cx="941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702" name="Google Shape;702;p28"/>
          <p:cNvSpPr txBox="1"/>
          <p:nvPr>
            <p:ph type="title" idx="20" hasCustomPrompt="1"/>
          </p:nvPr>
        </p:nvSpPr>
        <p:spPr>
          <a:xfrm>
            <a:off x="1494713" y="3626573"/>
            <a:ext cx="941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703" name="Google Shape;703;p28"/>
          <p:cNvSpPr txBox="1"/>
          <p:nvPr>
            <p:ph type="title" idx="21" hasCustomPrompt="1"/>
          </p:nvPr>
        </p:nvSpPr>
        <p:spPr>
          <a:xfrm>
            <a:off x="1491763" y="4171396"/>
            <a:ext cx="941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9"/>
          <p:cNvSpPr/>
          <p:nvPr/>
        </p:nvSpPr>
        <p:spPr>
          <a:xfrm flipH="1">
            <a:off x="0" y="0"/>
            <a:ext cx="9143928" cy="5143490"/>
          </a:xfrm>
          <a:custGeom>
            <a:avLst/>
            <a:gdLst/>
            <a:ahLst/>
            <a:cxnLst/>
            <a:rect l="l" t="t" r="r" b="b"/>
            <a:pathLst>
              <a:path w="101851" h="56121" extrusionOk="0">
                <a:moveTo>
                  <a:pt x="0" y="0"/>
                </a:moveTo>
                <a:lnTo>
                  <a:pt x="0" y="56120"/>
                </a:lnTo>
                <a:lnTo>
                  <a:pt x="99425" y="56120"/>
                </a:lnTo>
                <a:lnTo>
                  <a:pt x="96310" y="43997"/>
                </a:lnTo>
                <a:lnTo>
                  <a:pt x="101850" y="20088"/>
                </a:lnTo>
                <a:lnTo>
                  <a:pt x="89036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6" name="Google Shape;706;p29"/>
          <p:cNvSpPr txBox="1"/>
          <p:nvPr>
            <p:ph type="title" hasCustomPrompt="1"/>
          </p:nvPr>
        </p:nvSpPr>
        <p:spPr>
          <a:xfrm>
            <a:off x="713100" y="1317037"/>
            <a:ext cx="3772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07" name="Google Shape;707;p29"/>
          <p:cNvSpPr txBox="1"/>
          <p:nvPr>
            <p:ph type="subTitle" idx="1"/>
          </p:nvPr>
        </p:nvSpPr>
        <p:spPr>
          <a:xfrm>
            <a:off x="713100" y="1917436"/>
            <a:ext cx="3772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8" name="Google Shape;708;p29"/>
          <p:cNvSpPr txBox="1"/>
          <p:nvPr>
            <p:ph type="title" idx="2" hasCustomPrompt="1"/>
          </p:nvPr>
        </p:nvSpPr>
        <p:spPr>
          <a:xfrm>
            <a:off x="713100" y="3058318"/>
            <a:ext cx="3772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09" name="Google Shape;709;p29"/>
          <p:cNvSpPr txBox="1"/>
          <p:nvPr>
            <p:ph type="subTitle" idx="3"/>
          </p:nvPr>
        </p:nvSpPr>
        <p:spPr>
          <a:xfrm>
            <a:off x="713100" y="3658650"/>
            <a:ext cx="3772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0" name="Google Shape;710;p29"/>
          <p:cNvSpPr txBox="1"/>
          <p:nvPr>
            <p:ph type="title" idx="4" hasCustomPrompt="1"/>
          </p:nvPr>
        </p:nvSpPr>
        <p:spPr>
          <a:xfrm>
            <a:off x="4658110" y="1317025"/>
            <a:ext cx="3772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11" name="Google Shape;711;p29"/>
          <p:cNvSpPr txBox="1"/>
          <p:nvPr>
            <p:ph type="subTitle" idx="5"/>
          </p:nvPr>
        </p:nvSpPr>
        <p:spPr>
          <a:xfrm>
            <a:off x="4658110" y="1917423"/>
            <a:ext cx="3772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2" name="Google Shape;712;p29"/>
          <p:cNvSpPr/>
          <p:nvPr/>
        </p:nvSpPr>
        <p:spPr>
          <a:xfrm>
            <a:off x="8008511" y="390036"/>
            <a:ext cx="844783" cy="84478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3" name="Google Shape;713;p29"/>
          <p:cNvSpPr/>
          <p:nvPr/>
        </p:nvSpPr>
        <p:spPr>
          <a:xfrm>
            <a:off x="1746657" y="-506122"/>
            <a:ext cx="962887" cy="962887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14" name="Google Shape;714;p29"/>
          <p:cNvGrpSpPr/>
          <p:nvPr/>
        </p:nvGrpSpPr>
        <p:grpSpPr>
          <a:xfrm rot="-5400000">
            <a:off x="1778294" y="3779618"/>
            <a:ext cx="605662" cy="1648960"/>
            <a:chOff x="758850" y="467950"/>
            <a:chExt cx="368475" cy="1003200"/>
          </a:xfrm>
        </p:grpSpPr>
        <p:sp>
          <p:nvSpPr>
            <p:cNvPr id="715" name="Google Shape;715;p29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3" name="Google Shape;733;p29"/>
          <p:cNvGrpSpPr/>
          <p:nvPr/>
        </p:nvGrpSpPr>
        <p:grpSpPr>
          <a:xfrm rot="-5400000">
            <a:off x="6585319" y="-285082"/>
            <a:ext cx="605662" cy="1648960"/>
            <a:chOff x="758850" y="467950"/>
            <a:chExt cx="368475" cy="1003200"/>
          </a:xfrm>
        </p:grpSpPr>
        <p:sp>
          <p:nvSpPr>
            <p:cNvPr id="734" name="Google Shape;734;p29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52" name="Google Shape;752;p29"/>
          <p:cNvSpPr txBox="1"/>
          <p:nvPr>
            <p:ph type="title" idx="6" hasCustomPrompt="1"/>
          </p:nvPr>
        </p:nvSpPr>
        <p:spPr>
          <a:xfrm>
            <a:off x="4658110" y="3035688"/>
            <a:ext cx="3772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53" name="Google Shape;753;p29"/>
          <p:cNvSpPr txBox="1"/>
          <p:nvPr>
            <p:ph type="subTitle" idx="7"/>
          </p:nvPr>
        </p:nvSpPr>
        <p:spPr>
          <a:xfrm>
            <a:off x="4658110" y="3636086"/>
            <a:ext cx="3772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0"/>
          <p:cNvSpPr/>
          <p:nvPr/>
        </p:nvSpPr>
        <p:spPr>
          <a:xfrm>
            <a:off x="0" y="0"/>
            <a:ext cx="8832984" cy="5143490"/>
          </a:xfrm>
          <a:custGeom>
            <a:avLst/>
            <a:gdLst/>
            <a:ahLst/>
            <a:cxnLst/>
            <a:rect l="l" t="t" r="r" b="b"/>
            <a:pathLst>
              <a:path w="100116" h="56121" extrusionOk="0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6" name="Google Shape;756;p30"/>
          <p:cNvSpPr txBox="1"/>
          <p:nvPr>
            <p:ph type="title"/>
          </p:nvPr>
        </p:nvSpPr>
        <p:spPr>
          <a:xfrm>
            <a:off x="2550600" y="539400"/>
            <a:ext cx="4042800" cy="9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1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7" name="Google Shape;757;p30"/>
          <p:cNvSpPr txBox="1"/>
          <p:nvPr>
            <p:ph type="subTitle" idx="1"/>
          </p:nvPr>
        </p:nvSpPr>
        <p:spPr>
          <a:xfrm>
            <a:off x="2854650" y="1671900"/>
            <a:ext cx="3434700" cy="13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30"/>
          <p:cNvSpPr txBox="1"/>
          <p:nvPr/>
        </p:nvSpPr>
        <p:spPr>
          <a:xfrm>
            <a:off x="2550600" y="3917725"/>
            <a:ext cx="40428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-GB" sz="1000" b="1">
                <a:solidFill>
                  <a:srgbClr val="434343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-GB" sz="1000" b="1">
                <a:solidFill>
                  <a:srgbClr val="434343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n-GB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lang="en-GB" sz="1000" b="1">
                <a:solidFill>
                  <a:srgbClr val="434343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endParaRPr sz="1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9" name="Google Shape;759;p30"/>
          <p:cNvSpPr/>
          <p:nvPr/>
        </p:nvSpPr>
        <p:spPr>
          <a:xfrm>
            <a:off x="231657" y="755778"/>
            <a:ext cx="962887" cy="962887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60" name="Google Shape;760;p30"/>
          <p:cNvGrpSpPr/>
          <p:nvPr/>
        </p:nvGrpSpPr>
        <p:grpSpPr>
          <a:xfrm>
            <a:off x="410269" y="2955093"/>
            <a:ext cx="605662" cy="1648960"/>
            <a:chOff x="758850" y="467950"/>
            <a:chExt cx="368475" cy="1003200"/>
          </a:xfrm>
        </p:grpSpPr>
        <p:sp>
          <p:nvSpPr>
            <p:cNvPr id="761" name="Google Shape;761;p30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flipH="1">
            <a:off x="-50" y="0"/>
            <a:ext cx="9144039" cy="6772518"/>
          </a:xfrm>
          <a:custGeom>
            <a:avLst/>
            <a:gdLst/>
            <a:ahLst/>
            <a:cxnLst/>
            <a:rect l="l" t="t" r="r" b="b"/>
            <a:pathLst>
              <a:path w="35969" h="18513" extrusionOk="0">
                <a:moveTo>
                  <a:pt x="1" y="1"/>
                </a:moveTo>
                <a:lnTo>
                  <a:pt x="1" y="12266"/>
                </a:lnTo>
                <a:lnTo>
                  <a:pt x="35969" y="18512"/>
                </a:lnTo>
                <a:lnTo>
                  <a:pt x="3596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4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4"/>
          <p:cNvSpPr/>
          <p:nvPr/>
        </p:nvSpPr>
        <p:spPr>
          <a:xfrm>
            <a:off x="202250" y="4896100"/>
            <a:ext cx="343925" cy="343925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5" name="Google Shape;65;p4"/>
          <p:cNvGrpSpPr/>
          <p:nvPr/>
        </p:nvGrpSpPr>
        <p:grpSpPr>
          <a:xfrm rot="5400000">
            <a:off x="7680282" y="-285082"/>
            <a:ext cx="605662" cy="1648960"/>
            <a:chOff x="758850" y="467950"/>
            <a:chExt cx="368475" cy="1003200"/>
          </a:xfrm>
        </p:grpSpPr>
        <p:sp>
          <p:nvSpPr>
            <p:cNvPr id="66" name="Google Shape;66;p4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1"/>
          <p:cNvSpPr/>
          <p:nvPr/>
        </p:nvSpPr>
        <p:spPr>
          <a:xfrm>
            <a:off x="-24" y="0"/>
            <a:ext cx="9144095" cy="5143490"/>
          </a:xfrm>
          <a:custGeom>
            <a:avLst/>
            <a:gdLst/>
            <a:ahLst/>
            <a:cxnLst/>
            <a:rect l="l" t="t" r="r" b="b"/>
            <a:pathLst>
              <a:path w="100116" h="56121" extrusionOk="0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81" name="Google Shape;781;p31"/>
          <p:cNvGrpSpPr/>
          <p:nvPr/>
        </p:nvGrpSpPr>
        <p:grpSpPr>
          <a:xfrm rot="10800000">
            <a:off x="206332" y="221618"/>
            <a:ext cx="605662" cy="1648960"/>
            <a:chOff x="758850" y="467950"/>
            <a:chExt cx="368475" cy="1003200"/>
          </a:xfrm>
        </p:grpSpPr>
        <p:sp>
          <p:nvSpPr>
            <p:cNvPr id="782" name="Google Shape;782;p31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00" name="Google Shape;800;p31"/>
          <p:cNvSpPr/>
          <p:nvPr/>
        </p:nvSpPr>
        <p:spPr>
          <a:xfrm>
            <a:off x="8423950" y="1760897"/>
            <a:ext cx="473619" cy="473619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1" name="Google Shape;801;p31"/>
          <p:cNvSpPr/>
          <p:nvPr/>
        </p:nvSpPr>
        <p:spPr>
          <a:xfrm>
            <a:off x="7315525" y="4480176"/>
            <a:ext cx="720385" cy="720385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2"/>
          <p:cNvSpPr/>
          <p:nvPr/>
        </p:nvSpPr>
        <p:spPr>
          <a:xfrm rot="10800000" flipH="1">
            <a:off x="0" y="0"/>
            <a:ext cx="5892425" cy="5143490"/>
          </a:xfrm>
          <a:custGeom>
            <a:avLst/>
            <a:gdLst/>
            <a:ahLst/>
            <a:cxnLst/>
            <a:rect l="l" t="t" r="r" b="b"/>
            <a:pathLst>
              <a:path w="103553" h="56121" extrusionOk="0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4" name="Google Shape;804;p32"/>
          <p:cNvGrpSpPr/>
          <p:nvPr/>
        </p:nvGrpSpPr>
        <p:grpSpPr>
          <a:xfrm rot="5400000">
            <a:off x="4269169" y="-285082"/>
            <a:ext cx="605662" cy="1648960"/>
            <a:chOff x="758850" y="467950"/>
            <a:chExt cx="368475" cy="1003200"/>
          </a:xfrm>
        </p:grpSpPr>
        <p:sp>
          <p:nvSpPr>
            <p:cNvPr id="805" name="Google Shape;805;p3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23" name="Google Shape;823;p32"/>
          <p:cNvGrpSpPr/>
          <p:nvPr/>
        </p:nvGrpSpPr>
        <p:grpSpPr>
          <a:xfrm rot="5400000">
            <a:off x="976657" y="3779618"/>
            <a:ext cx="605662" cy="1648960"/>
            <a:chOff x="758850" y="467950"/>
            <a:chExt cx="368475" cy="1003200"/>
          </a:xfrm>
        </p:grpSpPr>
        <p:sp>
          <p:nvSpPr>
            <p:cNvPr id="824" name="Google Shape;824;p3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2" name="Google Shape;842;p32"/>
          <p:cNvSpPr/>
          <p:nvPr/>
        </p:nvSpPr>
        <p:spPr>
          <a:xfrm>
            <a:off x="380575" y="206873"/>
            <a:ext cx="665048" cy="66504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3" name="Google Shape;843;p32"/>
          <p:cNvSpPr/>
          <p:nvPr/>
        </p:nvSpPr>
        <p:spPr>
          <a:xfrm>
            <a:off x="4598550" y="4271577"/>
            <a:ext cx="665048" cy="66504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/>
          <p:nvPr/>
        </p:nvSpPr>
        <p:spPr>
          <a:xfrm flipH="1">
            <a:off x="-50" y="0"/>
            <a:ext cx="9144039" cy="6772518"/>
          </a:xfrm>
          <a:custGeom>
            <a:avLst/>
            <a:gdLst/>
            <a:ahLst/>
            <a:cxnLst/>
            <a:rect l="l" t="t" r="r" b="b"/>
            <a:pathLst>
              <a:path w="35969" h="18513" extrusionOk="0">
                <a:moveTo>
                  <a:pt x="1" y="1"/>
                </a:moveTo>
                <a:lnTo>
                  <a:pt x="1" y="12266"/>
                </a:lnTo>
                <a:lnTo>
                  <a:pt x="35969" y="18512"/>
                </a:lnTo>
                <a:lnTo>
                  <a:pt x="3596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5"/>
          <p:cNvSpPr/>
          <p:nvPr/>
        </p:nvSpPr>
        <p:spPr>
          <a:xfrm>
            <a:off x="202250" y="4432138"/>
            <a:ext cx="343925" cy="343925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7" name="Google Shape;87;p5"/>
          <p:cNvGrpSpPr/>
          <p:nvPr/>
        </p:nvGrpSpPr>
        <p:grpSpPr>
          <a:xfrm rot="5400000">
            <a:off x="7680282" y="-285082"/>
            <a:ext cx="605662" cy="1648960"/>
            <a:chOff x="758850" y="467950"/>
            <a:chExt cx="368475" cy="1003200"/>
          </a:xfrm>
        </p:grpSpPr>
        <p:sp>
          <p:nvSpPr>
            <p:cNvPr id="88" name="Google Shape;88;p5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6" name="Google Shape;106;p5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5"/>
          <p:cNvSpPr txBox="1"/>
          <p:nvPr>
            <p:ph type="title" idx="2"/>
          </p:nvPr>
        </p:nvSpPr>
        <p:spPr>
          <a:xfrm>
            <a:off x="1118650" y="2837425"/>
            <a:ext cx="288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5"/>
          <p:cNvSpPr txBox="1"/>
          <p:nvPr>
            <p:ph type="title" idx="3"/>
          </p:nvPr>
        </p:nvSpPr>
        <p:spPr>
          <a:xfrm>
            <a:off x="5139350" y="2837425"/>
            <a:ext cx="288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" name="Google Shape;109;p5"/>
          <p:cNvSpPr txBox="1"/>
          <p:nvPr>
            <p:ph type="subTitle" idx="1"/>
          </p:nvPr>
        </p:nvSpPr>
        <p:spPr>
          <a:xfrm>
            <a:off x="5264057" y="3358850"/>
            <a:ext cx="2636700" cy="7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400" b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5"/>
          <p:cNvSpPr txBox="1"/>
          <p:nvPr>
            <p:ph type="subTitle" idx="4"/>
          </p:nvPr>
        </p:nvSpPr>
        <p:spPr>
          <a:xfrm>
            <a:off x="1243338" y="3358850"/>
            <a:ext cx="2636700" cy="7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400" b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5"/>
          <p:cNvSpPr/>
          <p:nvPr/>
        </p:nvSpPr>
        <p:spPr>
          <a:xfrm>
            <a:off x="321678" y="147975"/>
            <a:ext cx="782842" cy="782842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/>
          <p:nvPr/>
        </p:nvSpPr>
        <p:spPr>
          <a:xfrm flipH="1">
            <a:off x="-25" y="0"/>
            <a:ext cx="9144095" cy="5143490"/>
          </a:xfrm>
          <a:custGeom>
            <a:avLst/>
            <a:gdLst/>
            <a:ahLst/>
            <a:cxnLst/>
            <a:rect l="l" t="t" r="r" b="b"/>
            <a:pathLst>
              <a:path w="100116" h="56121" extrusionOk="0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/>
          <p:nvPr/>
        </p:nvSpPr>
        <p:spPr>
          <a:xfrm>
            <a:off x="8424000" y="4286379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6"/>
          <p:cNvSpPr/>
          <p:nvPr/>
        </p:nvSpPr>
        <p:spPr>
          <a:xfrm>
            <a:off x="1068645" y="347939"/>
            <a:ext cx="382892" cy="38292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7" name="Google Shape;117;p6"/>
          <p:cNvGrpSpPr/>
          <p:nvPr/>
        </p:nvGrpSpPr>
        <p:grpSpPr>
          <a:xfrm>
            <a:off x="8128069" y="1268"/>
            <a:ext cx="605662" cy="1337479"/>
            <a:chOff x="758850" y="467950"/>
            <a:chExt cx="368475" cy="813700"/>
          </a:xfrm>
        </p:grpSpPr>
        <p:sp>
          <p:nvSpPr>
            <p:cNvPr id="118" name="Google Shape;118;p6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/>
          <p:nvPr/>
        </p:nvSpPr>
        <p:spPr>
          <a:xfrm>
            <a:off x="0" y="0"/>
            <a:ext cx="5605147" cy="5143538"/>
          </a:xfrm>
          <a:custGeom>
            <a:avLst/>
            <a:gdLst/>
            <a:ahLst/>
            <a:cxnLst/>
            <a:rect l="l" t="t" r="r" b="b"/>
            <a:pathLst>
              <a:path w="102541" h="56120" extrusionOk="0">
                <a:moveTo>
                  <a:pt x="1" y="0"/>
                </a:moveTo>
                <a:lnTo>
                  <a:pt x="1" y="56120"/>
                </a:lnTo>
                <a:lnTo>
                  <a:pt x="99426" y="56120"/>
                </a:lnTo>
                <a:lnTo>
                  <a:pt x="95958" y="49536"/>
                </a:lnTo>
                <a:lnTo>
                  <a:pt x="102540" y="36723"/>
                </a:lnTo>
                <a:lnTo>
                  <a:pt x="94577" y="27362"/>
                </a:lnTo>
                <a:lnTo>
                  <a:pt x="101159" y="13858"/>
                </a:lnTo>
                <a:lnTo>
                  <a:pt x="89036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7"/>
          <p:cNvSpPr/>
          <p:nvPr/>
        </p:nvSpPr>
        <p:spPr>
          <a:xfrm>
            <a:off x="218025" y="3978281"/>
            <a:ext cx="1019738" cy="101973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6" name="Google Shape;136;p7"/>
          <p:cNvGrpSpPr/>
          <p:nvPr/>
        </p:nvGrpSpPr>
        <p:grpSpPr>
          <a:xfrm rot="5400000">
            <a:off x="890532" y="-285082"/>
            <a:ext cx="605662" cy="1648960"/>
            <a:chOff x="758850" y="467950"/>
            <a:chExt cx="368475" cy="1003200"/>
          </a:xfrm>
        </p:grpSpPr>
        <p:sp>
          <p:nvSpPr>
            <p:cNvPr id="137" name="Google Shape;137;p7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5" name="Google Shape;155;p7"/>
          <p:cNvGrpSpPr/>
          <p:nvPr/>
        </p:nvGrpSpPr>
        <p:grpSpPr>
          <a:xfrm rot="5400000">
            <a:off x="3616682" y="3779618"/>
            <a:ext cx="605662" cy="1648960"/>
            <a:chOff x="758850" y="467950"/>
            <a:chExt cx="368475" cy="1003200"/>
          </a:xfrm>
        </p:grpSpPr>
        <p:sp>
          <p:nvSpPr>
            <p:cNvPr id="156" name="Google Shape;156;p7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4" name="Google Shape;174;p7"/>
          <p:cNvSpPr txBox="1"/>
          <p:nvPr>
            <p:ph type="title"/>
          </p:nvPr>
        </p:nvSpPr>
        <p:spPr>
          <a:xfrm>
            <a:off x="720000" y="1588588"/>
            <a:ext cx="392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7"/>
          <p:cNvSpPr txBox="1"/>
          <p:nvPr>
            <p:ph type="subTitle" idx="1"/>
          </p:nvPr>
        </p:nvSpPr>
        <p:spPr>
          <a:xfrm>
            <a:off x="724300" y="2208222"/>
            <a:ext cx="39255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/>
          <p:nvPr/>
        </p:nvSpPr>
        <p:spPr>
          <a:xfrm>
            <a:off x="0" y="0"/>
            <a:ext cx="9144095" cy="5143490"/>
          </a:xfrm>
          <a:custGeom>
            <a:avLst/>
            <a:gdLst/>
            <a:ahLst/>
            <a:cxnLst/>
            <a:rect l="l" t="t" r="r" b="b"/>
            <a:pathLst>
              <a:path w="100116" h="56121" extrusionOk="0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8"/>
          <p:cNvSpPr txBox="1"/>
          <p:nvPr>
            <p:ph type="title"/>
          </p:nvPr>
        </p:nvSpPr>
        <p:spPr>
          <a:xfrm>
            <a:off x="1137750" y="1307100"/>
            <a:ext cx="6868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9" name="Google Shape;179;p8"/>
          <p:cNvSpPr/>
          <p:nvPr/>
        </p:nvSpPr>
        <p:spPr>
          <a:xfrm>
            <a:off x="7668350" y="4286379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8"/>
          <p:cNvSpPr/>
          <p:nvPr/>
        </p:nvSpPr>
        <p:spPr>
          <a:xfrm>
            <a:off x="218025" y="260256"/>
            <a:ext cx="1019738" cy="101973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1" name="Google Shape;181;p8"/>
          <p:cNvGrpSpPr/>
          <p:nvPr/>
        </p:nvGrpSpPr>
        <p:grpSpPr>
          <a:xfrm>
            <a:off x="425069" y="3334968"/>
            <a:ext cx="605662" cy="1648960"/>
            <a:chOff x="758850" y="467950"/>
            <a:chExt cx="368475" cy="1003200"/>
          </a:xfrm>
        </p:grpSpPr>
        <p:sp>
          <p:nvSpPr>
            <p:cNvPr id="182" name="Google Shape;182;p8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0" name="Google Shape;200;p8"/>
          <p:cNvSpPr/>
          <p:nvPr/>
        </p:nvSpPr>
        <p:spPr>
          <a:xfrm>
            <a:off x="8113188" y="1570404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/>
          <p:nvPr/>
        </p:nvSpPr>
        <p:spPr>
          <a:xfrm>
            <a:off x="0" y="25"/>
            <a:ext cx="5924673" cy="5143490"/>
          </a:xfrm>
          <a:custGeom>
            <a:avLst/>
            <a:gdLst/>
            <a:ahLst/>
            <a:cxnLst/>
            <a:rect l="l" t="t" r="r" b="b"/>
            <a:pathLst>
              <a:path w="101851" h="56121" extrusionOk="0">
                <a:moveTo>
                  <a:pt x="0" y="0"/>
                </a:moveTo>
                <a:lnTo>
                  <a:pt x="0" y="56120"/>
                </a:lnTo>
                <a:lnTo>
                  <a:pt x="99425" y="56120"/>
                </a:lnTo>
                <a:lnTo>
                  <a:pt x="96310" y="43997"/>
                </a:lnTo>
                <a:lnTo>
                  <a:pt x="101850" y="20088"/>
                </a:lnTo>
                <a:lnTo>
                  <a:pt x="89036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9"/>
          <p:cNvSpPr/>
          <p:nvPr/>
        </p:nvSpPr>
        <p:spPr>
          <a:xfrm>
            <a:off x="160275" y="190904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" name="Google Shape;204;p9"/>
          <p:cNvSpPr/>
          <p:nvPr/>
        </p:nvSpPr>
        <p:spPr>
          <a:xfrm>
            <a:off x="4763700" y="4286379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5" name="Google Shape;205;p9"/>
          <p:cNvGrpSpPr/>
          <p:nvPr/>
        </p:nvGrpSpPr>
        <p:grpSpPr>
          <a:xfrm rot="5400000">
            <a:off x="879732" y="3779618"/>
            <a:ext cx="605662" cy="1648960"/>
            <a:chOff x="758850" y="467950"/>
            <a:chExt cx="368475" cy="1003200"/>
          </a:xfrm>
        </p:grpSpPr>
        <p:sp>
          <p:nvSpPr>
            <p:cNvPr id="206" name="Google Shape;206;p9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4" name="Google Shape;224;p9"/>
          <p:cNvGrpSpPr/>
          <p:nvPr/>
        </p:nvGrpSpPr>
        <p:grpSpPr>
          <a:xfrm>
            <a:off x="4310432" y="-764882"/>
            <a:ext cx="605662" cy="1648960"/>
            <a:chOff x="758850" y="467950"/>
            <a:chExt cx="368475" cy="1003200"/>
          </a:xfrm>
        </p:grpSpPr>
        <p:sp>
          <p:nvSpPr>
            <p:cNvPr id="225" name="Google Shape;225;p9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3" name="Google Shape;243;p9"/>
          <p:cNvSpPr txBox="1"/>
          <p:nvPr>
            <p:ph type="title"/>
          </p:nvPr>
        </p:nvSpPr>
        <p:spPr>
          <a:xfrm>
            <a:off x="720000" y="1618788"/>
            <a:ext cx="494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4" name="Google Shape;244;p9"/>
          <p:cNvSpPr txBox="1"/>
          <p:nvPr>
            <p:ph type="subTitle" idx="1"/>
          </p:nvPr>
        </p:nvSpPr>
        <p:spPr>
          <a:xfrm>
            <a:off x="720000" y="2600125"/>
            <a:ext cx="46611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 txBox="1"/>
          <p:nvPr>
            <p:ph type="title"/>
          </p:nvPr>
        </p:nvSpPr>
        <p:spPr>
          <a:xfrm>
            <a:off x="713100" y="3486300"/>
            <a:ext cx="3786600" cy="11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exend Deca"/>
              <a:buNone/>
              <a:defRPr sz="35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100" y="1236723"/>
            <a:ext cx="7717800" cy="3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9"/>
          <p:cNvSpPr txBox="1"/>
          <p:nvPr>
            <p:ph type="title"/>
          </p:nvPr>
        </p:nvSpPr>
        <p:spPr>
          <a:xfrm>
            <a:off x="302895" y="977265"/>
            <a:ext cx="5104130" cy="856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4800">
                <a:solidFill>
                  <a:schemeClr val="bg2"/>
                </a:solidFill>
              </a:rPr>
              <a:t>Suiveur Solaire</a:t>
            </a:r>
            <a:endParaRPr lang="fr-FR" altLang="en-GB" sz="4800">
              <a:solidFill>
                <a:schemeClr val="bg2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13435" y="2036445"/>
            <a:ext cx="26435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600" u="sng">
                <a:solidFill>
                  <a:schemeClr val="bg2"/>
                </a:solidFill>
                <a:latin typeface="Open Sans" charset="0"/>
                <a:cs typeface="Open Sans" charset="0"/>
              </a:rPr>
              <a:t>Preparé Par:</a:t>
            </a:r>
            <a:endParaRPr lang="fr-FR" altLang="en-US" sz="1600" u="sng">
              <a:solidFill>
                <a:schemeClr val="bg2"/>
              </a:solidFill>
              <a:latin typeface="Open Sans" charset="0"/>
              <a:cs typeface="Open Sans" charset="0"/>
            </a:endParaRPr>
          </a:p>
          <a:p>
            <a:endParaRPr lang="fr-FR" altLang="en-US" sz="1600" u="sng">
              <a:solidFill>
                <a:schemeClr val="bg2"/>
              </a:solidFill>
              <a:latin typeface="Open Sans" charset="0"/>
              <a:cs typeface="Open Sans" charset="0"/>
            </a:endParaRPr>
          </a:p>
          <a:p>
            <a:r>
              <a:rPr lang="fr-FR" altLang="en-US" sz="1600">
                <a:solidFill>
                  <a:schemeClr val="bg2"/>
                </a:solidFill>
                <a:latin typeface="Open Sans" charset="0"/>
                <a:cs typeface="Open Sans" charset="0"/>
              </a:rPr>
              <a:t>- Soufiane Kremcht </a:t>
            </a:r>
            <a:endParaRPr lang="fr-FR" altLang="en-US" sz="1600">
              <a:solidFill>
                <a:schemeClr val="bg2"/>
              </a:solidFill>
              <a:latin typeface="Open Sans" charset="0"/>
              <a:cs typeface="Open Sans" charset="0"/>
            </a:endParaRPr>
          </a:p>
          <a:p>
            <a:r>
              <a:rPr lang="fr-FR" altLang="en-US" sz="1600">
                <a:solidFill>
                  <a:schemeClr val="bg2"/>
                </a:solidFill>
                <a:latin typeface="Open Sans" charset="0"/>
                <a:cs typeface="Open Sans" charset="0"/>
              </a:rPr>
              <a:t>- Youssef Elmerabet</a:t>
            </a:r>
            <a:endParaRPr lang="fr-FR" altLang="en-US" sz="1600">
              <a:solidFill>
                <a:schemeClr val="bg2"/>
              </a:solidFill>
              <a:latin typeface="Open Sans" charset="0"/>
              <a:cs typeface="Open Sans" charset="0"/>
            </a:endParaRPr>
          </a:p>
          <a:p>
            <a:r>
              <a:rPr lang="fr-FR" altLang="en-US" sz="1600">
                <a:solidFill>
                  <a:schemeClr val="bg2"/>
                </a:solidFill>
                <a:latin typeface="Open Sans" charset="0"/>
                <a:cs typeface="Open Sans" charset="0"/>
              </a:rPr>
              <a:t>- Ismail ESSAADI</a:t>
            </a:r>
            <a:endParaRPr lang="fr-FR" altLang="en-US" sz="1600">
              <a:solidFill>
                <a:schemeClr val="bg2"/>
              </a:solidFill>
              <a:latin typeface="Open Sans" charset="0"/>
              <a:cs typeface="Open Sans" charset="0"/>
            </a:endParaRPr>
          </a:p>
          <a:p>
            <a:r>
              <a:rPr lang="fr-FR" altLang="en-US" sz="1600">
                <a:solidFill>
                  <a:schemeClr val="bg2"/>
                </a:solidFill>
                <a:latin typeface="Open Sans" charset="0"/>
                <a:cs typeface="Open Sans" charset="0"/>
              </a:rPr>
              <a:t>- Youssef Hassouni</a:t>
            </a:r>
            <a:endParaRPr lang="fr-FR" altLang="en-US" sz="1600">
              <a:solidFill>
                <a:schemeClr val="bg2"/>
              </a:solidFill>
              <a:latin typeface="Open Sans" charset="0"/>
              <a:cs typeface="Open Sans" charset="0"/>
            </a:endParaRPr>
          </a:p>
        </p:txBody>
      </p:sp>
      <p:pic>
        <p:nvPicPr>
          <p:cNvPr id="4" name="Picture 3" descr="ezgif-3-26c21510c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100" y="977265"/>
            <a:ext cx="2592070" cy="3687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25" y="2343785"/>
            <a:ext cx="1287145" cy="15259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57"/>
          <p:cNvSpPr txBox="1"/>
          <p:nvPr>
            <p:ph type="title"/>
          </p:nvPr>
        </p:nvSpPr>
        <p:spPr>
          <a:xfrm>
            <a:off x="1290955" y="1849755"/>
            <a:ext cx="6291580" cy="14439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4000"/>
              <a:t>Merci pour Votre Attention </a:t>
            </a:r>
            <a:endParaRPr lang="fr-FR" altLang="en-GB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0"/>
          <p:cNvSpPr txBox="1"/>
          <p:nvPr>
            <p:ph type="title"/>
          </p:nvPr>
        </p:nvSpPr>
        <p:spPr>
          <a:xfrm>
            <a:off x="1670685" y="123825"/>
            <a:ext cx="5192395" cy="617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1- Suiveur Solaire</a:t>
            </a:r>
            <a:endParaRPr lang="fr-FR" altLang="en-GB"/>
          </a:p>
        </p:txBody>
      </p:sp>
      <p:sp>
        <p:nvSpPr>
          <p:cNvPr id="994" name="Google Shape;994;p40"/>
          <p:cNvSpPr txBox="1"/>
          <p:nvPr>
            <p:ph type="subTitle" idx="1"/>
          </p:nvPr>
        </p:nvSpPr>
        <p:spPr>
          <a:xfrm>
            <a:off x="369570" y="3435350"/>
            <a:ext cx="7795260" cy="1288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1800" u="sng"/>
              <a:t>L’objectif d’un </a:t>
            </a:r>
            <a:r>
              <a:rPr lang="fr-FR" altLang="en-GB" sz="1800" b="1" u="sng"/>
              <a:t>suiveur solaire</a:t>
            </a:r>
            <a:r>
              <a:rPr lang="fr-FR" altLang="en-GB" sz="1800" u="sng"/>
              <a:t> </a:t>
            </a:r>
            <a:r>
              <a:rPr lang="fr-FR" altLang="en-GB" sz="1800"/>
              <a:t> est de pouvoir suivre le soleil tout au long des mois et de la journée. En suivant continuellement la position du soleil, En General , Le but est de  permet d’assurer une production électrique maximum.</a:t>
            </a:r>
            <a:endParaRPr lang="fr-FR" altLang="en-GB" sz="1800"/>
          </a:p>
        </p:txBody>
      </p:sp>
      <p:sp>
        <p:nvSpPr>
          <p:cNvPr id="996" name="Google Shape;996;p40"/>
          <p:cNvSpPr txBox="1"/>
          <p:nvPr>
            <p:ph type="subTitle" idx="4"/>
          </p:nvPr>
        </p:nvSpPr>
        <p:spPr>
          <a:xfrm>
            <a:off x="731520" y="1320800"/>
            <a:ext cx="2972435" cy="1286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b="1"/>
              <a:t>Suiveur Solaire :</a:t>
            </a:r>
            <a:r>
              <a:rPr lang="fr-FR" altLang="en-GB"/>
              <a:t> Simplement est un Panneau Solaire avec la fonctionnalité de suivre la trajectoire de Soleil dans un seul Axe ou dans 2 Axes. </a:t>
            </a:r>
            <a:endParaRPr lang="fr-FR" altLang="en-GB"/>
          </a:p>
        </p:txBody>
      </p:sp>
      <p:pic>
        <p:nvPicPr>
          <p:cNvPr id="5" name="Picture 4" descr="suiveur_solaire_l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1070" y="1040130"/>
            <a:ext cx="3220720" cy="19132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44"/>
          <p:cNvSpPr txBox="1"/>
          <p:nvPr>
            <p:ph type="title"/>
          </p:nvPr>
        </p:nvSpPr>
        <p:spPr>
          <a:xfrm>
            <a:off x="650150" y="2707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2- Principe de Fonctionement</a:t>
            </a:r>
            <a:endParaRPr lang="fr-FR" altLang="en-GB"/>
          </a:p>
        </p:txBody>
      </p:sp>
      <p:sp>
        <p:nvSpPr>
          <p:cNvPr id="1141" name="Google Shape;1141;p44"/>
          <p:cNvSpPr txBox="1"/>
          <p:nvPr/>
        </p:nvSpPr>
        <p:spPr>
          <a:xfrm>
            <a:off x="582295" y="1379220"/>
            <a:ext cx="2872740" cy="36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altLang="en-GB" sz="2500" b="1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Suiveur Solaire</a:t>
            </a:r>
            <a:endParaRPr lang="fr-FR" altLang="en-GB" sz="2500"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142" name="Google Shape;1142;p44"/>
          <p:cNvSpPr txBox="1"/>
          <p:nvPr/>
        </p:nvSpPr>
        <p:spPr>
          <a:xfrm>
            <a:off x="582295" y="1845945"/>
            <a:ext cx="5544185" cy="17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 Le fonctionement du Suiveur Solaire est baséé sur les photo-Résistances.</a:t>
            </a:r>
            <a:endParaRPr lang="fr-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 la resistance de ce composant  </a:t>
            </a:r>
            <a:r>
              <a:rPr lang="fr-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dimunue</a:t>
            </a:r>
            <a:r>
              <a:rPr lang="fr-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lorsque sa obsorpation du lumiere est grand  et augemente lorsque sa obsorpation est faible.</a:t>
            </a:r>
            <a:endParaRPr lang="fr-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  Alors le Suiveur Solaire va changer sa direction vers la photo-resistance le moins Resisté en utilisant les moteurs servo.</a:t>
            </a:r>
            <a:endParaRPr lang="fr-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Google Shape;1141;p44"/>
          <p:cNvSpPr txBox="1"/>
          <p:nvPr/>
        </p:nvSpPr>
        <p:spPr>
          <a:xfrm>
            <a:off x="650240" y="3481070"/>
            <a:ext cx="2872740" cy="36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altLang="en-GB" sz="2500" b="1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Power Logger </a:t>
            </a:r>
            <a:endParaRPr lang="fr-FR" altLang="en-GB" sz="2500"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" name="Google Shape;1142;p44"/>
          <p:cNvSpPr txBox="1"/>
          <p:nvPr/>
        </p:nvSpPr>
        <p:spPr>
          <a:xfrm>
            <a:off x="650240" y="3848735"/>
            <a:ext cx="8122920" cy="99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 Power Logger est un circuit qui affiche les informations sur l' etat du Suiveur Solaire dans un LCD ,</a:t>
            </a:r>
            <a:r>
              <a:rPr lang="fr-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et enregistre ces info sur un SD Card.</a:t>
            </a:r>
            <a:r>
              <a:rPr lang="fr-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Par mesurer la tension et le current  et calculer la puissance et l' energie produit Par ce Suiveur Solaire,</a:t>
            </a:r>
            <a:endParaRPr lang="fr-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Google Shape;1142;p44"/>
          <p:cNvSpPr txBox="1"/>
          <p:nvPr/>
        </p:nvSpPr>
        <p:spPr>
          <a:xfrm>
            <a:off x="510540" y="929005"/>
            <a:ext cx="3087370" cy="370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 Dans ce Projet on a Deux Partie : </a:t>
            </a:r>
            <a:endParaRPr lang="fr-FR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 descr="a2dd2ff980.jpg.500x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1595" y="1019175"/>
            <a:ext cx="2461895" cy="24618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54"/>
          <p:cNvSpPr/>
          <p:nvPr/>
        </p:nvSpPr>
        <p:spPr>
          <a:xfrm flipH="1">
            <a:off x="1009487" y="3163202"/>
            <a:ext cx="1034458" cy="1034492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8" name="Google Shape;1458;p54"/>
          <p:cNvSpPr/>
          <p:nvPr/>
        </p:nvSpPr>
        <p:spPr>
          <a:xfrm flipH="1">
            <a:off x="3196429" y="1102474"/>
            <a:ext cx="471246" cy="471280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2" name="Google Shape;1132;p44"/>
          <p:cNvSpPr txBox="1"/>
          <p:nvPr>
            <p:ph type="title"/>
          </p:nvPr>
        </p:nvSpPr>
        <p:spPr>
          <a:xfrm>
            <a:off x="390435" y="12601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3500" u="sng"/>
              <a:t>Power Meter</a:t>
            </a:r>
            <a:endParaRPr lang="fr-FR" altLang="en-GB" sz="3500" u="sng"/>
          </a:p>
        </p:txBody>
      </p:sp>
      <p:pic>
        <p:nvPicPr>
          <p:cNvPr id="5" name="Picture 4" descr="t8655yz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3870" y="828040"/>
            <a:ext cx="5635625" cy="375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53"/>
          <p:cNvSpPr txBox="1"/>
          <p:nvPr>
            <p:ph type="title"/>
          </p:nvPr>
        </p:nvSpPr>
        <p:spPr>
          <a:xfrm>
            <a:off x="720090" y="216535"/>
            <a:ext cx="7703820" cy="650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2800"/>
              <a:t>3- Materiels Utilisé Pour realisé le Projet</a:t>
            </a:r>
            <a:endParaRPr lang="fr-FR" altLang="en-GB" sz="2800"/>
          </a:p>
        </p:txBody>
      </p:sp>
      <p:sp>
        <p:nvSpPr>
          <p:cNvPr id="1402" name="Google Shape;1402;p53"/>
          <p:cNvSpPr txBox="1"/>
          <p:nvPr/>
        </p:nvSpPr>
        <p:spPr>
          <a:xfrm>
            <a:off x="720090" y="1962785"/>
            <a:ext cx="2743200" cy="37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u="sng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Partie 1 : Suiveur Solaire </a:t>
            </a:r>
            <a:endParaRPr lang="fr-FR" sz="1600" b="1" u="sng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467" name="Google Shape;1467;p55"/>
          <p:cNvSpPr txBox="1"/>
          <p:nvPr>
            <p:ph type="subTitle" idx="4"/>
          </p:nvPr>
        </p:nvSpPr>
        <p:spPr>
          <a:xfrm>
            <a:off x="881380" y="2442210"/>
            <a:ext cx="3349625" cy="1479550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bg2"/>
                </a:solidFill>
              </a:rPr>
              <a:t>Pour Realisé ce Projet on a besoin : </a:t>
            </a:r>
            <a:endParaRPr lang="fr-FR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bg2"/>
                </a:solidFill>
              </a:rPr>
              <a:t>- Panneau Solaire</a:t>
            </a:r>
            <a:endParaRPr lang="fr-FR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bg2"/>
                </a:solidFill>
              </a:rPr>
              <a:t>- 4 x photo-Resistance</a:t>
            </a:r>
            <a:endParaRPr lang="fr-FR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bg2"/>
                </a:solidFill>
              </a:rPr>
              <a:t>- 4 x</a:t>
            </a:r>
            <a:r>
              <a:rPr lang="fr-FR">
                <a:solidFill>
                  <a:schemeClr val="bg2"/>
                </a:solidFill>
                <a:sym typeface="+mn-ea"/>
              </a:rPr>
              <a:t> Resistance</a:t>
            </a:r>
            <a:r>
              <a:rPr lang="fr-FR">
                <a:solidFill>
                  <a:schemeClr val="bg2"/>
                </a:solidFill>
              </a:rPr>
              <a:t> (1K ohm)</a:t>
            </a:r>
            <a:endParaRPr lang="fr-FR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bg2"/>
                </a:solidFill>
              </a:rPr>
              <a:t>- Arduino Nano ou Uno</a:t>
            </a:r>
            <a:endParaRPr lang="fr-FR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bg2"/>
                </a:solidFill>
              </a:rPr>
              <a:t>- 2 x Moteur Servo</a:t>
            </a:r>
            <a:endParaRPr lang="fr-FR">
              <a:solidFill>
                <a:schemeClr val="bg2"/>
              </a:solidFill>
            </a:endParaRPr>
          </a:p>
        </p:txBody>
      </p:sp>
      <p:pic>
        <p:nvPicPr>
          <p:cNvPr id="2" name="Picture 1" descr="Sun-Tracking-Solar-Panel-Hardwa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0110" y="1840230"/>
            <a:ext cx="3872865" cy="22104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53"/>
          <p:cNvSpPr txBox="1"/>
          <p:nvPr>
            <p:ph type="title"/>
          </p:nvPr>
        </p:nvSpPr>
        <p:spPr>
          <a:xfrm>
            <a:off x="720090" y="194945"/>
            <a:ext cx="7703820" cy="627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2800"/>
              <a:t>3- Materiels Utilisé Pour realisé le Projet</a:t>
            </a:r>
            <a:endParaRPr lang="fr-FR" altLang="en-GB" sz="2800"/>
          </a:p>
        </p:txBody>
      </p:sp>
      <p:sp>
        <p:nvSpPr>
          <p:cNvPr id="1402" name="Google Shape;1402;p53"/>
          <p:cNvSpPr txBox="1"/>
          <p:nvPr/>
        </p:nvSpPr>
        <p:spPr>
          <a:xfrm>
            <a:off x="352425" y="1036320"/>
            <a:ext cx="2957830" cy="37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u="sng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Partie 2 : «Power Logger» </a:t>
            </a:r>
            <a:endParaRPr lang="fr-FR" sz="1600" b="1" u="sng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467" name="Google Shape;1467;p55"/>
          <p:cNvSpPr txBox="1"/>
          <p:nvPr>
            <p:ph type="subTitle" idx="4"/>
          </p:nvPr>
        </p:nvSpPr>
        <p:spPr>
          <a:xfrm>
            <a:off x="352425" y="1495425"/>
            <a:ext cx="3359150" cy="381635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bg2"/>
                </a:solidFill>
              </a:rPr>
              <a:t>Pour le Power Logger ,on a besoin : </a:t>
            </a:r>
            <a:endParaRPr lang="fr-FR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>
              <a:solidFill>
                <a:schemeClr val="bg2"/>
              </a:solidFill>
            </a:endParaRPr>
          </a:p>
        </p:txBody>
      </p:sp>
      <p:pic>
        <p:nvPicPr>
          <p:cNvPr id="6" name="Picture 5" descr="arduino-nano-3-0-a0000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6605" y="3231515"/>
            <a:ext cx="1187450" cy="1187450"/>
          </a:xfrm>
          <a:prstGeom prst="rect">
            <a:avLst/>
          </a:prstGeom>
        </p:spPr>
      </p:pic>
      <p:pic>
        <p:nvPicPr>
          <p:cNvPr id="3" name="Picture 2" descr="lithum battery chargeu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230" y="822325"/>
            <a:ext cx="1831975" cy="1831975"/>
          </a:xfrm>
          <a:prstGeom prst="rect">
            <a:avLst/>
          </a:prstGeom>
        </p:spPr>
      </p:pic>
      <p:pic>
        <p:nvPicPr>
          <p:cNvPr id="4" name="Picture 3" descr="ezgif-3-9d7bbc21a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485" y="822325"/>
            <a:ext cx="1727835" cy="1727835"/>
          </a:xfrm>
          <a:prstGeom prst="rect">
            <a:avLst/>
          </a:prstGeom>
        </p:spPr>
      </p:pic>
      <p:sp>
        <p:nvSpPr>
          <p:cNvPr id="2" name="Google Shape;1467;p55"/>
          <p:cNvSpPr txBox="1"/>
          <p:nvPr/>
        </p:nvSpPr>
        <p:spPr>
          <a:xfrm>
            <a:off x="4033520" y="2654300"/>
            <a:ext cx="2635250" cy="368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chemeClr val="bg2"/>
                </a:solidFill>
              </a:rPr>
              <a:t>- Module Micro SD Card </a:t>
            </a:r>
            <a:endParaRPr lang="fr-FR" b="1">
              <a:solidFill>
                <a:schemeClr val="bg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chemeClr val="bg2"/>
                </a:solidFill>
              </a:rPr>
              <a:t>~= 20 DH</a:t>
            </a:r>
            <a:endParaRPr lang="fr-FR" b="1">
              <a:solidFill>
                <a:schemeClr val="bg2"/>
              </a:solidFill>
            </a:endParaRPr>
          </a:p>
        </p:txBody>
      </p:sp>
      <p:sp>
        <p:nvSpPr>
          <p:cNvPr id="8" name="Google Shape;1467;p55"/>
          <p:cNvSpPr txBox="1"/>
          <p:nvPr/>
        </p:nvSpPr>
        <p:spPr>
          <a:xfrm>
            <a:off x="5894070" y="2769870"/>
            <a:ext cx="3359150" cy="3460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chemeClr val="bg2"/>
                </a:solidFill>
              </a:rPr>
              <a:t>- </a:t>
            </a:r>
            <a:r>
              <a:rPr lang="fr-FR" b="1">
                <a:solidFill>
                  <a:schemeClr val="bg2"/>
                </a:solidFill>
                <a:sym typeface="+mn-ea"/>
              </a:rPr>
              <a:t>Chargeur «</a:t>
            </a:r>
            <a:r>
              <a:rPr lang="fr-FR" b="1">
                <a:solidFill>
                  <a:schemeClr val="bg2"/>
                </a:solidFill>
                <a:sym typeface="+mn-ea"/>
              </a:rPr>
              <a:t>Lithum Battery» </a:t>
            </a:r>
            <a:endParaRPr lang="fr-FR" b="1">
              <a:solidFill>
                <a:schemeClr val="bg2"/>
              </a:solidFill>
              <a:sym typeface="+mn-e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chemeClr val="bg2"/>
                </a:solidFill>
              </a:rPr>
              <a:t> ~= 18 DH</a:t>
            </a:r>
            <a:endParaRPr lang="fr-FR" b="1">
              <a:solidFill>
                <a:schemeClr val="bg2"/>
              </a:solidFill>
            </a:endParaRPr>
          </a:p>
        </p:txBody>
      </p:sp>
      <p:sp>
        <p:nvSpPr>
          <p:cNvPr id="9" name="Google Shape;1467;p55"/>
          <p:cNvSpPr txBox="1"/>
          <p:nvPr/>
        </p:nvSpPr>
        <p:spPr>
          <a:xfrm>
            <a:off x="465455" y="3799205"/>
            <a:ext cx="2046605" cy="69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chemeClr val="bg2"/>
                </a:solidFill>
              </a:rPr>
              <a:t>- Capteur de Current et Tension</a:t>
            </a:r>
            <a:endParaRPr lang="fr-FR" b="1">
              <a:solidFill>
                <a:schemeClr val="bg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chemeClr val="bg2"/>
                </a:solidFill>
                <a:sym typeface="+mn-ea"/>
              </a:rPr>
              <a:t>~= 40 DH</a:t>
            </a:r>
            <a:endParaRPr lang="fr-FR" b="1">
              <a:solidFill>
                <a:schemeClr val="bg2"/>
              </a:solidFill>
            </a:endParaRPr>
          </a:p>
        </p:txBody>
      </p:sp>
      <p:sp>
        <p:nvSpPr>
          <p:cNvPr id="10" name="Google Shape;1467;p55"/>
          <p:cNvSpPr txBox="1"/>
          <p:nvPr/>
        </p:nvSpPr>
        <p:spPr>
          <a:xfrm>
            <a:off x="6668770" y="4513580"/>
            <a:ext cx="2103120" cy="3009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chemeClr val="bg2"/>
                </a:solidFill>
              </a:rPr>
              <a:t>Arduino Nano</a:t>
            </a:r>
            <a:endParaRPr lang="fr-FR" b="1">
              <a:solidFill>
                <a:schemeClr val="bg2"/>
              </a:solidFill>
            </a:endParaRPr>
          </a:p>
        </p:txBody>
      </p:sp>
      <p:pic>
        <p:nvPicPr>
          <p:cNvPr id="11" name="Picture 10" descr="LC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595" y="3456305"/>
            <a:ext cx="1908175" cy="843915"/>
          </a:xfrm>
          <a:prstGeom prst="rect">
            <a:avLst/>
          </a:prstGeom>
        </p:spPr>
      </p:pic>
      <p:sp>
        <p:nvSpPr>
          <p:cNvPr id="12" name="Google Shape;1467;p55"/>
          <p:cNvSpPr txBox="1"/>
          <p:nvPr/>
        </p:nvSpPr>
        <p:spPr>
          <a:xfrm>
            <a:off x="4849495" y="4418330"/>
            <a:ext cx="1730375" cy="3009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chemeClr val="bg2"/>
                </a:solidFill>
              </a:rPr>
              <a:t>Ecran LCD</a:t>
            </a:r>
            <a:endParaRPr lang="fr-FR" b="1">
              <a:solidFill>
                <a:schemeClr val="bg2"/>
              </a:solidFill>
            </a:endParaRPr>
          </a:p>
        </p:txBody>
      </p:sp>
      <p:pic>
        <p:nvPicPr>
          <p:cNvPr id="13" name="Picture 12" descr="61qyadg8z8L._SS400_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90" y="1877060"/>
            <a:ext cx="1710055" cy="1710055"/>
          </a:xfrm>
          <a:prstGeom prst="rect">
            <a:avLst/>
          </a:prstGeom>
        </p:spPr>
      </p:pic>
      <p:sp>
        <p:nvSpPr>
          <p:cNvPr id="14" name="Google Shape;1467;p55"/>
          <p:cNvSpPr txBox="1"/>
          <p:nvPr/>
        </p:nvSpPr>
        <p:spPr>
          <a:xfrm>
            <a:off x="2306955" y="4513580"/>
            <a:ext cx="2453640" cy="3486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chemeClr val="bg2"/>
                </a:solidFill>
              </a:rPr>
              <a:t>- Batterie LiPO Pour Alimentation</a:t>
            </a:r>
            <a:endParaRPr lang="fr-FR" b="1">
              <a:solidFill>
                <a:schemeClr val="bg2"/>
              </a:solidFill>
            </a:endParaRPr>
          </a:p>
        </p:txBody>
      </p:sp>
      <p:pic>
        <p:nvPicPr>
          <p:cNvPr id="16" name="Picture 15" descr="3.7V-1000-mah-Batterie-lithium-polymer_1-400x4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8590" y="2961005"/>
            <a:ext cx="1457325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 descr="composants_power_me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270" y="1109345"/>
            <a:ext cx="6819900" cy="2924175"/>
          </a:xfrm>
          <a:prstGeom prst="rect">
            <a:avLst/>
          </a:prstGeom>
        </p:spPr>
      </p:pic>
      <p:sp>
        <p:nvSpPr>
          <p:cNvPr id="1401" name="Google Shape;1401;p53"/>
          <p:cNvSpPr txBox="1"/>
          <p:nvPr>
            <p:ph type="title"/>
          </p:nvPr>
        </p:nvSpPr>
        <p:spPr>
          <a:xfrm>
            <a:off x="720090" y="194945"/>
            <a:ext cx="7703820" cy="627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2800"/>
              <a:t>3- Materiels Utilisé Pour realisé le Projet</a:t>
            </a:r>
            <a:endParaRPr lang="fr-FR" altLang="en-GB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4khnxz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835" y="240665"/>
            <a:ext cx="3579495" cy="2386330"/>
          </a:xfrm>
          <a:prstGeom prst="rect">
            <a:avLst/>
          </a:prstGeom>
        </p:spPr>
      </p:pic>
      <p:pic>
        <p:nvPicPr>
          <p:cNvPr id="3" name="Picture 2" descr="k11lp9m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480" y="2835910"/>
            <a:ext cx="3312160" cy="22085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Google Shape;1142;p44"/>
          <p:cNvSpPr txBox="1"/>
          <p:nvPr/>
        </p:nvSpPr>
        <p:spPr>
          <a:xfrm>
            <a:off x="452755" y="438150"/>
            <a:ext cx="3087370" cy="370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Suiveur Solaire : Circuit </a:t>
            </a:r>
            <a:endParaRPr lang="fr-FR" b="1" u="sng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 descr="j8hl2l5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65" y="947420"/>
            <a:ext cx="4036695" cy="2858770"/>
          </a:xfrm>
          <a:prstGeom prst="rect">
            <a:avLst/>
          </a:prstGeom>
        </p:spPr>
      </p:pic>
      <p:sp>
        <p:nvSpPr>
          <p:cNvPr id="5" name="Google Shape;1142;p44"/>
          <p:cNvSpPr txBox="1"/>
          <p:nvPr/>
        </p:nvSpPr>
        <p:spPr>
          <a:xfrm>
            <a:off x="4902835" y="947420"/>
            <a:ext cx="3087370" cy="370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Power Meter : Circuit</a:t>
            </a:r>
            <a:endParaRPr lang="fr-FR" b="1" u="sng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Picture 5" descr="4d2iwvk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885" y="1798320"/>
            <a:ext cx="4267835" cy="30137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 Electrical Engineering by Slidesgo">
  <a:themeElements>
    <a:clrScheme name="Simple Light">
      <a:dk1>
        <a:srgbClr val="F3E83C"/>
      </a:dk1>
      <a:lt1>
        <a:srgbClr val="EFC63E"/>
      </a:lt1>
      <a:dk2>
        <a:srgbClr val="434343"/>
      </a:dk2>
      <a:lt2>
        <a:srgbClr val="FFFFFF"/>
      </a:lt2>
      <a:accent1>
        <a:srgbClr val="EFCFC6"/>
      </a:accent1>
      <a:accent2>
        <a:srgbClr val="E06B6B"/>
      </a:accent2>
      <a:accent3>
        <a:srgbClr val="7F9FFB"/>
      </a:accent3>
      <a:accent4>
        <a:srgbClr val="9CC34C"/>
      </a:accent4>
      <a:accent5>
        <a:srgbClr val="999999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1774</Words>
  <Application>WPS Presentation</Application>
  <PresentationFormat/>
  <Paragraphs>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Arial</vt:lpstr>
      <vt:lpstr>Lexend Deca</vt:lpstr>
      <vt:lpstr>Open Sans</vt:lpstr>
      <vt:lpstr>Roboto Condensed Light</vt:lpstr>
      <vt:lpstr>Roboto</vt:lpstr>
      <vt:lpstr>Open Sans</vt:lpstr>
      <vt:lpstr>Microsoft YaHei</vt:lpstr>
      <vt:lpstr>Arial Unicode MS</vt:lpstr>
      <vt:lpstr> Electrical Engineering by Slidesgo</vt:lpstr>
      <vt:lpstr>Suiveur Solaire</vt:lpstr>
      <vt:lpstr>1- Suiveur Solaire</vt:lpstr>
      <vt:lpstr>2- Principe de Fonctionement</vt:lpstr>
      <vt:lpstr>2- Principe de Fonctionement</vt:lpstr>
      <vt:lpstr>3- Materiels Utilisé Pour realisé le Projet</vt:lpstr>
      <vt:lpstr>3- Materiels Utilisé Pour realisé le Projet</vt:lpstr>
      <vt:lpstr>3- Materiels Utilisé Pour realisé le Projet</vt:lpstr>
      <vt:lpstr>Merci pour Votre Attention </vt:lpstr>
      <vt:lpstr>PowerPoint 演示文稿</vt:lpstr>
      <vt:lpstr>Merci pour Votre Attention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Suiveur Solaire</dc:title>
  <dc:creator/>
  <cp:lastModifiedBy>proso</cp:lastModifiedBy>
  <cp:revision>95</cp:revision>
  <dcterms:created xsi:type="dcterms:W3CDTF">2022-02-12T22:03:00Z</dcterms:created>
  <dcterms:modified xsi:type="dcterms:W3CDTF">2022-02-19T01:33:36Z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