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webextensions/webextension6.xml" ContentType="application/vnd.ms-office.webextension+xml"/>
  <Override PartName="/ppt/webextensions/webextension7.xml" ContentType="application/vnd.ms-office.webextension+xml"/>
  <Override PartName="/ppt/webextensions/webextension8.xml" ContentType="application/vnd.ms-office.webextension+xml"/>
  <Override PartName="/ppt/webextensions/webextension9.xml" ContentType="application/vnd.ms-office.webextension+xml"/>
  <Override PartName="/ppt/webextensions/webextension10.xml" ContentType="application/vnd.ms-office.webextension+xml"/>
  <Override PartName="/ppt/webextensions/webextension11.xml" ContentType="application/vnd.ms-office.webextension+xml"/>
  <Override PartName="/ppt/webextensions/webextension12.xml" ContentType="application/vnd.ms-office.webextension+xml"/>
  <Override PartName="/ppt/webextensions/webextension13.xml" ContentType="application/vnd.ms-office.webextension+xml"/>
  <Override PartName="/ppt/webextensions/webextension14.xml" ContentType="application/vnd.ms-office.webextension+xml"/>
  <Override PartName="/ppt/webextensions/webextension15.xml" ContentType="application/vnd.ms-office.webextension+xml"/>
  <Override PartName="/ppt/webextensions/webextension16.xml" ContentType="application/vnd.ms-office.webextension+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87" r:id="rId5"/>
    <p:sldId id="285" r:id="rId6"/>
    <p:sldId id="259" r:id="rId7"/>
    <p:sldId id="260" r:id="rId8"/>
    <p:sldId id="264" r:id="rId9"/>
    <p:sldId id="265" r:id="rId10"/>
    <p:sldId id="266" r:id="rId11"/>
    <p:sldId id="267" r:id="rId12"/>
    <p:sldId id="262" r:id="rId13"/>
    <p:sldId id="268" r:id="rId14"/>
    <p:sldId id="263" r:id="rId15"/>
    <p:sldId id="269"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A76BE9-0E21-4F85-9A62-05CA8ABFA93F}" v="156" dt="2024-03-05T18:00:28.6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gat Dey" userId="6fe7dab3-ba33-4b13-9059-5d152beceab6" providerId="ADAL" clId="{7CA76BE9-0E21-4F85-9A62-05CA8ABFA93F}"/>
    <pc:docChg chg="undo redo custSel addSld delSld modSld addMainMaster delMainMaster modMainMaster">
      <pc:chgData name="Sougat Dey" userId="6fe7dab3-ba33-4b13-9059-5d152beceab6" providerId="ADAL" clId="{7CA76BE9-0E21-4F85-9A62-05CA8ABFA93F}" dt="2024-03-05T18:00:07.152" v="5150" actId="14100"/>
      <pc:docMkLst>
        <pc:docMk/>
      </pc:docMkLst>
      <pc:sldChg chg="addSp delSp modSp mod setBg modClrScheme addAnim delAnim chgLayout">
        <pc:chgData name="Sougat Dey" userId="6fe7dab3-ba33-4b13-9059-5d152beceab6" providerId="ADAL" clId="{7CA76BE9-0E21-4F85-9A62-05CA8ABFA93F}" dt="2024-03-05T08:13:23.204" v="564"/>
        <pc:sldMkLst>
          <pc:docMk/>
          <pc:sldMk cId="2790048834" sldId="256"/>
        </pc:sldMkLst>
        <pc:spChg chg="mod">
          <ac:chgData name="Sougat Dey" userId="6fe7dab3-ba33-4b13-9059-5d152beceab6" providerId="ADAL" clId="{7CA76BE9-0E21-4F85-9A62-05CA8ABFA93F}" dt="2024-03-05T07:55:35.660" v="15" actId="26606"/>
          <ac:spMkLst>
            <pc:docMk/>
            <pc:sldMk cId="2790048834" sldId="256"/>
            <ac:spMk id="2" creationId="{BA836604-9DC7-C405-84D9-43767CBA5D7B}"/>
          </ac:spMkLst>
        </pc:spChg>
        <pc:spChg chg="del">
          <ac:chgData name="Sougat Dey" userId="6fe7dab3-ba33-4b13-9059-5d152beceab6" providerId="ADAL" clId="{7CA76BE9-0E21-4F85-9A62-05CA8ABFA93F}" dt="2024-03-05T07:54:34.181" v="5" actId="478"/>
          <ac:spMkLst>
            <pc:docMk/>
            <pc:sldMk cId="2790048834" sldId="256"/>
            <ac:spMk id="7" creationId="{3DD68C0D-924C-8855-E506-48FA31B7BFE4}"/>
          </ac:spMkLst>
        </pc:spChg>
        <pc:spChg chg="add">
          <ac:chgData name="Sougat Dey" userId="6fe7dab3-ba33-4b13-9059-5d152beceab6" providerId="ADAL" clId="{7CA76BE9-0E21-4F85-9A62-05CA8ABFA93F}" dt="2024-03-05T07:55:35.660" v="15" actId="26606"/>
          <ac:spMkLst>
            <pc:docMk/>
            <pc:sldMk cId="2790048834" sldId="256"/>
            <ac:spMk id="16" creationId="{51F77B6A-7F53-4B28-B73D-C8CC899AB221}"/>
          </ac:spMkLst>
        </pc:spChg>
        <pc:spChg chg="add del">
          <ac:chgData name="Sougat Dey" userId="6fe7dab3-ba33-4b13-9059-5d152beceab6" providerId="ADAL" clId="{7CA76BE9-0E21-4F85-9A62-05CA8ABFA93F}" dt="2024-03-05T07:55:27.149" v="14" actId="26606"/>
          <ac:spMkLst>
            <pc:docMk/>
            <pc:sldMk cId="2790048834" sldId="256"/>
            <ac:spMk id="19" creationId="{9C51935E-4A08-4AE4-8E13-F40CD3C4F1C4}"/>
          </ac:spMkLst>
        </pc:spChg>
        <pc:spChg chg="add">
          <ac:chgData name="Sougat Dey" userId="6fe7dab3-ba33-4b13-9059-5d152beceab6" providerId="ADAL" clId="{7CA76BE9-0E21-4F85-9A62-05CA8ABFA93F}" dt="2024-03-05T07:55:35.660" v="15" actId="26606"/>
          <ac:spMkLst>
            <pc:docMk/>
            <pc:sldMk cId="2790048834" sldId="256"/>
            <ac:spMk id="25" creationId="{F6E412EF-CF39-4C25-85B0-DB30B1B0A8C4}"/>
          </ac:spMkLst>
        </pc:spChg>
        <pc:spChg chg="add mod">
          <ac:chgData name="Sougat Dey" userId="6fe7dab3-ba33-4b13-9059-5d152beceab6" providerId="ADAL" clId="{7CA76BE9-0E21-4F85-9A62-05CA8ABFA93F}" dt="2024-03-05T07:57:03.128" v="56" actId="14100"/>
          <ac:spMkLst>
            <pc:docMk/>
            <pc:sldMk cId="2790048834" sldId="256"/>
            <ac:spMk id="26" creationId="{EFFB8E48-BFD8-1712-9D42-5DFF994B8C19}"/>
          </ac:spMkLst>
        </pc:spChg>
        <pc:spChg chg="add">
          <ac:chgData name="Sougat Dey" userId="6fe7dab3-ba33-4b13-9059-5d152beceab6" providerId="ADAL" clId="{7CA76BE9-0E21-4F85-9A62-05CA8ABFA93F}" dt="2024-03-05T07:55:35.660" v="15" actId="26606"/>
          <ac:spMkLst>
            <pc:docMk/>
            <pc:sldMk cId="2790048834" sldId="256"/>
            <ac:spMk id="27" creationId="{E8DA6235-17F2-4C9E-88C6-C5D38D8D3C03}"/>
          </ac:spMkLst>
        </pc:spChg>
        <pc:spChg chg="add">
          <ac:chgData name="Sougat Dey" userId="6fe7dab3-ba33-4b13-9059-5d152beceab6" providerId="ADAL" clId="{7CA76BE9-0E21-4F85-9A62-05CA8ABFA93F}" dt="2024-03-05T07:55:35.660" v="15" actId="26606"/>
          <ac:spMkLst>
            <pc:docMk/>
            <pc:sldMk cId="2790048834" sldId="256"/>
            <ac:spMk id="29" creationId="{B55DEF71-1741-4489-8E77-46FC5BAA66E2}"/>
          </ac:spMkLst>
        </pc:spChg>
        <pc:spChg chg="add">
          <ac:chgData name="Sougat Dey" userId="6fe7dab3-ba33-4b13-9059-5d152beceab6" providerId="ADAL" clId="{7CA76BE9-0E21-4F85-9A62-05CA8ABFA93F}" dt="2024-03-05T07:55:35.660" v="15" actId="26606"/>
          <ac:spMkLst>
            <pc:docMk/>
            <pc:sldMk cId="2790048834" sldId="256"/>
            <ac:spMk id="31" creationId="{82347B6D-A7CC-48EB-861F-917D0D61E3EA}"/>
          </ac:spMkLst>
        </pc:spChg>
        <pc:spChg chg="add">
          <ac:chgData name="Sougat Dey" userId="6fe7dab3-ba33-4b13-9059-5d152beceab6" providerId="ADAL" clId="{7CA76BE9-0E21-4F85-9A62-05CA8ABFA93F}" dt="2024-03-05T07:55:35.660" v="15" actId="26606"/>
          <ac:spMkLst>
            <pc:docMk/>
            <pc:sldMk cId="2790048834" sldId="256"/>
            <ac:spMk id="33" creationId="{A7A0A46D-CC9B-4E32-870A-7BC2DF940144}"/>
          </ac:spMkLst>
        </pc:spChg>
        <pc:spChg chg="add">
          <ac:chgData name="Sougat Dey" userId="6fe7dab3-ba33-4b13-9059-5d152beceab6" providerId="ADAL" clId="{7CA76BE9-0E21-4F85-9A62-05CA8ABFA93F}" dt="2024-03-05T07:55:35.660" v="15" actId="26606"/>
          <ac:spMkLst>
            <pc:docMk/>
            <pc:sldMk cId="2790048834" sldId="256"/>
            <ac:spMk id="35" creationId="{9178722E-1BD0-427E-BAAE-4F206DAB5818}"/>
          </ac:spMkLst>
        </pc:spChg>
        <pc:grpChg chg="add">
          <ac:chgData name="Sougat Dey" userId="6fe7dab3-ba33-4b13-9059-5d152beceab6" providerId="ADAL" clId="{7CA76BE9-0E21-4F85-9A62-05CA8ABFA93F}" dt="2024-03-05T07:55:35.660" v="15" actId="26606"/>
          <ac:grpSpMkLst>
            <pc:docMk/>
            <pc:sldMk cId="2790048834" sldId="256"/>
            <ac:grpSpMk id="17" creationId="{2515629F-0D83-4A44-A125-CD50FC660AB4}"/>
          </ac:grpSpMkLst>
        </pc:grpChg>
        <pc:grpChg chg="add del">
          <ac:chgData name="Sougat Dey" userId="6fe7dab3-ba33-4b13-9059-5d152beceab6" providerId="ADAL" clId="{7CA76BE9-0E21-4F85-9A62-05CA8ABFA93F}" dt="2024-03-05T07:55:27.149" v="14" actId="26606"/>
          <ac:grpSpMkLst>
            <pc:docMk/>
            <pc:sldMk cId="2790048834" sldId="256"/>
            <ac:grpSpMk id="21" creationId="{4B7AF231-444C-44D0-B791-BAFE395E36AC}"/>
          </ac:grpSpMkLst>
        </pc:grpChg>
        <pc:grpChg chg="add">
          <ac:chgData name="Sougat Dey" userId="6fe7dab3-ba33-4b13-9059-5d152beceab6" providerId="ADAL" clId="{7CA76BE9-0E21-4F85-9A62-05CA8ABFA93F}" dt="2024-03-05T07:55:35.660" v="15" actId="26606"/>
          <ac:grpSpMkLst>
            <pc:docMk/>
            <pc:sldMk cId="2790048834" sldId="256"/>
            <ac:grpSpMk id="37" creationId="{7D8E00FA-5561-4253-B903-92B49719E760}"/>
          </ac:grpSpMkLst>
        </pc:grpChg>
        <pc:grpChg chg="add">
          <ac:chgData name="Sougat Dey" userId="6fe7dab3-ba33-4b13-9059-5d152beceab6" providerId="ADAL" clId="{7CA76BE9-0E21-4F85-9A62-05CA8ABFA93F}" dt="2024-03-05T07:55:35.660" v="15" actId="26606"/>
          <ac:grpSpMkLst>
            <pc:docMk/>
            <pc:sldMk cId="2790048834" sldId="256"/>
            <ac:grpSpMk id="41" creationId="{5E6BB5FD-DB7B-4BE3-BA45-1EF042115ED5}"/>
          </ac:grpSpMkLst>
        </pc:grpChg>
        <pc:picChg chg="del">
          <ac:chgData name="Sougat Dey" userId="6fe7dab3-ba33-4b13-9059-5d152beceab6" providerId="ADAL" clId="{7CA76BE9-0E21-4F85-9A62-05CA8ABFA93F}" dt="2024-03-05T07:54:31.479" v="4" actId="478"/>
          <ac:picMkLst>
            <pc:docMk/>
            <pc:sldMk cId="2790048834" sldId="256"/>
            <ac:picMk id="10" creationId="{7DD06706-BE84-E375-3F6C-D89E28C6FEF8}"/>
          </ac:picMkLst>
        </pc:picChg>
        <pc:picChg chg="add del mod">
          <ac:chgData name="Sougat Dey" userId="6fe7dab3-ba33-4b13-9059-5d152beceab6" providerId="ADAL" clId="{7CA76BE9-0E21-4F85-9A62-05CA8ABFA93F}" dt="2024-03-05T07:55:35.660" v="15" actId="26606"/>
          <ac:picMkLst>
            <pc:docMk/>
            <pc:sldMk cId="2790048834" sldId="256"/>
            <ac:picMk id="14" creationId="{06CE9E74-F475-6684-A120-E98688D1C774}"/>
          </ac:picMkLst>
        </pc:picChg>
      </pc:sldChg>
      <pc:sldChg chg="modSp new mod setBg">
        <pc:chgData name="Sougat Dey" userId="6fe7dab3-ba33-4b13-9059-5d152beceab6" providerId="ADAL" clId="{7CA76BE9-0E21-4F85-9A62-05CA8ABFA93F}" dt="2024-03-05T18:00:07.152" v="5150" actId="14100"/>
        <pc:sldMkLst>
          <pc:docMk/>
          <pc:sldMk cId="179648996" sldId="257"/>
        </pc:sldMkLst>
        <pc:spChg chg="mod">
          <ac:chgData name="Sougat Dey" userId="6fe7dab3-ba33-4b13-9059-5d152beceab6" providerId="ADAL" clId="{7CA76BE9-0E21-4F85-9A62-05CA8ABFA93F}" dt="2024-03-05T17:09:28.953" v="4433" actId="14100"/>
          <ac:spMkLst>
            <pc:docMk/>
            <pc:sldMk cId="179648996" sldId="257"/>
            <ac:spMk id="2" creationId="{36B4F519-D66D-5906-216B-FE67E1C50EED}"/>
          </ac:spMkLst>
        </pc:spChg>
        <pc:spChg chg="mod">
          <ac:chgData name="Sougat Dey" userId="6fe7dab3-ba33-4b13-9059-5d152beceab6" providerId="ADAL" clId="{7CA76BE9-0E21-4F85-9A62-05CA8ABFA93F}" dt="2024-03-05T18:00:07.152" v="5150" actId="14100"/>
          <ac:spMkLst>
            <pc:docMk/>
            <pc:sldMk cId="179648996" sldId="257"/>
            <ac:spMk id="3" creationId="{86A648DD-D049-DDF2-BD2F-B155EEB77F83}"/>
          </ac:spMkLst>
        </pc:spChg>
      </pc:sldChg>
      <pc:sldChg chg="modSp new mod setBg">
        <pc:chgData name="Sougat Dey" userId="6fe7dab3-ba33-4b13-9059-5d152beceab6" providerId="ADAL" clId="{7CA76BE9-0E21-4F85-9A62-05CA8ABFA93F}" dt="2024-03-05T08:13:23.204" v="564"/>
        <pc:sldMkLst>
          <pc:docMk/>
          <pc:sldMk cId="4103097566" sldId="258"/>
        </pc:sldMkLst>
        <pc:spChg chg="mod">
          <ac:chgData name="Sougat Dey" userId="6fe7dab3-ba33-4b13-9059-5d152beceab6" providerId="ADAL" clId="{7CA76BE9-0E21-4F85-9A62-05CA8ABFA93F}" dt="2024-03-05T08:10:53.292" v="499" actId="14100"/>
          <ac:spMkLst>
            <pc:docMk/>
            <pc:sldMk cId="4103097566" sldId="258"/>
            <ac:spMk id="2" creationId="{6595B352-51C5-1E9B-BD14-1CC94793C760}"/>
          </ac:spMkLst>
        </pc:spChg>
        <pc:spChg chg="mod">
          <ac:chgData name="Sougat Dey" userId="6fe7dab3-ba33-4b13-9059-5d152beceab6" providerId="ADAL" clId="{7CA76BE9-0E21-4F85-9A62-05CA8ABFA93F}" dt="2024-03-05T08:10:58.460" v="500" actId="1076"/>
          <ac:spMkLst>
            <pc:docMk/>
            <pc:sldMk cId="4103097566" sldId="258"/>
            <ac:spMk id="3" creationId="{2ED2BF4B-ADF1-27EA-32DA-AF8587F92C03}"/>
          </ac:spMkLst>
        </pc:spChg>
      </pc:sldChg>
      <pc:sldChg chg="delSp modSp new mod setBg">
        <pc:chgData name="Sougat Dey" userId="6fe7dab3-ba33-4b13-9059-5d152beceab6" providerId="ADAL" clId="{7CA76BE9-0E21-4F85-9A62-05CA8ABFA93F}" dt="2024-03-05T11:53:43.670" v="988" actId="20577"/>
        <pc:sldMkLst>
          <pc:docMk/>
          <pc:sldMk cId="677396093" sldId="259"/>
        </pc:sldMkLst>
        <pc:spChg chg="mod">
          <ac:chgData name="Sougat Dey" userId="6fe7dab3-ba33-4b13-9059-5d152beceab6" providerId="ADAL" clId="{7CA76BE9-0E21-4F85-9A62-05CA8ABFA93F}" dt="2024-03-05T11:53:43.670" v="988" actId="20577"/>
          <ac:spMkLst>
            <pc:docMk/>
            <pc:sldMk cId="677396093" sldId="259"/>
            <ac:spMk id="2" creationId="{D5941237-A97D-2692-E734-1CD5BC8C93A8}"/>
          </ac:spMkLst>
        </pc:spChg>
        <pc:spChg chg="del">
          <ac:chgData name="Sougat Dey" userId="6fe7dab3-ba33-4b13-9059-5d152beceab6" providerId="ADAL" clId="{7CA76BE9-0E21-4F85-9A62-05CA8ABFA93F}" dt="2024-03-05T08:12:53.602" v="559" actId="478"/>
          <ac:spMkLst>
            <pc:docMk/>
            <pc:sldMk cId="677396093" sldId="259"/>
            <ac:spMk id="3" creationId="{61D6B3C4-A064-C844-5F50-27C60AD26436}"/>
          </ac:spMkLst>
        </pc:spChg>
      </pc:sldChg>
      <pc:sldChg chg="addSp delSp modSp new mod">
        <pc:chgData name="Sougat Dey" userId="6fe7dab3-ba33-4b13-9059-5d152beceab6" providerId="ADAL" clId="{7CA76BE9-0E21-4F85-9A62-05CA8ABFA93F}" dt="2024-03-05T15:07:13.427" v="2419" actId="1076"/>
        <pc:sldMkLst>
          <pc:docMk/>
          <pc:sldMk cId="676924647" sldId="260"/>
        </pc:sldMkLst>
        <pc:spChg chg="mod">
          <ac:chgData name="Sougat Dey" userId="6fe7dab3-ba33-4b13-9059-5d152beceab6" providerId="ADAL" clId="{7CA76BE9-0E21-4F85-9A62-05CA8ABFA93F}" dt="2024-03-05T15:06:48.653" v="2416" actId="1076"/>
          <ac:spMkLst>
            <pc:docMk/>
            <pc:sldMk cId="676924647" sldId="260"/>
            <ac:spMk id="2" creationId="{48C9C66F-B1D2-D33C-2874-08C2B4188BB4}"/>
          </ac:spMkLst>
        </pc:spChg>
        <pc:spChg chg="del">
          <ac:chgData name="Sougat Dey" userId="6fe7dab3-ba33-4b13-9059-5d152beceab6" providerId="ADAL" clId="{7CA76BE9-0E21-4F85-9A62-05CA8ABFA93F}" dt="2024-03-05T09:46:10.441" v="769" actId="478"/>
          <ac:spMkLst>
            <pc:docMk/>
            <pc:sldMk cId="676924647" sldId="260"/>
            <ac:spMk id="3" creationId="{8151AE91-8041-72A8-967C-2FEEA7BB2889}"/>
          </ac:spMkLst>
        </pc:spChg>
        <pc:spChg chg="add mod">
          <ac:chgData name="Sougat Dey" userId="6fe7dab3-ba33-4b13-9059-5d152beceab6" providerId="ADAL" clId="{7CA76BE9-0E21-4F85-9A62-05CA8ABFA93F}" dt="2024-03-05T15:07:13.427" v="2419" actId="1076"/>
          <ac:spMkLst>
            <pc:docMk/>
            <pc:sldMk cId="676924647" sldId="260"/>
            <ac:spMk id="9" creationId="{62343963-BC4B-1A28-47AC-6AE26BD6736F}"/>
          </ac:spMkLst>
        </pc:spChg>
        <pc:graphicFrameChg chg="add del mod">
          <ac:chgData name="Sougat Dey" userId="6fe7dab3-ba33-4b13-9059-5d152beceab6" providerId="ADAL" clId="{7CA76BE9-0E21-4F85-9A62-05CA8ABFA93F}" dt="2024-03-05T09:48:16.194" v="775" actId="478"/>
          <ac:graphicFrameMkLst>
            <pc:docMk/>
            <pc:sldMk cId="676924647" sldId="260"/>
            <ac:graphicFrameMk id="4" creationId="{D4008CCE-E8A6-FE5B-FB53-D8DB37C408AF}"/>
          </ac:graphicFrameMkLst>
        </pc:graphicFrameChg>
        <pc:graphicFrameChg chg="add del mod">
          <ac:chgData name="Sougat Dey" userId="6fe7dab3-ba33-4b13-9059-5d152beceab6" providerId="ADAL" clId="{7CA76BE9-0E21-4F85-9A62-05CA8ABFA93F}" dt="2024-03-05T12:08:17.912" v="1027" actId="478"/>
          <ac:graphicFrameMkLst>
            <pc:docMk/>
            <pc:sldMk cId="676924647" sldId="260"/>
            <ac:graphicFrameMk id="5" creationId="{4E0CB31A-AD48-4D45-9954-4C15147CE97A}"/>
          </ac:graphicFrameMkLst>
        </pc:graphicFrameChg>
        <pc:graphicFrameChg chg="add del mod">
          <ac:chgData name="Sougat Dey" userId="6fe7dab3-ba33-4b13-9059-5d152beceab6" providerId="ADAL" clId="{7CA76BE9-0E21-4F85-9A62-05CA8ABFA93F}" dt="2024-03-05T12:20:32.278" v="1088" actId="478"/>
          <ac:graphicFrameMkLst>
            <pc:docMk/>
            <pc:sldMk cId="676924647" sldId="260"/>
            <ac:graphicFrameMk id="6" creationId="{4874CB03-225D-C42F-15BD-395E913371C8}"/>
          </ac:graphicFrameMkLst>
        </pc:graphicFrameChg>
        <pc:graphicFrameChg chg="add mod">
          <ac:chgData name="Sougat Dey" userId="6fe7dab3-ba33-4b13-9059-5d152beceab6" providerId="ADAL" clId="{7CA76BE9-0E21-4F85-9A62-05CA8ABFA93F}" dt="2024-03-05T15:06:56.864" v="2417" actId="14100"/>
          <ac:graphicFrameMkLst>
            <pc:docMk/>
            <pc:sldMk cId="676924647" sldId="260"/>
            <ac:graphicFrameMk id="7" creationId="{513BC73E-EE09-36A5-2819-51FD75A18A97}"/>
          </ac:graphicFrameMkLst>
        </pc:graphicFrameChg>
        <pc:graphicFrameChg chg="add mod">
          <ac:chgData name="Sougat Dey" userId="6fe7dab3-ba33-4b13-9059-5d152beceab6" providerId="ADAL" clId="{7CA76BE9-0E21-4F85-9A62-05CA8ABFA93F}" dt="2024-03-05T15:07:02.711" v="2418" actId="1076"/>
          <ac:graphicFrameMkLst>
            <pc:docMk/>
            <pc:sldMk cId="676924647" sldId="260"/>
            <ac:graphicFrameMk id="8" creationId="{E2ECA13D-208D-0B2E-4745-1184A8C5C816}"/>
          </ac:graphicFrameMkLst>
        </pc:graphicFrameChg>
      </pc:sldChg>
      <pc:sldChg chg="addSp delSp modSp new del mod">
        <pc:chgData name="Sougat Dey" userId="6fe7dab3-ba33-4b13-9059-5d152beceab6" providerId="ADAL" clId="{7CA76BE9-0E21-4F85-9A62-05CA8ABFA93F}" dt="2024-03-05T14:38:11.414" v="1839" actId="47"/>
        <pc:sldMkLst>
          <pc:docMk/>
          <pc:sldMk cId="3660413186" sldId="261"/>
        </pc:sldMkLst>
        <pc:spChg chg="del mod">
          <ac:chgData name="Sougat Dey" userId="6fe7dab3-ba33-4b13-9059-5d152beceab6" providerId="ADAL" clId="{7CA76BE9-0E21-4F85-9A62-05CA8ABFA93F}" dt="2024-03-05T10:21:00.402" v="871" actId="478"/>
          <ac:spMkLst>
            <pc:docMk/>
            <pc:sldMk cId="3660413186" sldId="261"/>
            <ac:spMk id="2" creationId="{CC537E63-5EA4-FC3C-8192-E25A03A03712}"/>
          </ac:spMkLst>
        </pc:spChg>
        <pc:spChg chg="del">
          <ac:chgData name="Sougat Dey" userId="6fe7dab3-ba33-4b13-9059-5d152beceab6" providerId="ADAL" clId="{7CA76BE9-0E21-4F85-9A62-05CA8ABFA93F}" dt="2024-03-05T10:07:48.894" v="851" actId="478"/>
          <ac:spMkLst>
            <pc:docMk/>
            <pc:sldMk cId="3660413186" sldId="261"/>
            <ac:spMk id="3" creationId="{075F2CC2-4614-F69A-E5DE-4C48A3784EDE}"/>
          </ac:spMkLst>
        </pc:spChg>
        <pc:spChg chg="add del mod">
          <ac:chgData name="Sougat Dey" userId="6fe7dab3-ba33-4b13-9059-5d152beceab6" providerId="ADAL" clId="{7CA76BE9-0E21-4F85-9A62-05CA8ABFA93F}" dt="2024-03-05T10:21:02.946" v="872" actId="478"/>
          <ac:spMkLst>
            <pc:docMk/>
            <pc:sldMk cId="3660413186" sldId="261"/>
            <ac:spMk id="7" creationId="{23DD7708-DB1E-1AB8-DDDB-1D5F34CCFE11}"/>
          </ac:spMkLst>
        </pc:spChg>
        <pc:spChg chg="add del mod">
          <ac:chgData name="Sougat Dey" userId="6fe7dab3-ba33-4b13-9059-5d152beceab6" providerId="ADAL" clId="{7CA76BE9-0E21-4F85-9A62-05CA8ABFA93F}" dt="2024-03-05T12:17:45.479" v="1078" actId="27636"/>
          <ac:spMkLst>
            <pc:docMk/>
            <pc:sldMk cId="3660413186" sldId="261"/>
            <ac:spMk id="8" creationId="{8DB8D68B-5FE0-7FA6-29B0-5878F72A7698}"/>
          </ac:spMkLst>
        </pc:spChg>
        <pc:spChg chg="add del mod">
          <ac:chgData name="Sougat Dey" userId="6fe7dab3-ba33-4b13-9059-5d152beceab6" providerId="ADAL" clId="{7CA76BE9-0E21-4F85-9A62-05CA8ABFA93F}" dt="2024-03-05T10:30:32.170" v="975" actId="21"/>
          <ac:spMkLst>
            <pc:docMk/>
            <pc:sldMk cId="3660413186" sldId="261"/>
            <ac:spMk id="10" creationId="{09EAAAB7-C49C-4B41-E1D4-909413728B56}"/>
          </ac:spMkLst>
        </pc:spChg>
        <pc:graphicFrameChg chg="add del mod">
          <ac:chgData name="Sougat Dey" userId="6fe7dab3-ba33-4b13-9059-5d152beceab6" providerId="ADAL" clId="{7CA76BE9-0E21-4F85-9A62-05CA8ABFA93F}" dt="2024-03-05T10:11:26.264" v="865" actId="478"/>
          <ac:graphicFrameMkLst>
            <pc:docMk/>
            <pc:sldMk cId="3660413186" sldId="261"/>
            <ac:graphicFrameMk id="4" creationId="{B85AE9E9-3637-76AB-536A-9D5F430B7802}"/>
          </ac:graphicFrameMkLst>
        </pc:graphicFrameChg>
        <pc:graphicFrameChg chg="add del mod">
          <ac:chgData name="Sougat Dey" userId="6fe7dab3-ba33-4b13-9059-5d152beceab6" providerId="ADAL" clId="{7CA76BE9-0E21-4F85-9A62-05CA8ABFA93F}" dt="2024-03-05T10:11:29.058" v="866" actId="478"/>
          <ac:graphicFrameMkLst>
            <pc:docMk/>
            <pc:sldMk cId="3660413186" sldId="261"/>
            <ac:graphicFrameMk id="5" creationId="{ACBBC195-C077-426A-2257-9C7D41DD54B0}"/>
          </ac:graphicFrameMkLst>
        </pc:graphicFrameChg>
      </pc:sldChg>
      <pc:sldChg chg="addSp delSp modSp new mod">
        <pc:chgData name="Sougat Dey" userId="6fe7dab3-ba33-4b13-9059-5d152beceab6" providerId="ADAL" clId="{7CA76BE9-0E21-4F85-9A62-05CA8ABFA93F}" dt="2024-03-05T10:29:49.826" v="968" actId="20577"/>
        <pc:sldMkLst>
          <pc:docMk/>
          <pc:sldMk cId="2653486806" sldId="262"/>
        </pc:sldMkLst>
        <pc:spChg chg="del">
          <ac:chgData name="Sougat Dey" userId="6fe7dab3-ba33-4b13-9059-5d152beceab6" providerId="ADAL" clId="{7CA76BE9-0E21-4F85-9A62-05CA8ABFA93F}" dt="2024-03-05T10:27:48.258" v="950" actId="478"/>
          <ac:spMkLst>
            <pc:docMk/>
            <pc:sldMk cId="2653486806" sldId="262"/>
            <ac:spMk id="2" creationId="{EE50C4E8-C6E6-DEA3-D790-DA924360F8FC}"/>
          </ac:spMkLst>
        </pc:spChg>
        <pc:spChg chg="del">
          <ac:chgData name="Sougat Dey" userId="6fe7dab3-ba33-4b13-9059-5d152beceab6" providerId="ADAL" clId="{7CA76BE9-0E21-4F85-9A62-05CA8ABFA93F}" dt="2024-03-05T10:27:49.425" v="951" actId="478"/>
          <ac:spMkLst>
            <pc:docMk/>
            <pc:sldMk cId="2653486806" sldId="262"/>
            <ac:spMk id="3" creationId="{ECFD9C3B-BD9E-74BF-9A7A-131DFCCD93FD}"/>
          </ac:spMkLst>
        </pc:spChg>
        <pc:spChg chg="add del mod">
          <ac:chgData name="Sougat Dey" userId="6fe7dab3-ba33-4b13-9059-5d152beceab6" providerId="ADAL" clId="{7CA76BE9-0E21-4F85-9A62-05CA8ABFA93F}" dt="2024-03-05T10:29:43.493" v="959" actId="478"/>
          <ac:spMkLst>
            <pc:docMk/>
            <pc:sldMk cId="2653486806" sldId="262"/>
            <ac:spMk id="4" creationId="{F7E82595-6EE1-3666-7F89-3CE1FF87BEF1}"/>
          </ac:spMkLst>
        </pc:spChg>
        <pc:spChg chg="add del mod">
          <ac:chgData name="Sougat Dey" userId="6fe7dab3-ba33-4b13-9059-5d152beceab6" providerId="ADAL" clId="{7CA76BE9-0E21-4F85-9A62-05CA8ABFA93F}" dt="2024-03-05T10:29:45.360" v="960" actId="478"/>
          <ac:spMkLst>
            <pc:docMk/>
            <pc:sldMk cId="2653486806" sldId="262"/>
            <ac:spMk id="6" creationId="{800D91F0-DAE3-7764-274C-5B8B4EAEF75E}"/>
          </ac:spMkLst>
        </pc:spChg>
        <pc:spChg chg="add mod">
          <ac:chgData name="Sougat Dey" userId="6fe7dab3-ba33-4b13-9059-5d152beceab6" providerId="ADAL" clId="{7CA76BE9-0E21-4F85-9A62-05CA8ABFA93F}" dt="2024-03-05T10:29:49.826" v="968" actId="20577"/>
          <ac:spMkLst>
            <pc:docMk/>
            <pc:sldMk cId="2653486806" sldId="262"/>
            <ac:spMk id="7" creationId="{D4ADC410-5A32-AA2E-8B31-53EC0ED87534}"/>
          </ac:spMkLst>
        </pc:spChg>
      </pc:sldChg>
      <pc:sldChg chg="addSp delSp modSp new mod">
        <pc:chgData name="Sougat Dey" userId="6fe7dab3-ba33-4b13-9059-5d152beceab6" providerId="ADAL" clId="{7CA76BE9-0E21-4F85-9A62-05CA8ABFA93F}" dt="2024-03-05T16:17:42.834" v="4026" actId="21"/>
        <pc:sldMkLst>
          <pc:docMk/>
          <pc:sldMk cId="2457130267" sldId="263"/>
        </pc:sldMkLst>
        <pc:spChg chg="del">
          <ac:chgData name="Sougat Dey" userId="6fe7dab3-ba33-4b13-9059-5d152beceab6" providerId="ADAL" clId="{7CA76BE9-0E21-4F85-9A62-05CA8ABFA93F}" dt="2024-03-05T10:30:19.628" v="971" actId="478"/>
          <ac:spMkLst>
            <pc:docMk/>
            <pc:sldMk cId="2457130267" sldId="263"/>
            <ac:spMk id="2" creationId="{6DE6F02E-697B-491D-3A8A-A90E9770A491}"/>
          </ac:spMkLst>
        </pc:spChg>
        <pc:spChg chg="del">
          <ac:chgData name="Sougat Dey" userId="6fe7dab3-ba33-4b13-9059-5d152beceab6" providerId="ADAL" clId="{7CA76BE9-0E21-4F85-9A62-05CA8ABFA93F}" dt="2024-03-05T10:30:17.754" v="970" actId="478"/>
          <ac:spMkLst>
            <pc:docMk/>
            <pc:sldMk cId="2457130267" sldId="263"/>
            <ac:spMk id="3" creationId="{6CDBC65E-BAEC-054F-8D1A-989FDCCB3FA1}"/>
          </ac:spMkLst>
        </pc:spChg>
        <pc:spChg chg="add del mod">
          <ac:chgData name="Sougat Dey" userId="6fe7dab3-ba33-4b13-9059-5d152beceab6" providerId="ADAL" clId="{7CA76BE9-0E21-4F85-9A62-05CA8ABFA93F}" dt="2024-03-05T16:11:33.261" v="3889" actId="478"/>
          <ac:spMkLst>
            <pc:docMk/>
            <pc:sldMk cId="2457130267" sldId="263"/>
            <ac:spMk id="3" creationId="{DDA19645-25BA-FCB3-8E58-459B49D33995}"/>
          </ac:spMkLst>
        </pc:spChg>
        <pc:spChg chg="add del mod">
          <ac:chgData name="Sougat Dey" userId="6fe7dab3-ba33-4b13-9059-5d152beceab6" providerId="ADAL" clId="{7CA76BE9-0E21-4F85-9A62-05CA8ABFA93F}" dt="2024-03-05T16:11:33.261" v="3889" actId="478"/>
          <ac:spMkLst>
            <pc:docMk/>
            <pc:sldMk cId="2457130267" sldId="263"/>
            <ac:spMk id="4" creationId="{8EB13C8C-21D3-41F3-2B4F-07DE59C97396}"/>
          </ac:spMkLst>
        </pc:spChg>
        <pc:spChg chg="add del mod">
          <ac:chgData name="Sougat Dey" userId="6fe7dab3-ba33-4b13-9059-5d152beceab6" providerId="ADAL" clId="{7CA76BE9-0E21-4F85-9A62-05CA8ABFA93F}" dt="2024-03-05T16:17:42.834" v="4026" actId="21"/>
          <ac:spMkLst>
            <pc:docMk/>
            <pc:sldMk cId="2457130267" sldId="263"/>
            <ac:spMk id="5" creationId="{0616587A-9A9C-2C6B-BAD5-0FFA03F5AAC7}"/>
          </ac:spMkLst>
        </pc:spChg>
        <pc:spChg chg="add del mod">
          <ac:chgData name="Sougat Dey" userId="6fe7dab3-ba33-4b13-9059-5d152beceab6" providerId="ADAL" clId="{7CA76BE9-0E21-4F85-9A62-05CA8ABFA93F}" dt="2024-03-05T16:11:27.278" v="3887" actId="478"/>
          <ac:spMkLst>
            <pc:docMk/>
            <pc:sldMk cId="2457130267" sldId="263"/>
            <ac:spMk id="6" creationId="{5ED2DEDE-1143-15B2-4586-DEE17437DF38}"/>
          </ac:spMkLst>
        </pc:spChg>
        <pc:spChg chg="add del">
          <ac:chgData name="Sougat Dey" userId="6fe7dab3-ba33-4b13-9059-5d152beceab6" providerId="ADAL" clId="{7CA76BE9-0E21-4F85-9A62-05CA8ABFA93F}" dt="2024-03-05T16:12:07.678" v="3896" actId="22"/>
          <ac:spMkLst>
            <pc:docMk/>
            <pc:sldMk cId="2457130267" sldId="263"/>
            <ac:spMk id="9" creationId="{BD933FC8-16A7-B5C5-5597-D02780F97C9B}"/>
          </ac:spMkLst>
        </pc:spChg>
        <pc:spChg chg="add mod">
          <ac:chgData name="Sougat Dey" userId="6fe7dab3-ba33-4b13-9059-5d152beceab6" providerId="ADAL" clId="{7CA76BE9-0E21-4F85-9A62-05CA8ABFA93F}" dt="2024-03-05T16:15:55.917" v="4004" actId="14100"/>
          <ac:spMkLst>
            <pc:docMk/>
            <pc:sldMk cId="2457130267" sldId="263"/>
            <ac:spMk id="11" creationId="{208886BA-ED7C-E385-F77D-3127EF5084DF}"/>
          </ac:spMkLst>
        </pc:spChg>
        <pc:spChg chg="add mod">
          <ac:chgData name="Sougat Dey" userId="6fe7dab3-ba33-4b13-9059-5d152beceab6" providerId="ADAL" clId="{7CA76BE9-0E21-4F85-9A62-05CA8ABFA93F}" dt="2024-03-05T16:16:28.891" v="4017" actId="14100"/>
          <ac:spMkLst>
            <pc:docMk/>
            <pc:sldMk cId="2457130267" sldId="263"/>
            <ac:spMk id="12" creationId="{DD3B82AF-23BD-8DB4-A50D-C62FAFA30CB7}"/>
          </ac:spMkLst>
        </pc:spChg>
        <pc:spChg chg="add mod">
          <ac:chgData name="Sougat Dey" userId="6fe7dab3-ba33-4b13-9059-5d152beceab6" providerId="ADAL" clId="{7CA76BE9-0E21-4F85-9A62-05CA8ABFA93F}" dt="2024-03-05T16:16:09.505" v="4007" actId="1076"/>
          <ac:spMkLst>
            <pc:docMk/>
            <pc:sldMk cId="2457130267" sldId="263"/>
            <ac:spMk id="13" creationId="{9BE7B6CB-DD8E-5E64-E94B-BE7FBB57718D}"/>
          </ac:spMkLst>
        </pc:spChg>
        <pc:spChg chg="add mod">
          <ac:chgData name="Sougat Dey" userId="6fe7dab3-ba33-4b13-9059-5d152beceab6" providerId="ADAL" clId="{7CA76BE9-0E21-4F85-9A62-05CA8ABFA93F}" dt="2024-03-05T16:16:56.234" v="4022" actId="1076"/>
          <ac:spMkLst>
            <pc:docMk/>
            <pc:sldMk cId="2457130267" sldId="263"/>
            <ac:spMk id="14" creationId="{586BD139-8C5A-78BF-1520-8F3AD65B879A}"/>
          </ac:spMkLst>
        </pc:spChg>
        <pc:spChg chg="add del mod">
          <ac:chgData name="Sougat Dey" userId="6fe7dab3-ba33-4b13-9059-5d152beceab6" providerId="ADAL" clId="{7CA76BE9-0E21-4F85-9A62-05CA8ABFA93F}" dt="2024-03-05T16:17:42.834" v="4026" actId="21"/>
          <ac:spMkLst>
            <pc:docMk/>
            <pc:sldMk cId="2457130267" sldId="263"/>
            <ac:spMk id="16" creationId="{71501271-79F2-A5D9-F18A-18F873EE7120}"/>
          </ac:spMkLst>
        </pc:spChg>
        <pc:graphicFrameChg chg="add mod">
          <ac:chgData name="Sougat Dey" userId="6fe7dab3-ba33-4b13-9059-5d152beceab6" providerId="ADAL" clId="{7CA76BE9-0E21-4F85-9A62-05CA8ABFA93F}" dt="2024-03-05T16:13:34.772" v="3905" actId="1076"/>
          <ac:graphicFrameMkLst>
            <pc:docMk/>
            <pc:sldMk cId="2457130267" sldId="263"/>
            <ac:graphicFrameMk id="7" creationId="{056A7C22-8902-8309-EC3E-3DE7B2268B45}"/>
          </ac:graphicFrameMkLst>
        </pc:graphicFrameChg>
        <pc:graphicFrameChg chg="add mod">
          <ac:chgData name="Sougat Dey" userId="6fe7dab3-ba33-4b13-9059-5d152beceab6" providerId="ADAL" clId="{7CA76BE9-0E21-4F85-9A62-05CA8ABFA93F}" dt="2024-03-05T16:13:26.332" v="3904" actId="1076"/>
          <ac:graphicFrameMkLst>
            <pc:docMk/>
            <pc:sldMk cId="2457130267" sldId="263"/>
            <ac:graphicFrameMk id="10" creationId="{EB1A307F-1774-C190-7D22-A1EECE369508}"/>
          </ac:graphicFrameMkLst>
        </pc:graphicFrameChg>
        <pc:picChg chg="add del">
          <ac:chgData name="Sougat Dey" userId="6fe7dab3-ba33-4b13-9059-5d152beceab6" providerId="ADAL" clId="{7CA76BE9-0E21-4F85-9A62-05CA8ABFA93F}" dt="2024-03-05T10:30:27.677" v="973" actId="478"/>
          <ac:picMkLst>
            <pc:docMk/>
            <pc:sldMk cId="2457130267" sldId="263"/>
            <ac:picMk id="5" creationId="{FBD2D604-5651-9F5D-7290-B2936F3A803F}"/>
          </ac:picMkLst>
        </pc:picChg>
      </pc:sldChg>
      <pc:sldChg chg="addSp delSp modSp new mod">
        <pc:chgData name="Sougat Dey" userId="6fe7dab3-ba33-4b13-9059-5d152beceab6" providerId="ADAL" clId="{7CA76BE9-0E21-4F85-9A62-05CA8ABFA93F}" dt="2024-03-05T15:09:24.768" v="2445" actId="1076"/>
        <pc:sldMkLst>
          <pc:docMk/>
          <pc:sldMk cId="3593214385" sldId="264"/>
        </pc:sldMkLst>
        <pc:spChg chg="del">
          <ac:chgData name="Sougat Dey" userId="6fe7dab3-ba33-4b13-9059-5d152beceab6" providerId="ADAL" clId="{7CA76BE9-0E21-4F85-9A62-05CA8ABFA93F}" dt="2024-03-05T14:38:21.834" v="1841" actId="478"/>
          <ac:spMkLst>
            <pc:docMk/>
            <pc:sldMk cId="3593214385" sldId="264"/>
            <ac:spMk id="2" creationId="{D3B0D860-A15E-B918-050D-0EB2D29B1D28}"/>
          </ac:spMkLst>
        </pc:spChg>
        <pc:spChg chg="del">
          <ac:chgData name="Sougat Dey" userId="6fe7dab3-ba33-4b13-9059-5d152beceab6" providerId="ADAL" clId="{7CA76BE9-0E21-4F85-9A62-05CA8ABFA93F}" dt="2024-03-05T14:38:20.614" v="1840" actId="478"/>
          <ac:spMkLst>
            <pc:docMk/>
            <pc:sldMk cId="3593214385" sldId="264"/>
            <ac:spMk id="3" creationId="{8538B6BA-B76E-CA23-9AF0-364270AAD66B}"/>
          </ac:spMkLst>
        </pc:spChg>
        <pc:spChg chg="add del mod">
          <ac:chgData name="Sougat Dey" userId="6fe7dab3-ba33-4b13-9059-5d152beceab6" providerId="ADAL" clId="{7CA76BE9-0E21-4F85-9A62-05CA8ABFA93F}" dt="2024-03-05T15:07:27.834" v="2420" actId="478"/>
          <ac:spMkLst>
            <pc:docMk/>
            <pc:sldMk cId="3593214385" sldId="264"/>
            <ac:spMk id="4" creationId="{9C0A8C86-296A-3A9A-D581-5B6C60F17E14}"/>
          </ac:spMkLst>
        </pc:spChg>
        <pc:spChg chg="add del mod">
          <ac:chgData name="Sougat Dey" userId="6fe7dab3-ba33-4b13-9059-5d152beceab6" providerId="ADAL" clId="{7CA76BE9-0E21-4F85-9A62-05CA8ABFA93F}" dt="2024-03-05T14:44:43.103" v="1854" actId="478"/>
          <ac:spMkLst>
            <pc:docMk/>
            <pc:sldMk cId="3593214385" sldId="264"/>
            <ac:spMk id="6" creationId="{67A41825-F617-FC53-F2CB-AF9174968EDB}"/>
          </ac:spMkLst>
        </pc:spChg>
        <pc:spChg chg="add mod">
          <ac:chgData name="Sougat Dey" userId="6fe7dab3-ba33-4b13-9059-5d152beceab6" providerId="ADAL" clId="{7CA76BE9-0E21-4F85-9A62-05CA8ABFA93F}" dt="2024-03-05T15:09:24.768" v="2445" actId="1076"/>
          <ac:spMkLst>
            <pc:docMk/>
            <pc:sldMk cId="3593214385" sldId="264"/>
            <ac:spMk id="7" creationId="{935CF723-7C16-B72C-3D63-72F2C63BB9BA}"/>
          </ac:spMkLst>
        </pc:spChg>
        <pc:spChg chg="add del mod">
          <ac:chgData name="Sougat Dey" userId="6fe7dab3-ba33-4b13-9059-5d152beceab6" providerId="ADAL" clId="{7CA76BE9-0E21-4F85-9A62-05CA8ABFA93F}" dt="2024-03-05T15:07:32.756" v="2421" actId="478"/>
          <ac:spMkLst>
            <pc:docMk/>
            <pc:sldMk cId="3593214385" sldId="264"/>
            <ac:spMk id="9" creationId="{E95FF3ED-6EE7-29C1-FF49-FC76FBAB307A}"/>
          </ac:spMkLst>
        </pc:spChg>
        <pc:spChg chg="add mod">
          <ac:chgData name="Sougat Dey" userId="6fe7dab3-ba33-4b13-9059-5d152beceab6" providerId="ADAL" clId="{7CA76BE9-0E21-4F85-9A62-05CA8ABFA93F}" dt="2024-03-05T15:08:43.215" v="2438" actId="1076"/>
          <ac:spMkLst>
            <pc:docMk/>
            <pc:sldMk cId="3593214385" sldId="264"/>
            <ac:spMk id="12" creationId="{37839000-58C1-028D-2334-67A401DB660F}"/>
          </ac:spMkLst>
        </pc:spChg>
        <pc:graphicFrameChg chg="add mod">
          <ac:chgData name="Sougat Dey" userId="6fe7dab3-ba33-4b13-9059-5d152beceab6" providerId="ADAL" clId="{7CA76BE9-0E21-4F85-9A62-05CA8ABFA93F}" dt="2024-03-05T14:48:30.750" v="1855" actId="1076"/>
          <ac:graphicFrameMkLst>
            <pc:docMk/>
            <pc:sldMk cId="3593214385" sldId="264"/>
            <ac:graphicFrameMk id="5" creationId="{7616877F-E06C-749A-150F-F80FB274A09D}"/>
          </ac:graphicFrameMkLst>
        </pc:graphicFrameChg>
        <pc:picChg chg="add del">
          <ac:chgData name="Sougat Dey" userId="6fe7dab3-ba33-4b13-9059-5d152beceab6" providerId="ADAL" clId="{7CA76BE9-0E21-4F85-9A62-05CA8ABFA93F}" dt="2024-03-05T15:07:36.828" v="2423" actId="478"/>
          <ac:picMkLst>
            <pc:docMk/>
            <pc:sldMk cId="3593214385" sldId="264"/>
            <ac:picMk id="11" creationId="{BC31E6FD-E47C-E9B6-EBC6-E2144F9A1063}"/>
          </ac:picMkLst>
        </pc:picChg>
      </pc:sldChg>
      <pc:sldChg chg="addSp delSp modSp new mod">
        <pc:chgData name="Sougat Dey" userId="6fe7dab3-ba33-4b13-9059-5d152beceab6" providerId="ADAL" clId="{7CA76BE9-0E21-4F85-9A62-05CA8ABFA93F}" dt="2024-03-05T15:09:20.341" v="2444" actId="20577"/>
        <pc:sldMkLst>
          <pc:docMk/>
          <pc:sldMk cId="348163725" sldId="265"/>
        </pc:sldMkLst>
        <pc:spChg chg="del">
          <ac:chgData name="Sougat Dey" userId="6fe7dab3-ba33-4b13-9059-5d152beceab6" providerId="ADAL" clId="{7CA76BE9-0E21-4F85-9A62-05CA8ABFA93F}" dt="2024-03-05T14:54:53.512" v="2161" actId="478"/>
          <ac:spMkLst>
            <pc:docMk/>
            <pc:sldMk cId="348163725" sldId="265"/>
            <ac:spMk id="2" creationId="{E653172A-D1D3-084E-E4DF-976846380BD0}"/>
          </ac:spMkLst>
        </pc:spChg>
        <pc:spChg chg="del">
          <ac:chgData name="Sougat Dey" userId="6fe7dab3-ba33-4b13-9059-5d152beceab6" providerId="ADAL" clId="{7CA76BE9-0E21-4F85-9A62-05CA8ABFA93F}" dt="2024-03-05T14:54:50.428" v="2160" actId="478"/>
          <ac:spMkLst>
            <pc:docMk/>
            <pc:sldMk cId="348163725" sldId="265"/>
            <ac:spMk id="3" creationId="{90AAE860-8306-935A-0C26-A3B7032F19CE}"/>
          </ac:spMkLst>
        </pc:spChg>
        <pc:spChg chg="add mod">
          <ac:chgData name="Sougat Dey" userId="6fe7dab3-ba33-4b13-9059-5d152beceab6" providerId="ADAL" clId="{7CA76BE9-0E21-4F85-9A62-05CA8ABFA93F}" dt="2024-03-05T15:09:20.341" v="2444" actId="20577"/>
          <ac:spMkLst>
            <pc:docMk/>
            <pc:sldMk cId="348163725" sldId="265"/>
            <ac:spMk id="4" creationId="{FB27862B-F0CA-3B94-CA75-6B80C97929F1}"/>
          </ac:spMkLst>
        </pc:spChg>
        <pc:spChg chg="add mod">
          <ac:chgData name="Sougat Dey" userId="6fe7dab3-ba33-4b13-9059-5d152beceab6" providerId="ADAL" clId="{7CA76BE9-0E21-4F85-9A62-05CA8ABFA93F}" dt="2024-03-05T15:03:18.252" v="2400"/>
          <ac:spMkLst>
            <pc:docMk/>
            <pc:sldMk cId="348163725" sldId="265"/>
            <ac:spMk id="6" creationId="{83D7403F-653B-CBCF-9599-650AFCBA25DD}"/>
          </ac:spMkLst>
        </pc:spChg>
        <pc:graphicFrameChg chg="add mod">
          <ac:chgData name="Sougat Dey" userId="6fe7dab3-ba33-4b13-9059-5d152beceab6" providerId="ADAL" clId="{7CA76BE9-0E21-4F85-9A62-05CA8ABFA93F}" dt="2024-03-05T14:56:55.006" v="2176" actId="1076"/>
          <ac:graphicFrameMkLst>
            <pc:docMk/>
            <pc:sldMk cId="348163725" sldId="265"/>
            <ac:graphicFrameMk id="5" creationId="{D824F7D6-1604-63E0-EF8C-8CBEFC824480}"/>
          </ac:graphicFrameMkLst>
        </pc:graphicFrameChg>
      </pc:sldChg>
      <pc:sldChg chg="addSp modSp new del mod">
        <pc:chgData name="Sougat Dey" userId="6fe7dab3-ba33-4b13-9059-5d152beceab6" providerId="ADAL" clId="{7CA76BE9-0E21-4F85-9A62-05CA8ABFA93F}" dt="2024-03-05T15:06:04.213" v="2406" actId="680"/>
        <pc:sldMkLst>
          <pc:docMk/>
          <pc:sldMk cId="3153995145" sldId="266"/>
        </pc:sldMkLst>
        <pc:spChg chg="add mod">
          <ac:chgData name="Sougat Dey" userId="6fe7dab3-ba33-4b13-9059-5d152beceab6" providerId="ADAL" clId="{7CA76BE9-0E21-4F85-9A62-05CA8ABFA93F}" dt="2024-03-05T15:06:03.855" v="2405"/>
          <ac:spMkLst>
            <pc:docMk/>
            <pc:sldMk cId="3153995145" sldId="266"/>
            <ac:spMk id="4" creationId="{EFB2CABE-EA61-54BA-DAB3-E0810FE39428}"/>
          </ac:spMkLst>
        </pc:spChg>
      </pc:sldChg>
      <pc:sldChg chg="addSp delSp modSp new mod">
        <pc:chgData name="Sougat Dey" userId="6fe7dab3-ba33-4b13-9059-5d152beceab6" providerId="ADAL" clId="{7CA76BE9-0E21-4F85-9A62-05CA8ABFA93F}" dt="2024-03-05T15:30:36.942" v="3071" actId="123"/>
        <pc:sldMkLst>
          <pc:docMk/>
          <pc:sldMk cId="3675334422" sldId="266"/>
        </pc:sldMkLst>
        <pc:spChg chg="del">
          <ac:chgData name="Sougat Dey" userId="6fe7dab3-ba33-4b13-9059-5d152beceab6" providerId="ADAL" clId="{7CA76BE9-0E21-4F85-9A62-05CA8ABFA93F}" dt="2024-03-05T15:06:08.810" v="2408" actId="478"/>
          <ac:spMkLst>
            <pc:docMk/>
            <pc:sldMk cId="3675334422" sldId="266"/>
            <ac:spMk id="2" creationId="{88C0495B-FD72-2CA9-6201-FB9596780DFD}"/>
          </ac:spMkLst>
        </pc:spChg>
        <pc:spChg chg="del">
          <ac:chgData name="Sougat Dey" userId="6fe7dab3-ba33-4b13-9059-5d152beceab6" providerId="ADAL" clId="{7CA76BE9-0E21-4F85-9A62-05CA8ABFA93F}" dt="2024-03-05T15:06:09.717" v="2409" actId="478"/>
          <ac:spMkLst>
            <pc:docMk/>
            <pc:sldMk cId="3675334422" sldId="266"/>
            <ac:spMk id="3" creationId="{B475FA36-16C6-C8DB-39E2-2CDD5DC83CA7}"/>
          </ac:spMkLst>
        </pc:spChg>
        <pc:spChg chg="add mod">
          <ac:chgData name="Sougat Dey" userId="6fe7dab3-ba33-4b13-9059-5d152beceab6" providerId="ADAL" clId="{7CA76BE9-0E21-4F85-9A62-05CA8ABFA93F}" dt="2024-03-05T15:10:44.092" v="2459" actId="1035"/>
          <ac:spMkLst>
            <pc:docMk/>
            <pc:sldMk cId="3675334422" sldId="266"/>
            <ac:spMk id="4" creationId="{98E0D946-B0E6-B304-A4C8-8D6343840F42}"/>
          </ac:spMkLst>
        </pc:spChg>
        <pc:spChg chg="add del">
          <ac:chgData name="Sougat Dey" userId="6fe7dab3-ba33-4b13-9059-5d152beceab6" providerId="ADAL" clId="{7CA76BE9-0E21-4F85-9A62-05CA8ABFA93F}" dt="2024-03-05T15:12:45.777" v="2468" actId="478"/>
          <ac:spMkLst>
            <pc:docMk/>
            <pc:sldMk cId="3675334422" sldId="266"/>
            <ac:spMk id="7" creationId="{CD8F2052-9E65-F97C-A4DD-1B15DD63A194}"/>
          </ac:spMkLst>
        </pc:spChg>
        <pc:spChg chg="add del mod">
          <ac:chgData name="Sougat Dey" userId="6fe7dab3-ba33-4b13-9059-5d152beceab6" providerId="ADAL" clId="{7CA76BE9-0E21-4F85-9A62-05CA8ABFA93F}" dt="2024-03-05T15:14:35.179" v="2483" actId="478"/>
          <ac:spMkLst>
            <pc:docMk/>
            <pc:sldMk cId="3675334422" sldId="266"/>
            <ac:spMk id="9" creationId="{2ED9C46C-14CF-9B25-987E-E6026FA25C45}"/>
          </ac:spMkLst>
        </pc:spChg>
        <pc:spChg chg="add mod">
          <ac:chgData name="Sougat Dey" userId="6fe7dab3-ba33-4b13-9059-5d152beceab6" providerId="ADAL" clId="{7CA76BE9-0E21-4F85-9A62-05CA8ABFA93F}" dt="2024-03-05T15:30:36.942" v="3071" actId="123"/>
          <ac:spMkLst>
            <pc:docMk/>
            <pc:sldMk cId="3675334422" sldId="266"/>
            <ac:spMk id="13" creationId="{0A602C45-7946-2B89-159E-DC04E6756C6C}"/>
          </ac:spMkLst>
        </pc:spChg>
        <pc:graphicFrameChg chg="add del mod">
          <ac:chgData name="Sougat Dey" userId="6fe7dab3-ba33-4b13-9059-5d152beceab6" providerId="ADAL" clId="{7CA76BE9-0E21-4F85-9A62-05CA8ABFA93F}" dt="2024-03-05T15:15:08.356" v="2487" actId="478"/>
          <ac:graphicFrameMkLst>
            <pc:docMk/>
            <pc:sldMk cId="3675334422" sldId="266"/>
            <ac:graphicFrameMk id="5" creationId="{8700CCD2-962A-4A21-7BE4-0C026DAA8D0E}"/>
          </ac:graphicFrameMkLst>
        </pc:graphicFrameChg>
        <pc:graphicFrameChg chg="add del mod">
          <ac:chgData name="Sougat Dey" userId="6fe7dab3-ba33-4b13-9059-5d152beceab6" providerId="ADAL" clId="{7CA76BE9-0E21-4F85-9A62-05CA8ABFA93F}" dt="2024-03-05T15:14:37.999" v="2484" actId="478"/>
          <ac:graphicFrameMkLst>
            <pc:docMk/>
            <pc:sldMk cId="3675334422" sldId="266"/>
            <ac:graphicFrameMk id="8" creationId="{1D20A46A-6249-33E7-3AA4-427C7D3EDE00}"/>
          </ac:graphicFrameMkLst>
        </pc:graphicFrameChg>
        <pc:graphicFrameChg chg="add del mod">
          <ac:chgData name="Sougat Dey" userId="6fe7dab3-ba33-4b13-9059-5d152beceab6" providerId="ADAL" clId="{7CA76BE9-0E21-4F85-9A62-05CA8ABFA93F}" dt="2024-03-05T15:20:00.824" v="2497" actId="478"/>
          <ac:graphicFrameMkLst>
            <pc:docMk/>
            <pc:sldMk cId="3675334422" sldId="266"/>
            <ac:graphicFrameMk id="10" creationId="{E028B88D-B902-8EBF-746B-A404299D397A}"/>
          </ac:graphicFrameMkLst>
        </pc:graphicFrameChg>
        <pc:graphicFrameChg chg="add mod">
          <ac:chgData name="Sougat Dey" userId="6fe7dab3-ba33-4b13-9059-5d152beceab6" providerId="ADAL" clId="{7CA76BE9-0E21-4F85-9A62-05CA8ABFA93F}" dt="2024-03-05T15:21:37.594" v="2510" actId="14100"/>
          <ac:graphicFrameMkLst>
            <pc:docMk/>
            <pc:sldMk cId="3675334422" sldId="266"/>
            <ac:graphicFrameMk id="11" creationId="{BC6B4174-2433-A8D8-1CB8-AEA4ABD7D04B}"/>
          </ac:graphicFrameMkLst>
        </pc:graphicFrameChg>
        <pc:graphicFrameChg chg="add mod">
          <ac:chgData name="Sougat Dey" userId="6fe7dab3-ba33-4b13-9059-5d152beceab6" providerId="ADAL" clId="{7CA76BE9-0E21-4F85-9A62-05CA8ABFA93F}" dt="2024-03-05T15:21:35.318" v="2509" actId="14100"/>
          <ac:graphicFrameMkLst>
            <pc:docMk/>
            <pc:sldMk cId="3675334422" sldId="266"/>
            <ac:graphicFrameMk id="12" creationId="{D1DA53C9-2F26-2E26-C58F-DE4B8A6D725C}"/>
          </ac:graphicFrameMkLst>
        </pc:graphicFrameChg>
      </pc:sldChg>
      <pc:sldChg chg="addSp delSp modSp new mod">
        <pc:chgData name="Sougat Dey" userId="6fe7dab3-ba33-4b13-9059-5d152beceab6" providerId="ADAL" clId="{7CA76BE9-0E21-4F85-9A62-05CA8ABFA93F}" dt="2024-03-05T15:47:33.540" v="3466" actId="20577"/>
        <pc:sldMkLst>
          <pc:docMk/>
          <pc:sldMk cId="2453374638" sldId="267"/>
        </pc:sldMkLst>
        <pc:spChg chg="del">
          <ac:chgData name="Sougat Dey" userId="6fe7dab3-ba33-4b13-9059-5d152beceab6" providerId="ADAL" clId="{7CA76BE9-0E21-4F85-9A62-05CA8ABFA93F}" dt="2024-03-05T15:31:32.559" v="3073" actId="478"/>
          <ac:spMkLst>
            <pc:docMk/>
            <pc:sldMk cId="2453374638" sldId="267"/>
            <ac:spMk id="2" creationId="{FC18DED9-2C3E-8E69-5A39-32C001812EEB}"/>
          </ac:spMkLst>
        </pc:spChg>
        <pc:spChg chg="del">
          <ac:chgData name="Sougat Dey" userId="6fe7dab3-ba33-4b13-9059-5d152beceab6" providerId="ADAL" clId="{7CA76BE9-0E21-4F85-9A62-05CA8ABFA93F}" dt="2024-03-05T15:31:32.559" v="3073" actId="478"/>
          <ac:spMkLst>
            <pc:docMk/>
            <pc:sldMk cId="2453374638" sldId="267"/>
            <ac:spMk id="3" creationId="{8BA8AFB0-F998-1ED0-A875-FCB5E9F37960}"/>
          </ac:spMkLst>
        </pc:spChg>
        <pc:spChg chg="add mod">
          <ac:chgData name="Sougat Dey" userId="6fe7dab3-ba33-4b13-9059-5d152beceab6" providerId="ADAL" clId="{7CA76BE9-0E21-4F85-9A62-05CA8ABFA93F}" dt="2024-03-05T15:31:57.436" v="3082" actId="14100"/>
          <ac:spMkLst>
            <pc:docMk/>
            <pc:sldMk cId="2453374638" sldId="267"/>
            <ac:spMk id="4" creationId="{B8378606-573F-93A8-5EA0-5BC78B8E92A8}"/>
          </ac:spMkLst>
        </pc:spChg>
        <pc:spChg chg="add mod">
          <ac:chgData name="Sougat Dey" userId="6fe7dab3-ba33-4b13-9059-5d152beceab6" providerId="ADAL" clId="{7CA76BE9-0E21-4F85-9A62-05CA8ABFA93F}" dt="2024-03-05T15:47:33.540" v="3466" actId="20577"/>
          <ac:spMkLst>
            <pc:docMk/>
            <pc:sldMk cId="2453374638" sldId="267"/>
            <ac:spMk id="6" creationId="{7B6CF571-373F-8796-EE68-8D6452F57668}"/>
          </ac:spMkLst>
        </pc:spChg>
        <pc:graphicFrameChg chg="add mod">
          <ac:chgData name="Sougat Dey" userId="6fe7dab3-ba33-4b13-9059-5d152beceab6" providerId="ADAL" clId="{7CA76BE9-0E21-4F85-9A62-05CA8ABFA93F}" dt="2024-03-05T15:34:36.661" v="3086" actId="1076"/>
          <ac:graphicFrameMkLst>
            <pc:docMk/>
            <pc:sldMk cId="2453374638" sldId="267"/>
            <ac:graphicFrameMk id="5" creationId="{F1B67113-8410-3D48-4CD6-F8685C56DD84}"/>
          </ac:graphicFrameMkLst>
        </pc:graphicFrameChg>
      </pc:sldChg>
      <pc:sldChg chg="addSp delSp modSp new del mod">
        <pc:chgData name="Sougat Dey" userId="6fe7dab3-ba33-4b13-9059-5d152beceab6" providerId="ADAL" clId="{7CA76BE9-0E21-4F85-9A62-05CA8ABFA93F}" dt="2024-03-05T15:48:51.375" v="3473" actId="47"/>
        <pc:sldMkLst>
          <pc:docMk/>
          <pc:sldMk cId="1809319201" sldId="268"/>
        </pc:sldMkLst>
        <pc:spChg chg="del">
          <ac:chgData name="Sougat Dey" userId="6fe7dab3-ba33-4b13-9059-5d152beceab6" providerId="ADAL" clId="{7CA76BE9-0E21-4F85-9A62-05CA8ABFA93F}" dt="2024-03-05T15:48:29.658" v="3468" actId="478"/>
          <ac:spMkLst>
            <pc:docMk/>
            <pc:sldMk cId="1809319201" sldId="268"/>
            <ac:spMk id="2" creationId="{0DEFFCA9-A03A-EE63-4790-FF45A921648D}"/>
          </ac:spMkLst>
        </pc:spChg>
        <pc:spChg chg="del">
          <ac:chgData name="Sougat Dey" userId="6fe7dab3-ba33-4b13-9059-5d152beceab6" providerId="ADAL" clId="{7CA76BE9-0E21-4F85-9A62-05CA8ABFA93F}" dt="2024-03-05T15:48:29.658" v="3468" actId="478"/>
          <ac:spMkLst>
            <pc:docMk/>
            <pc:sldMk cId="1809319201" sldId="268"/>
            <ac:spMk id="3" creationId="{F77F5039-140E-8244-AAC5-6C0D99F1C556}"/>
          </ac:spMkLst>
        </pc:spChg>
        <pc:spChg chg="add del mod">
          <ac:chgData name="Sougat Dey" userId="6fe7dab3-ba33-4b13-9059-5d152beceab6" providerId="ADAL" clId="{7CA76BE9-0E21-4F85-9A62-05CA8ABFA93F}" dt="2024-03-05T15:48:44.808" v="3472" actId="478"/>
          <ac:spMkLst>
            <pc:docMk/>
            <pc:sldMk cId="1809319201" sldId="268"/>
            <ac:spMk id="4" creationId="{A990559F-3A1B-8711-EEDE-D79F5044F51B}"/>
          </ac:spMkLst>
        </pc:spChg>
        <pc:spChg chg="add mod">
          <ac:chgData name="Sougat Dey" userId="6fe7dab3-ba33-4b13-9059-5d152beceab6" providerId="ADAL" clId="{7CA76BE9-0E21-4F85-9A62-05CA8ABFA93F}" dt="2024-03-05T15:48:44.808" v="3472" actId="478"/>
          <ac:spMkLst>
            <pc:docMk/>
            <pc:sldMk cId="1809319201" sldId="268"/>
            <ac:spMk id="6" creationId="{2D8D41A0-4D8F-5CDF-4F41-8CA66F2CC01C}"/>
          </ac:spMkLst>
        </pc:spChg>
      </pc:sldChg>
      <pc:sldChg chg="addSp delSp modSp new mod">
        <pc:chgData name="Sougat Dey" userId="6fe7dab3-ba33-4b13-9059-5d152beceab6" providerId="ADAL" clId="{7CA76BE9-0E21-4F85-9A62-05CA8ABFA93F}" dt="2024-03-05T16:09:46.126" v="3886" actId="123"/>
        <pc:sldMkLst>
          <pc:docMk/>
          <pc:sldMk cId="1874225029" sldId="268"/>
        </pc:sldMkLst>
        <pc:spChg chg="del">
          <ac:chgData name="Sougat Dey" userId="6fe7dab3-ba33-4b13-9059-5d152beceab6" providerId="ADAL" clId="{7CA76BE9-0E21-4F85-9A62-05CA8ABFA93F}" dt="2024-03-05T15:48:55.792" v="3475" actId="478"/>
          <ac:spMkLst>
            <pc:docMk/>
            <pc:sldMk cId="1874225029" sldId="268"/>
            <ac:spMk id="2" creationId="{F0B67048-EB39-8AF1-7725-A28C7BB5813E}"/>
          </ac:spMkLst>
        </pc:spChg>
        <pc:spChg chg="del">
          <ac:chgData name="Sougat Dey" userId="6fe7dab3-ba33-4b13-9059-5d152beceab6" providerId="ADAL" clId="{7CA76BE9-0E21-4F85-9A62-05CA8ABFA93F}" dt="2024-03-05T15:48:55.792" v="3475" actId="478"/>
          <ac:spMkLst>
            <pc:docMk/>
            <pc:sldMk cId="1874225029" sldId="268"/>
            <ac:spMk id="3" creationId="{5A0264E2-8084-4BE9-3288-28AC378C1BB4}"/>
          </ac:spMkLst>
        </pc:spChg>
        <pc:spChg chg="add mod">
          <ac:chgData name="Sougat Dey" userId="6fe7dab3-ba33-4b13-9059-5d152beceab6" providerId="ADAL" clId="{7CA76BE9-0E21-4F85-9A62-05CA8ABFA93F}" dt="2024-03-05T15:51:39.231" v="3501" actId="14100"/>
          <ac:spMkLst>
            <pc:docMk/>
            <pc:sldMk cId="1874225029" sldId="268"/>
            <ac:spMk id="4" creationId="{6D41903C-1C22-8060-1BDC-4EFCDC9FFFC8}"/>
          </ac:spMkLst>
        </pc:spChg>
        <pc:spChg chg="add mod">
          <ac:chgData name="Sougat Dey" userId="6fe7dab3-ba33-4b13-9059-5d152beceab6" providerId="ADAL" clId="{7CA76BE9-0E21-4F85-9A62-05CA8ABFA93F}" dt="2024-03-05T16:09:46.126" v="3886" actId="123"/>
          <ac:spMkLst>
            <pc:docMk/>
            <pc:sldMk cId="1874225029" sldId="268"/>
            <ac:spMk id="7" creationId="{D17F7DDF-CFAC-D534-EC49-83B2822C3F75}"/>
          </ac:spMkLst>
        </pc:spChg>
        <pc:graphicFrameChg chg="add del mod">
          <ac:chgData name="Sougat Dey" userId="6fe7dab3-ba33-4b13-9059-5d152beceab6" providerId="ADAL" clId="{7CA76BE9-0E21-4F85-9A62-05CA8ABFA93F}" dt="2024-03-05T15:55:33.092" v="3591" actId="478"/>
          <ac:graphicFrameMkLst>
            <pc:docMk/>
            <pc:sldMk cId="1874225029" sldId="268"/>
            <ac:graphicFrameMk id="5" creationId="{8F468C0B-BD20-A6F1-0DC8-FEE096E7B969}"/>
          </ac:graphicFrameMkLst>
        </pc:graphicFrameChg>
        <pc:graphicFrameChg chg="add del mod">
          <ac:chgData name="Sougat Dey" userId="6fe7dab3-ba33-4b13-9059-5d152beceab6" providerId="ADAL" clId="{7CA76BE9-0E21-4F85-9A62-05CA8ABFA93F}" dt="2024-03-05T16:03:54.470" v="3600" actId="478"/>
          <ac:graphicFrameMkLst>
            <pc:docMk/>
            <pc:sldMk cId="1874225029" sldId="268"/>
            <ac:graphicFrameMk id="6" creationId="{222BD96C-4796-2085-47A0-6671B55EC733}"/>
          </ac:graphicFrameMkLst>
        </pc:graphicFrameChg>
        <pc:graphicFrameChg chg="add del mod">
          <ac:chgData name="Sougat Dey" userId="6fe7dab3-ba33-4b13-9059-5d152beceab6" providerId="ADAL" clId="{7CA76BE9-0E21-4F85-9A62-05CA8ABFA93F}" dt="2024-03-05T16:03:49.059" v="3599" actId="478"/>
          <ac:graphicFrameMkLst>
            <pc:docMk/>
            <pc:sldMk cId="1874225029" sldId="268"/>
            <ac:graphicFrameMk id="8" creationId="{FE79C4D1-D847-2D1E-56F1-296BB4347AB7}"/>
          </ac:graphicFrameMkLst>
        </pc:graphicFrameChg>
        <pc:graphicFrameChg chg="add mod">
          <ac:chgData name="Sougat Dey" userId="6fe7dab3-ba33-4b13-9059-5d152beceab6" providerId="ADAL" clId="{7CA76BE9-0E21-4F85-9A62-05CA8ABFA93F}" dt="2024-03-05T16:04:58.103" v="3610" actId="14100"/>
          <ac:graphicFrameMkLst>
            <pc:docMk/>
            <pc:sldMk cId="1874225029" sldId="268"/>
            <ac:graphicFrameMk id="9" creationId="{1BCA6C41-EEC4-0E1B-218B-778DDE316DFE}"/>
          </ac:graphicFrameMkLst>
        </pc:graphicFrameChg>
        <pc:graphicFrameChg chg="add mod">
          <ac:chgData name="Sougat Dey" userId="6fe7dab3-ba33-4b13-9059-5d152beceab6" providerId="ADAL" clId="{7CA76BE9-0E21-4F85-9A62-05CA8ABFA93F}" dt="2024-03-05T16:04:53.444" v="3609" actId="14100"/>
          <ac:graphicFrameMkLst>
            <pc:docMk/>
            <pc:sldMk cId="1874225029" sldId="268"/>
            <ac:graphicFrameMk id="10" creationId="{7075B1BE-3C75-2876-1849-250241A4A92F}"/>
          </ac:graphicFrameMkLst>
        </pc:graphicFrameChg>
      </pc:sldChg>
      <pc:sldChg chg="addSp delSp modSp new mod">
        <pc:chgData name="Sougat Dey" userId="6fe7dab3-ba33-4b13-9059-5d152beceab6" providerId="ADAL" clId="{7CA76BE9-0E21-4F85-9A62-05CA8ABFA93F}" dt="2024-03-05T17:44:38.305" v="5092" actId="14100"/>
        <pc:sldMkLst>
          <pc:docMk/>
          <pc:sldMk cId="473503721" sldId="269"/>
        </pc:sldMkLst>
        <pc:spChg chg="del">
          <ac:chgData name="Sougat Dey" userId="6fe7dab3-ba33-4b13-9059-5d152beceab6" providerId="ADAL" clId="{7CA76BE9-0E21-4F85-9A62-05CA8ABFA93F}" dt="2024-03-05T16:17:14.713" v="4024" actId="478"/>
          <ac:spMkLst>
            <pc:docMk/>
            <pc:sldMk cId="473503721" sldId="269"/>
            <ac:spMk id="2" creationId="{8B84C227-EA09-C43F-4981-263A64D8764F}"/>
          </ac:spMkLst>
        </pc:spChg>
        <pc:spChg chg="del">
          <ac:chgData name="Sougat Dey" userId="6fe7dab3-ba33-4b13-9059-5d152beceab6" providerId="ADAL" clId="{7CA76BE9-0E21-4F85-9A62-05CA8ABFA93F}" dt="2024-03-05T16:17:14.713" v="4024" actId="478"/>
          <ac:spMkLst>
            <pc:docMk/>
            <pc:sldMk cId="473503721" sldId="269"/>
            <ac:spMk id="3" creationId="{B08C0B4F-1E82-992C-D4BE-D8459E9CE30B}"/>
          </ac:spMkLst>
        </pc:spChg>
        <pc:spChg chg="add mod">
          <ac:chgData name="Sougat Dey" userId="6fe7dab3-ba33-4b13-9059-5d152beceab6" providerId="ADAL" clId="{7CA76BE9-0E21-4F85-9A62-05CA8ABFA93F}" dt="2024-03-05T16:18:00.517" v="4028"/>
          <ac:spMkLst>
            <pc:docMk/>
            <pc:sldMk cId="473503721" sldId="269"/>
            <ac:spMk id="4" creationId="{7E78568D-AB1D-6212-F2E5-3FF5289616DD}"/>
          </ac:spMkLst>
        </pc:spChg>
        <pc:spChg chg="add mod">
          <ac:chgData name="Sougat Dey" userId="6fe7dab3-ba33-4b13-9059-5d152beceab6" providerId="ADAL" clId="{7CA76BE9-0E21-4F85-9A62-05CA8ABFA93F}" dt="2024-03-05T17:44:38.305" v="5092" actId="14100"/>
          <ac:spMkLst>
            <pc:docMk/>
            <pc:sldMk cId="473503721" sldId="269"/>
            <ac:spMk id="6" creationId="{CF81DABD-DE37-D0C8-D8D3-0CC7217ECB65}"/>
          </ac:spMkLst>
        </pc:spChg>
        <pc:graphicFrameChg chg="add mod">
          <ac:chgData name="Sougat Dey" userId="6fe7dab3-ba33-4b13-9059-5d152beceab6" providerId="ADAL" clId="{7CA76BE9-0E21-4F85-9A62-05CA8ABFA93F}" dt="2024-03-05T16:18:51.304" v="4034" actId="14100"/>
          <ac:graphicFrameMkLst>
            <pc:docMk/>
            <pc:sldMk cId="473503721" sldId="269"/>
            <ac:graphicFrameMk id="5" creationId="{F8AF30EB-537C-3C65-D3E8-B399FAE83D7A}"/>
          </ac:graphicFrameMkLst>
        </pc:graphicFrameChg>
      </pc:sldChg>
      <pc:sldChg chg="delSp new del mod">
        <pc:chgData name="Sougat Dey" userId="6fe7dab3-ba33-4b13-9059-5d152beceab6" providerId="ADAL" clId="{7CA76BE9-0E21-4F85-9A62-05CA8ABFA93F}" dt="2024-03-05T16:22:15.237" v="4040" actId="47"/>
        <pc:sldMkLst>
          <pc:docMk/>
          <pc:sldMk cId="316207348" sldId="270"/>
        </pc:sldMkLst>
        <pc:spChg chg="del">
          <ac:chgData name="Sougat Dey" userId="6fe7dab3-ba33-4b13-9059-5d152beceab6" providerId="ADAL" clId="{7CA76BE9-0E21-4F85-9A62-05CA8ABFA93F}" dt="2024-03-05T16:21:36.787" v="4036" actId="478"/>
          <ac:spMkLst>
            <pc:docMk/>
            <pc:sldMk cId="316207348" sldId="270"/>
            <ac:spMk id="2" creationId="{99082923-1165-3A4E-76A7-984E9F3CAD83}"/>
          </ac:spMkLst>
        </pc:spChg>
        <pc:spChg chg="del">
          <ac:chgData name="Sougat Dey" userId="6fe7dab3-ba33-4b13-9059-5d152beceab6" providerId="ADAL" clId="{7CA76BE9-0E21-4F85-9A62-05CA8ABFA93F}" dt="2024-03-05T16:21:36.787" v="4036" actId="478"/>
          <ac:spMkLst>
            <pc:docMk/>
            <pc:sldMk cId="316207348" sldId="270"/>
            <ac:spMk id="3" creationId="{AD1088D6-BEEB-49A9-F436-342A9670F1C1}"/>
          </ac:spMkLst>
        </pc:spChg>
      </pc:sldChg>
      <pc:sldChg chg="new del">
        <pc:chgData name="Sougat Dey" userId="6fe7dab3-ba33-4b13-9059-5d152beceab6" providerId="ADAL" clId="{7CA76BE9-0E21-4F85-9A62-05CA8ABFA93F}" dt="2024-03-05T16:22:13.804" v="4039" actId="47"/>
        <pc:sldMkLst>
          <pc:docMk/>
          <pc:sldMk cId="60662002" sldId="271"/>
        </pc:sldMkLst>
      </pc:sldChg>
      <pc:sldChg chg="modSp add mod">
        <pc:chgData name="Sougat Dey" userId="6fe7dab3-ba33-4b13-9059-5d152beceab6" providerId="ADAL" clId="{7CA76BE9-0E21-4F85-9A62-05CA8ABFA93F}" dt="2024-03-05T16:22:19.021" v="4045" actId="20577"/>
        <pc:sldMkLst>
          <pc:docMk/>
          <pc:sldMk cId="3213986452" sldId="272"/>
        </pc:sldMkLst>
        <pc:spChg chg="mod">
          <ac:chgData name="Sougat Dey" userId="6fe7dab3-ba33-4b13-9059-5d152beceab6" providerId="ADAL" clId="{7CA76BE9-0E21-4F85-9A62-05CA8ABFA93F}" dt="2024-03-05T16:22:19.021" v="4045" actId="20577"/>
          <ac:spMkLst>
            <pc:docMk/>
            <pc:sldMk cId="3213986452" sldId="272"/>
            <ac:spMk id="7" creationId="{D37BDDB9-1728-9511-5114-C8C197258801}"/>
          </ac:spMkLst>
        </pc:spChg>
      </pc:sldChg>
      <pc:sldChg chg="addSp delSp modSp new mod">
        <pc:chgData name="Sougat Dey" userId="6fe7dab3-ba33-4b13-9059-5d152beceab6" providerId="ADAL" clId="{7CA76BE9-0E21-4F85-9A62-05CA8ABFA93F}" dt="2024-03-05T16:24:57.089" v="4065" actId="123"/>
        <pc:sldMkLst>
          <pc:docMk/>
          <pc:sldMk cId="1939430301" sldId="273"/>
        </pc:sldMkLst>
        <pc:spChg chg="del">
          <ac:chgData name="Sougat Dey" userId="6fe7dab3-ba33-4b13-9059-5d152beceab6" providerId="ADAL" clId="{7CA76BE9-0E21-4F85-9A62-05CA8ABFA93F}" dt="2024-03-05T16:22:26.671" v="4047" actId="478"/>
          <ac:spMkLst>
            <pc:docMk/>
            <pc:sldMk cId="1939430301" sldId="273"/>
            <ac:spMk id="2" creationId="{01476B69-944C-F2AE-10BA-A2DB7F690467}"/>
          </ac:spMkLst>
        </pc:spChg>
        <pc:spChg chg="del">
          <ac:chgData name="Sougat Dey" userId="6fe7dab3-ba33-4b13-9059-5d152beceab6" providerId="ADAL" clId="{7CA76BE9-0E21-4F85-9A62-05CA8ABFA93F}" dt="2024-03-05T16:22:26.671" v="4047" actId="478"/>
          <ac:spMkLst>
            <pc:docMk/>
            <pc:sldMk cId="1939430301" sldId="273"/>
            <ac:spMk id="3" creationId="{21006A6C-587C-20CB-4D13-BD4B86DC5946}"/>
          </ac:spMkLst>
        </pc:spChg>
        <pc:spChg chg="add mod">
          <ac:chgData name="Sougat Dey" userId="6fe7dab3-ba33-4b13-9059-5d152beceab6" providerId="ADAL" clId="{7CA76BE9-0E21-4F85-9A62-05CA8ABFA93F}" dt="2024-03-05T16:24:57.089" v="4065" actId="123"/>
          <ac:spMkLst>
            <pc:docMk/>
            <pc:sldMk cId="1939430301" sldId="273"/>
            <ac:spMk id="4" creationId="{F4A3A792-B997-B947-C695-CBE1BF3F2CB5}"/>
          </ac:spMkLst>
        </pc:spChg>
        <pc:graphicFrameChg chg="add mod">
          <ac:chgData name="Sougat Dey" userId="6fe7dab3-ba33-4b13-9059-5d152beceab6" providerId="ADAL" clId="{7CA76BE9-0E21-4F85-9A62-05CA8ABFA93F}" dt="2024-03-05T16:23:46.712" v="4056" actId="1076"/>
          <ac:graphicFrameMkLst>
            <pc:docMk/>
            <pc:sldMk cId="1939430301" sldId="273"/>
            <ac:graphicFrameMk id="5" creationId="{24082CE6-CE35-FF84-32D4-1F118F5AF15D}"/>
          </ac:graphicFrameMkLst>
        </pc:graphicFrameChg>
      </pc:sldChg>
      <pc:sldChg chg="addSp delSp modSp new mod">
        <pc:chgData name="Sougat Dey" userId="6fe7dab3-ba33-4b13-9059-5d152beceab6" providerId="ADAL" clId="{7CA76BE9-0E21-4F85-9A62-05CA8ABFA93F}" dt="2024-03-05T16:25:49.328" v="4069" actId="1076"/>
        <pc:sldMkLst>
          <pc:docMk/>
          <pc:sldMk cId="3161474310" sldId="274"/>
        </pc:sldMkLst>
        <pc:spChg chg="del">
          <ac:chgData name="Sougat Dey" userId="6fe7dab3-ba33-4b13-9059-5d152beceab6" providerId="ADAL" clId="{7CA76BE9-0E21-4F85-9A62-05CA8ABFA93F}" dt="2024-03-05T16:24:14.735" v="4058" actId="478"/>
          <ac:spMkLst>
            <pc:docMk/>
            <pc:sldMk cId="3161474310" sldId="274"/>
            <ac:spMk id="2" creationId="{B01D8CF6-76F0-BC87-B35C-164B1953C0E3}"/>
          </ac:spMkLst>
        </pc:spChg>
        <pc:spChg chg="del">
          <ac:chgData name="Sougat Dey" userId="6fe7dab3-ba33-4b13-9059-5d152beceab6" providerId="ADAL" clId="{7CA76BE9-0E21-4F85-9A62-05CA8ABFA93F}" dt="2024-03-05T16:24:14.735" v="4058" actId="478"/>
          <ac:spMkLst>
            <pc:docMk/>
            <pc:sldMk cId="3161474310" sldId="274"/>
            <ac:spMk id="3" creationId="{6CC81DCC-193F-2AE1-14DF-FA304E53EE79}"/>
          </ac:spMkLst>
        </pc:spChg>
        <pc:spChg chg="add mod">
          <ac:chgData name="Sougat Dey" userId="6fe7dab3-ba33-4b13-9059-5d152beceab6" providerId="ADAL" clId="{7CA76BE9-0E21-4F85-9A62-05CA8ABFA93F}" dt="2024-03-05T16:25:02.356" v="4066" actId="123"/>
          <ac:spMkLst>
            <pc:docMk/>
            <pc:sldMk cId="3161474310" sldId="274"/>
            <ac:spMk id="4" creationId="{B8FF1136-A61A-9478-554E-0175B729444A}"/>
          </ac:spMkLst>
        </pc:spChg>
        <pc:graphicFrameChg chg="add mod">
          <ac:chgData name="Sougat Dey" userId="6fe7dab3-ba33-4b13-9059-5d152beceab6" providerId="ADAL" clId="{7CA76BE9-0E21-4F85-9A62-05CA8ABFA93F}" dt="2024-03-05T16:25:49.328" v="4069" actId="1076"/>
          <ac:graphicFrameMkLst>
            <pc:docMk/>
            <pc:sldMk cId="3161474310" sldId="274"/>
            <ac:graphicFrameMk id="5" creationId="{861DDA6D-D693-109D-DDED-894129B65496}"/>
          </ac:graphicFrameMkLst>
        </pc:graphicFrameChg>
      </pc:sldChg>
      <pc:sldChg chg="addSp delSp modSp new mod">
        <pc:chgData name="Sougat Dey" userId="6fe7dab3-ba33-4b13-9059-5d152beceab6" providerId="ADAL" clId="{7CA76BE9-0E21-4F85-9A62-05CA8ABFA93F}" dt="2024-03-05T16:39:36.895" v="4336" actId="14100"/>
        <pc:sldMkLst>
          <pc:docMk/>
          <pc:sldMk cId="2387741416" sldId="275"/>
        </pc:sldMkLst>
        <pc:spChg chg="del">
          <ac:chgData name="Sougat Dey" userId="6fe7dab3-ba33-4b13-9059-5d152beceab6" providerId="ADAL" clId="{7CA76BE9-0E21-4F85-9A62-05CA8ABFA93F}" dt="2024-03-05T16:26:15.791" v="4071" actId="478"/>
          <ac:spMkLst>
            <pc:docMk/>
            <pc:sldMk cId="2387741416" sldId="275"/>
            <ac:spMk id="2" creationId="{C2243B4C-E55C-CD16-C487-CE0803A2ED24}"/>
          </ac:spMkLst>
        </pc:spChg>
        <pc:spChg chg="del">
          <ac:chgData name="Sougat Dey" userId="6fe7dab3-ba33-4b13-9059-5d152beceab6" providerId="ADAL" clId="{7CA76BE9-0E21-4F85-9A62-05CA8ABFA93F}" dt="2024-03-05T16:26:15.791" v="4071" actId="478"/>
          <ac:spMkLst>
            <pc:docMk/>
            <pc:sldMk cId="2387741416" sldId="275"/>
            <ac:spMk id="3" creationId="{76B06F28-7E96-E63D-2A3F-DB1DF8A508A9}"/>
          </ac:spMkLst>
        </pc:spChg>
        <pc:spChg chg="add mod">
          <ac:chgData name="Sougat Dey" userId="6fe7dab3-ba33-4b13-9059-5d152beceab6" providerId="ADAL" clId="{7CA76BE9-0E21-4F85-9A62-05CA8ABFA93F}" dt="2024-03-05T16:28:06.192" v="4095" actId="123"/>
          <ac:spMkLst>
            <pc:docMk/>
            <pc:sldMk cId="2387741416" sldId="275"/>
            <ac:spMk id="4" creationId="{53B4CB76-110D-4736-F5A1-F5DF88FD3182}"/>
          </ac:spMkLst>
        </pc:spChg>
        <pc:spChg chg="add mod">
          <ac:chgData name="Sougat Dey" userId="6fe7dab3-ba33-4b13-9059-5d152beceab6" providerId="ADAL" clId="{7CA76BE9-0E21-4F85-9A62-05CA8ABFA93F}" dt="2024-03-05T16:39:36.895" v="4336" actId="14100"/>
          <ac:spMkLst>
            <pc:docMk/>
            <pc:sldMk cId="2387741416" sldId="275"/>
            <ac:spMk id="6" creationId="{BF05FF65-B1CC-63DB-6C50-B6A665020799}"/>
          </ac:spMkLst>
        </pc:spChg>
        <pc:graphicFrameChg chg="add mod">
          <ac:chgData name="Sougat Dey" userId="6fe7dab3-ba33-4b13-9059-5d152beceab6" providerId="ADAL" clId="{7CA76BE9-0E21-4F85-9A62-05CA8ABFA93F}" dt="2024-03-05T16:28:54.189" v="4104" actId="14100"/>
          <ac:graphicFrameMkLst>
            <pc:docMk/>
            <pc:sldMk cId="2387741416" sldId="275"/>
            <ac:graphicFrameMk id="5" creationId="{A20ECD65-8372-066A-8ED0-C70D8FC85C13}"/>
          </ac:graphicFrameMkLst>
        </pc:graphicFrameChg>
      </pc:sldChg>
      <pc:sldChg chg="modSp add mod">
        <pc:chgData name="Sougat Dey" userId="6fe7dab3-ba33-4b13-9059-5d152beceab6" providerId="ADAL" clId="{7CA76BE9-0E21-4F85-9A62-05CA8ABFA93F}" dt="2024-03-05T16:40:25.920" v="4345" actId="20577"/>
        <pc:sldMkLst>
          <pc:docMk/>
          <pc:sldMk cId="3541809917" sldId="276"/>
        </pc:sldMkLst>
        <pc:spChg chg="mod">
          <ac:chgData name="Sougat Dey" userId="6fe7dab3-ba33-4b13-9059-5d152beceab6" providerId="ADAL" clId="{7CA76BE9-0E21-4F85-9A62-05CA8ABFA93F}" dt="2024-03-05T16:40:25.920" v="4345" actId="20577"/>
          <ac:spMkLst>
            <pc:docMk/>
            <pc:sldMk cId="3541809917" sldId="276"/>
            <ac:spMk id="7" creationId="{F388CA80-1F45-0B27-2DB3-783837580FAF}"/>
          </ac:spMkLst>
        </pc:spChg>
      </pc:sldChg>
      <pc:sldChg chg="new del">
        <pc:chgData name="Sougat Dey" userId="6fe7dab3-ba33-4b13-9059-5d152beceab6" providerId="ADAL" clId="{7CA76BE9-0E21-4F85-9A62-05CA8ABFA93F}" dt="2024-03-05T16:40:19.293" v="4338" actId="47"/>
        <pc:sldMkLst>
          <pc:docMk/>
          <pc:sldMk cId="3657996246" sldId="276"/>
        </pc:sldMkLst>
      </pc:sldChg>
      <pc:sldChg chg="addSp delSp modSp new mod">
        <pc:chgData name="Sougat Dey" userId="6fe7dab3-ba33-4b13-9059-5d152beceab6" providerId="ADAL" clId="{7CA76BE9-0E21-4F85-9A62-05CA8ABFA93F}" dt="2024-03-05T16:46:19.971" v="4360" actId="1076"/>
        <pc:sldMkLst>
          <pc:docMk/>
          <pc:sldMk cId="3672448643" sldId="277"/>
        </pc:sldMkLst>
        <pc:spChg chg="del">
          <ac:chgData name="Sougat Dey" userId="6fe7dab3-ba33-4b13-9059-5d152beceab6" providerId="ADAL" clId="{7CA76BE9-0E21-4F85-9A62-05CA8ABFA93F}" dt="2024-03-05T16:40:34.737" v="4347" actId="478"/>
          <ac:spMkLst>
            <pc:docMk/>
            <pc:sldMk cId="3672448643" sldId="277"/>
            <ac:spMk id="2" creationId="{6F2E28B1-9BAC-2DE8-9B4F-1ECEA4CF3742}"/>
          </ac:spMkLst>
        </pc:spChg>
        <pc:spChg chg="del">
          <ac:chgData name="Sougat Dey" userId="6fe7dab3-ba33-4b13-9059-5d152beceab6" providerId="ADAL" clId="{7CA76BE9-0E21-4F85-9A62-05CA8ABFA93F}" dt="2024-03-05T16:40:34.737" v="4347" actId="478"/>
          <ac:spMkLst>
            <pc:docMk/>
            <pc:sldMk cId="3672448643" sldId="277"/>
            <ac:spMk id="3" creationId="{075B2DC2-C80E-7E01-102D-A16138B2908B}"/>
          </ac:spMkLst>
        </pc:spChg>
        <pc:spChg chg="add mod">
          <ac:chgData name="Sougat Dey" userId="6fe7dab3-ba33-4b13-9059-5d152beceab6" providerId="ADAL" clId="{7CA76BE9-0E21-4F85-9A62-05CA8ABFA93F}" dt="2024-03-05T16:42:57.422" v="4355" actId="20577"/>
          <ac:spMkLst>
            <pc:docMk/>
            <pc:sldMk cId="3672448643" sldId="277"/>
            <ac:spMk id="4" creationId="{461CEFA9-0734-62C0-5B9F-4138DB8B591C}"/>
          </ac:spMkLst>
        </pc:spChg>
        <pc:picChg chg="add del">
          <ac:chgData name="Sougat Dey" userId="6fe7dab3-ba33-4b13-9059-5d152beceab6" providerId="ADAL" clId="{7CA76BE9-0E21-4F85-9A62-05CA8ABFA93F}" dt="2024-03-05T16:45:24.558" v="4357" actId="478"/>
          <ac:picMkLst>
            <pc:docMk/>
            <pc:sldMk cId="3672448643" sldId="277"/>
            <ac:picMk id="6" creationId="{9901488F-63E8-638F-DE04-B323A97DC383}"/>
          </ac:picMkLst>
        </pc:picChg>
        <pc:picChg chg="add mod">
          <ac:chgData name="Sougat Dey" userId="6fe7dab3-ba33-4b13-9059-5d152beceab6" providerId="ADAL" clId="{7CA76BE9-0E21-4F85-9A62-05CA8ABFA93F}" dt="2024-03-05T16:46:19.971" v="4360" actId="1076"/>
          <ac:picMkLst>
            <pc:docMk/>
            <pc:sldMk cId="3672448643" sldId="277"/>
            <ac:picMk id="8" creationId="{1E3FAF77-58FA-C1D5-95EC-BAA7F0375BE3}"/>
          </ac:picMkLst>
        </pc:picChg>
      </pc:sldChg>
      <pc:sldChg chg="addSp delSp modSp new mod">
        <pc:chgData name="Sougat Dey" userId="6fe7dab3-ba33-4b13-9059-5d152beceab6" providerId="ADAL" clId="{7CA76BE9-0E21-4F85-9A62-05CA8ABFA93F}" dt="2024-03-05T16:47:40.046" v="4377" actId="1076"/>
        <pc:sldMkLst>
          <pc:docMk/>
          <pc:sldMk cId="1449799007" sldId="278"/>
        </pc:sldMkLst>
        <pc:spChg chg="del">
          <ac:chgData name="Sougat Dey" userId="6fe7dab3-ba33-4b13-9059-5d152beceab6" providerId="ADAL" clId="{7CA76BE9-0E21-4F85-9A62-05CA8ABFA93F}" dt="2024-03-05T16:46:25.909" v="4362" actId="478"/>
          <ac:spMkLst>
            <pc:docMk/>
            <pc:sldMk cId="1449799007" sldId="278"/>
            <ac:spMk id="2" creationId="{214038A3-2C86-0031-D0EC-9512AEE38F0C}"/>
          </ac:spMkLst>
        </pc:spChg>
        <pc:spChg chg="del">
          <ac:chgData name="Sougat Dey" userId="6fe7dab3-ba33-4b13-9059-5d152beceab6" providerId="ADAL" clId="{7CA76BE9-0E21-4F85-9A62-05CA8ABFA93F}" dt="2024-03-05T16:46:25.909" v="4362" actId="478"/>
          <ac:spMkLst>
            <pc:docMk/>
            <pc:sldMk cId="1449799007" sldId="278"/>
            <ac:spMk id="3" creationId="{3CE5C1AD-1760-D31F-FF43-49DBFF07E8A4}"/>
          </ac:spMkLst>
        </pc:spChg>
        <pc:spChg chg="add mod">
          <ac:chgData name="Sougat Dey" userId="6fe7dab3-ba33-4b13-9059-5d152beceab6" providerId="ADAL" clId="{7CA76BE9-0E21-4F85-9A62-05CA8ABFA93F}" dt="2024-03-05T16:46:59.813" v="4373" actId="14100"/>
          <ac:spMkLst>
            <pc:docMk/>
            <pc:sldMk cId="1449799007" sldId="278"/>
            <ac:spMk id="4" creationId="{2F542228-6F4F-1F98-A74C-6A0AF6C42476}"/>
          </ac:spMkLst>
        </pc:spChg>
        <pc:picChg chg="add mod">
          <ac:chgData name="Sougat Dey" userId="6fe7dab3-ba33-4b13-9059-5d152beceab6" providerId="ADAL" clId="{7CA76BE9-0E21-4F85-9A62-05CA8ABFA93F}" dt="2024-03-05T16:47:40.046" v="4377" actId="1076"/>
          <ac:picMkLst>
            <pc:docMk/>
            <pc:sldMk cId="1449799007" sldId="278"/>
            <ac:picMk id="6" creationId="{C15174E2-4D3C-5659-7EBB-D738A847958E}"/>
          </ac:picMkLst>
        </pc:picChg>
      </pc:sldChg>
      <pc:sldChg chg="addSp delSp modSp new mod">
        <pc:chgData name="Sougat Dey" userId="6fe7dab3-ba33-4b13-9059-5d152beceab6" providerId="ADAL" clId="{7CA76BE9-0E21-4F85-9A62-05CA8ABFA93F}" dt="2024-03-05T16:49:01.638" v="4390" actId="1076"/>
        <pc:sldMkLst>
          <pc:docMk/>
          <pc:sldMk cId="3118677920" sldId="279"/>
        </pc:sldMkLst>
        <pc:spChg chg="del">
          <ac:chgData name="Sougat Dey" userId="6fe7dab3-ba33-4b13-9059-5d152beceab6" providerId="ADAL" clId="{7CA76BE9-0E21-4F85-9A62-05CA8ABFA93F}" dt="2024-03-05T16:47:45.543" v="4379" actId="478"/>
          <ac:spMkLst>
            <pc:docMk/>
            <pc:sldMk cId="3118677920" sldId="279"/>
            <ac:spMk id="2" creationId="{6572BFFC-1BFA-D56A-6E61-04C6CCC116DB}"/>
          </ac:spMkLst>
        </pc:spChg>
        <pc:spChg chg="del">
          <ac:chgData name="Sougat Dey" userId="6fe7dab3-ba33-4b13-9059-5d152beceab6" providerId="ADAL" clId="{7CA76BE9-0E21-4F85-9A62-05CA8ABFA93F}" dt="2024-03-05T16:47:45.543" v="4379" actId="478"/>
          <ac:spMkLst>
            <pc:docMk/>
            <pc:sldMk cId="3118677920" sldId="279"/>
            <ac:spMk id="3" creationId="{B8350F0E-8DF4-7673-06A1-0DCD2633B8BA}"/>
          </ac:spMkLst>
        </pc:spChg>
        <pc:spChg chg="add mod">
          <ac:chgData name="Sougat Dey" userId="6fe7dab3-ba33-4b13-9059-5d152beceab6" providerId="ADAL" clId="{7CA76BE9-0E21-4F85-9A62-05CA8ABFA93F}" dt="2024-03-05T16:48:25.698" v="4387" actId="14100"/>
          <ac:spMkLst>
            <pc:docMk/>
            <pc:sldMk cId="3118677920" sldId="279"/>
            <ac:spMk id="4" creationId="{7F4CC04A-CE4E-973E-CCF4-0DFE871A3E61}"/>
          </ac:spMkLst>
        </pc:spChg>
        <pc:picChg chg="add mod">
          <ac:chgData name="Sougat Dey" userId="6fe7dab3-ba33-4b13-9059-5d152beceab6" providerId="ADAL" clId="{7CA76BE9-0E21-4F85-9A62-05CA8ABFA93F}" dt="2024-03-05T16:49:01.638" v="4390" actId="1076"/>
          <ac:picMkLst>
            <pc:docMk/>
            <pc:sldMk cId="3118677920" sldId="279"/>
            <ac:picMk id="6" creationId="{5869A5E5-224B-09DF-28F2-A7F15260E6D9}"/>
          </ac:picMkLst>
        </pc:picChg>
      </pc:sldChg>
      <pc:sldChg chg="addSp delSp modSp new mod">
        <pc:chgData name="Sougat Dey" userId="6fe7dab3-ba33-4b13-9059-5d152beceab6" providerId="ADAL" clId="{7CA76BE9-0E21-4F85-9A62-05CA8ABFA93F}" dt="2024-03-05T16:53:36.165" v="4408" actId="20577"/>
        <pc:sldMkLst>
          <pc:docMk/>
          <pc:sldMk cId="3347959021" sldId="280"/>
        </pc:sldMkLst>
        <pc:spChg chg="del">
          <ac:chgData name="Sougat Dey" userId="6fe7dab3-ba33-4b13-9059-5d152beceab6" providerId="ADAL" clId="{7CA76BE9-0E21-4F85-9A62-05CA8ABFA93F}" dt="2024-03-05T16:51:15.813" v="4392" actId="478"/>
          <ac:spMkLst>
            <pc:docMk/>
            <pc:sldMk cId="3347959021" sldId="280"/>
            <ac:spMk id="2" creationId="{9DAF1405-3248-7990-75A0-5BE09D1F9762}"/>
          </ac:spMkLst>
        </pc:spChg>
        <pc:spChg chg="del">
          <ac:chgData name="Sougat Dey" userId="6fe7dab3-ba33-4b13-9059-5d152beceab6" providerId="ADAL" clId="{7CA76BE9-0E21-4F85-9A62-05CA8ABFA93F}" dt="2024-03-05T16:51:15.813" v="4392" actId="478"/>
          <ac:spMkLst>
            <pc:docMk/>
            <pc:sldMk cId="3347959021" sldId="280"/>
            <ac:spMk id="3" creationId="{D8C57EB8-87E8-19C3-0066-60B7BA30EDB8}"/>
          </ac:spMkLst>
        </pc:spChg>
        <pc:spChg chg="add mod">
          <ac:chgData name="Sougat Dey" userId="6fe7dab3-ba33-4b13-9059-5d152beceab6" providerId="ADAL" clId="{7CA76BE9-0E21-4F85-9A62-05CA8ABFA93F}" dt="2024-03-05T16:53:36.165" v="4408" actId="20577"/>
          <ac:spMkLst>
            <pc:docMk/>
            <pc:sldMk cId="3347959021" sldId="280"/>
            <ac:spMk id="4" creationId="{5CCC8889-723E-61AC-09A2-195EB1179721}"/>
          </ac:spMkLst>
        </pc:spChg>
        <pc:picChg chg="add mod">
          <ac:chgData name="Sougat Dey" userId="6fe7dab3-ba33-4b13-9059-5d152beceab6" providerId="ADAL" clId="{7CA76BE9-0E21-4F85-9A62-05CA8ABFA93F}" dt="2024-03-05T16:52:28.731" v="4404" actId="1076"/>
          <ac:picMkLst>
            <pc:docMk/>
            <pc:sldMk cId="3347959021" sldId="280"/>
            <ac:picMk id="6" creationId="{49761CDA-60AE-5DEF-4958-5BF75AF66BED}"/>
          </ac:picMkLst>
        </pc:picChg>
      </pc:sldChg>
      <pc:sldChg chg="addSp delSp modSp new mod">
        <pc:chgData name="Sougat Dey" userId="6fe7dab3-ba33-4b13-9059-5d152beceab6" providerId="ADAL" clId="{7CA76BE9-0E21-4F85-9A62-05CA8ABFA93F}" dt="2024-03-05T16:54:42.680" v="4425" actId="1076"/>
        <pc:sldMkLst>
          <pc:docMk/>
          <pc:sldMk cId="350240970" sldId="281"/>
        </pc:sldMkLst>
        <pc:spChg chg="del">
          <ac:chgData name="Sougat Dey" userId="6fe7dab3-ba33-4b13-9059-5d152beceab6" providerId="ADAL" clId="{7CA76BE9-0E21-4F85-9A62-05CA8ABFA93F}" dt="2024-03-05T16:53:28.614" v="4406" actId="478"/>
          <ac:spMkLst>
            <pc:docMk/>
            <pc:sldMk cId="350240970" sldId="281"/>
            <ac:spMk id="2" creationId="{726B8592-9402-9C94-2E5E-036FCC52CB76}"/>
          </ac:spMkLst>
        </pc:spChg>
        <pc:spChg chg="del">
          <ac:chgData name="Sougat Dey" userId="6fe7dab3-ba33-4b13-9059-5d152beceab6" providerId="ADAL" clId="{7CA76BE9-0E21-4F85-9A62-05CA8ABFA93F}" dt="2024-03-05T16:53:28.614" v="4406" actId="478"/>
          <ac:spMkLst>
            <pc:docMk/>
            <pc:sldMk cId="350240970" sldId="281"/>
            <ac:spMk id="3" creationId="{7F9A05AB-AE70-650C-AED5-5A7EB19E3F24}"/>
          </ac:spMkLst>
        </pc:spChg>
        <pc:spChg chg="add mod">
          <ac:chgData name="Sougat Dey" userId="6fe7dab3-ba33-4b13-9059-5d152beceab6" providerId="ADAL" clId="{7CA76BE9-0E21-4F85-9A62-05CA8ABFA93F}" dt="2024-03-05T16:54:03.082" v="4421" actId="20577"/>
          <ac:spMkLst>
            <pc:docMk/>
            <pc:sldMk cId="350240970" sldId="281"/>
            <ac:spMk id="4" creationId="{687A49A8-04F8-755C-568C-D15B5E0C3FB8}"/>
          </ac:spMkLst>
        </pc:spChg>
        <pc:picChg chg="add mod">
          <ac:chgData name="Sougat Dey" userId="6fe7dab3-ba33-4b13-9059-5d152beceab6" providerId="ADAL" clId="{7CA76BE9-0E21-4F85-9A62-05CA8ABFA93F}" dt="2024-03-05T16:54:42.680" v="4425" actId="1076"/>
          <ac:picMkLst>
            <pc:docMk/>
            <pc:sldMk cId="350240970" sldId="281"/>
            <ac:picMk id="6" creationId="{A9DA5A88-79F4-7F24-C422-C5C5F4D32B9B}"/>
          </ac:picMkLst>
        </pc:picChg>
      </pc:sldChg>
      <pc:sldChg chg="addSp delSp modSp new mod">
        <pc:chgData name="Sougat Dey" userId="6fe7dab3-ba33-4b13-9059-5d152beceab6" providerId="ADAL" clId="{7CA76BE9-0E21-4F85-9A62-05CA8ABFA93F}" dt="2024-03-05T17:20:01.838" v="4643" actId="114"/>
        <pc:sldMkLst>
          <pc:docMk/>
          <pc:sldMk cId="1614361587" sldId="282"/>
        </pc:sldMkLst>
        <pc:spChg chg="del">
          <ac:chgData name="Sougat Dey" userId="6fe7dab3-ba33-4b13-9059-5d152beceab6" providerId="ADAL" clId="{7CA76BE9-0E21-4F85-9A62-05CA8ABFA93F}" dt="2024-03-05T17:09:40.945" v="4435"/>
          <ac:spMkLst>
            <pc:docMk/>
            <pc:sldMk cId="1614361587" sldId="282"/>
            <ac:spMk id="2" creationId="{D9D8331B-5DFD-1BF1-3C4B-91D0B95872C5}"/>
          </ac:spMkLst>
        </pc:spChg>
        <pc:spChg chg="del">
          <ac:chgData name="Sougat Dey" userId="6fe7dab3-ba33-4b13-9059-5d152beceab6" providerId="ADAL" clId="{7CA76BE9-0E21-4F85-9A62-05CA8ABFA93F}" dt="2024-03-05T17:09:15.552" v="4431" actId="478"/>
          <ac:spMkLst>
            <pc:docMk/>
            <pc:sldMk cId="1614361587" sldId="282"/>
            <ac:spMk id="3" creationId="{87B47CBC-14F6-EDA3-5640-E292FAD9867A}"/>
          </ac:spMkLst>
        </pc:spChg>
        <pc:spChg chg="add mod">
          <ac:chgData name="Sougat Dey" userId="6fe7dab3-ba33-4b13-9059-5d152beceab6" providerId="ADAL" clId="{7CA76BE9-0E21-4F85-9A62-05CA8ABFA93F}" dt="2024-03-05T17:10:02.588" v="4463" actId="1076"/>
          <ac:spMkLst>
            <pc:docMk/>
            <pc:sldMk cId="1614361587" sldId="282"/>
            <ac:spMk id="4" creationId="{DD350596-EA25-FC3F-784F-37DAD1CC219C}"/>
          </ac:spMkLst>
        </pc:spChg>
        <pc:spChg chg="add mod">
          <ac:chgData name="Sougat Dey" userId="6fe7dab3-ba33-4b13-9059-5d152beceab6" providerId="ADAL" clId="{7CA76BE9-0E21-4F85-9A62-05CA8ABFA93F}" dt="2024-03-05T17:18:24.106" v="4614" actId="1076"/>
          <ac:spMkLst>
            <pc:docMk/>
            <pc:sldMk cId="1614361587" sldId="282"/>
            <ac:spMk id="5" creationId="{EB3F0447-E0BE-15E5-305F-FB6DE22DB119}"/>
          </ac:spMkLst>
        </pc:spChg>
        <pc:spChg chg="add">
          <ac:chgData name="Sougat Dey" userId="6fe7dab3-ba33-4b13-9059-5d152beceab6" providerId="ADAL" clId="{7CA76BE9-0E21-4F85-9A62-05CA8ABFA93F}" dt="2024-03-05T17:10:08.954" v="4465"/>
          <ac:spMkLst>
            <pc:docMk/>
            <pc:sldMk cId="1614361587" sldId="282"/>
            <ac:spMk id="6" creationId="{6F085796-7C15-D3FE-1C2E-0E4AC8B25EBD}"/>
          </ac:spMkLst>
        </pc:spChg>
        <pc:spChg chg="add mod">
          <ac:chgData name="Sougat Dey" userId="6fe7dab3-ba33-4b13-9059-5d152beceab6" providerId="ADAL" clId="{7CA76BE9-0E21-4F85-9A62-05CA8ABFA93F}" dt="2024-03-05T17:18:44.093" v="4617" actId="465"/>
          <ac:spMkLst>
            <pc:docMk/>
            <pc:sldMk cId="1614361587" sldId="282"/>
            <ac:spMk id="7" creationId="{FF069B21-2DA8-2F5C-BAA7-7E244A0AFDF1}"/>
          </ac:spMkLst>
        </pc:spChg>
        <pc:spChg chg="add mod">
          <ac:chgData name="Sougat Dey" userId="6fe7dab3-ba33-4b13-9059-5d152beceab6" providerId="ADAL" clId="{7CA76BE9-0E21-4F85-9A62-05CA8ABFA93F}" dt="2024-03-05T17:18:44.093" v="4617" actId="465"/>
          <ac:spMkLst>
            <pc:docMk/>
            <pc:sldMk cId="1614361587" sldId="282"/>
            <ac:spMk id="8" creationId="{9D5915F4-DDC1-FF11-111F-E2DC06790751}"/>
          </ac:spMkLst>
        </pc:spChg>
        <pc:spChg chg="add mod">
          <ac:chgData name="Sougat Dey" userId="6fe7dab3-ba33-4b13-9059-5d152beceab6" providerId="ADAL" clId="{7CA76BE9-0E21-4F85-9A62-05CA8ABFA93F}" dt="2024-03-05T17:18:44.093" v="4617" actId="465"/>
          <ac:spMkLst>
            <pc:docMk/>
            <pc:sldMk cId="1614361587" sldId="282"/>
            <ac:spMk id="9" creationId="{4AB76D4B-DC3A-F899-C83A-675BBA57CB48}"/>
          </ac:spMkLst>
        </pc:spChg>
        <pc:spChg chg="add mod">
          <ac:chgData name="Sougat Dey" userId="6fe7dab3-ba33-4b13-9059-5d152beceab6" providerId="ADAL" clId="{7CA76BE9-0E21-4F85-9A62-05CA8ABFA93F}" dt="2024-03-05T17:19:14.136" v="4627" actId="114"/>
          <ac:spMkLst>
            <pc:docMk/>
            <pc:sldMk cId="1614361587" sldId="282"/>
            <ac:spMk id="10" creationId="{DB6D2BA7-9924-867D-0C8B-17753B02C238}"/>
          </ac:spMkLst>
        </pc:spChg>
        <pc:spChg chg="add mod">
          <ac:chgData name="Sougat Dey" userId="6fe7dab3-ba33-4b13-9059-5d152beceab6" providerId="ADAL" clId="{7CA76BE9-0E21-4F85-9A62-05CA8ABFA93F}" dt="2024-03-05T17:20:01.838" v="4643" actId="114"/>
          <ac:spMkLst>
            <pc:docMk/>
            <pc:sldMk cId="1614361587" sldId="282"/>
            <ac:spMk id="11" creationId="{BA41C11F-0CE7-7E93-7538-75754BE4DCEC}"/>
          </ac:spMkLst>
        </pc:spChg>
      </pc:sldChg>
      <pc:sldChg chg="addSp delSp modSp new mod">
        <pc:chgData name="Sougat Dey" userId="6fe7dab3-ba33-4b13-9059-5d152beceab6" providerId="ADAL" clId="{7CA76BE9-0E21-4F85-9A62-05CA8ABFA93F}" dt="2024-03-05T17:26:20.960" v="4756" actId="114"/>
        <pc:sldMkLst>
          <pc:docMk/>
          <pc:sldMk cId="4285439779" sldId="283"/>
        </pc:sldMkLst>
        <pc:spChg chg="del">
          <ac:chgData name="Sougat Dey" userId="6fe7dab3-ba33-4b13-9059-5d152beceab6" providerId="ADAL" clId="{7CA76BE9-0E21-4F85-9A62-05CA8ABFA93F}" dt="2024-03-05T17:20:20.672" v="4645" actId="478"/>
          <ac:spMkLst>
            <pc:docMk/>
            <pc:sldMk cId="4285439779" sldId="283"/>
            <ac:spMk id="2" creationId="{4FBECFD3-DDFE-4372-1A18-544D364BD6BD}"/>
          </ac:spMkLst>
        </pc:spChg>
        <pc:spChg chg="del">
          <ac:chgData name="Sougat Dey" userId="6fe7dab3-ba33-4b13-9059-5d152beceab6" providerId="ADAL" clId="{7CA76BE9-0E21-4F85-9A62-05CA8ABFA93F}" dt="2024-03-05T17:20:20.672" v="4645" actId="478"/>
          <ac:spMkLst>
            <pc:docMk/>
            <pc:sldMk cId="4285439779" sldId="283"/>
            <ac:spMk id="3" creationId="{C92A6094-7DD5-177B-A587-24B9531E4877}"/>
          </ac:spMkLst>
        </pc:spChg>
        <pc:spChg chg="add mod">
          <ac:chgData name="Sougat Dey" userId="6fe7dab3-ba33-4b13-9059-5d152beceab6" providerId="ADAL" clId="{7CA76BE9-0E21-4F85-9A62-05CA8ABFA93F}" dt="2024-03-05T17:20:38.604" v="4662" actId="1036"/>
          <ac:spMkLst>
            <pc:docMk/>
            <pc:sldMk cId="4285439779" sldId="283"/>
            <ac:spMk id="4" creationId="{131B0FF8-58E7-0C70-BF5B-758008DE5368}"/>
          </ac:spMkLst>
        </pc:spChg>
        <pc:spChg chg="add mod">
          <ac:chgData name="Sougat Dey" userId="6fe7dab3-ba33-4b13-9059-5d152beceab6" providerId="ADAL" clId="{7CA76BE9-0E21-4F85-9A62-05CA8ABFA93F}" dt="2024-03-05T17:26:20.960" v="4756" actId="114"/>
          <ac:spMkLst>
            <pc:docMk/>
            <pc:sldMk cId="4285439779" sldId="283"/>
            <ac:spMk id="5" creationId="{FD883BCD-EA27-FEDC-46E9-954DCB23AB60}"/>
          </ac:spMkLst>
        </pc:spChg>
      </pc:sldChg>
      <pc:sldChg chg="addSp delSp modSp new mod setBg">
        <pc:chgData name="Sougat Dey" userId="6fe7dab3-ba33-4b13-9059-5d152beceab6" providerId="ADAL" clId="{7CA76BE9-0E21-4F85-9A62-05CA8ABFA93F}" dt="2024-03-05T17:30:51.657" v="4818"/>
        <pc:sldMkLst>
          <pc:docMk/>
          <pc:sldMk cId="2742261858" sldId="284"/>
        </pc:sldMkLst>
        <pc:spChg chg="del">
          <ac:chgData name="Sougat Dey" userId="6fe7dab3-ba33-4b13-9059-5d152beceab6" providerId="ADAL" clId="{7CA76BE9-0E21-4F85-9A62-05CA8ABFA93F}" dt="2024-03-05T17:26:56.577" v="4763" actId="478"/>
          <ac:spMkLst>
            <pc:docMk/>
            <pc:sldMk cId="2742261858" sldId="284"/>
            <ac:spMk id="2" creationId="{51F3CDC2-3BD2-F96A-8AE3-DF0293046EC8}"/>
          </ac:spMkLst>
        </pc:spChg>
        <pc:spChg chg="del mod">
          <ac:chgData name="Sougat Dey" userId="6fe7dab3-ba33-4b13-9059-5d152beceab6" providerId="ADAL" clId="{7CA76BE9-0E21-4F85-9A62-05CA8ABFA93F}" dt="2024-03-05T17:26:56.577" v="4763" actId="478"/>
          <ac:spMkLst>
            <pc:docMk/>
            <pc:sldMk cId="2742261858" sldId="284"/>
            <ac:spMk id="3" creationId="{35059EF0-F554-803F-FFCF-4621A9D32C9B}"/>
          </ac:spMkLst>
        </pc:spChg>
        <pc:spChg chg="add del mod">
          <ac:chgData name="Sougat Dey" userId="6fe7dab3-ba33-4b13-9059-5d152beceab6" providerId="ADAL" clId="{7CA76BE9-0E21-4F85-9A62-05CA8ABFA93F}" dt="2024-03-05T17:28:17.045" v="4785" actId="478"/>
          <ac:spMkLst>
            <pc:docMk/>
            <pc:sldMk cId="2742261858" sldId="284"/>
            <ac:spMk id="4" creationId="{49F08CBB-5904-1817-6A20-E901F44D550F}"/>
          </ac:spMkLst>
        </pc:spChg>
        <pc:spChg chg="add mod">
          <ac:chgData name="Sougat Dey" userId="6fe7dab3-ba33-4b13-9059-5d152beceab6" providerId="ADAL" clId="{7CA76BE9-0E21-4F85-9A62-05CA8ABFA93F}" dt="2024-03-05T17:30:29.732" v="4815" actId="26606"/>
          <ac:spMkLst>
            <pc:docMk/>
            <pc:sldMk cId="2742261858" sldId="284"/>
            <ac:spMk id="7" creationId="{D78A39AB-1703-4BD7-96AF-FA94B62C59E1}"/>
          </ac:spMkLst>
        </pc:spChg>
        <pc:spChg chg="add del">
          <ac:chgData name="Sougat Dey" userId="6fe7dab3-ba33-4b13-9059-5d152beceab6" providerId="ADAL" clId="{7CA76BE9-0E21-4F85-9A62-05CA8ABFA93F}" dt="2024-03-05T17:27:26.394" v="4784" actId="26606"/>
          <ac:spMkLst>
            <pc:docMk/>
            <pc:sldMk cId="2742261858" sldId="284"/>
            <ac:spMk id="9" creationId="{5A0118C5-4F8D-4CF4-BADD-53FEACC6C42A}"/>
          </ac:spMkLst>
        </pc:spChg>
        <pc:spChg chg="add del">
          <ac:chgData name="Sougat Dey" userId="6fe7dab3-ba33-4b13-9059-5d152beceab6" providerId="ADAL" clId="{7CA76BE9-0E21-4F85-9A62-05CA8ABFA93F}" dt="2024-03-05T17:27:26.394" v="4784" actId="26606"/>
          <ac:spMkLst>
            <pc:docMk/>
            <pc:sldMk cId="2742261858" sldId="284"/>
            <ac:spMk id="11" creationId="{F98F79A4-A6C7-4101-B1E9-27E05CB7CFA0}"/>
          </ac:spMkLst>
        </pc:spChg>
        <pc:spChg chg="add del">
          <ac:chgData name="Sougat Dey" userId="6fe7dab3-ba33-4b13-9059-5d152beceab6" providerId="ADAL" clId="{7CA76BE9-0E21-4F85-9A62-05CA8ABFA93F}" dt="2024-03-05T17:27:26.394" v="4784" actId="26606"/>
          <ac:spMkLst>
            <pc:docMk/>
            <pc:sldMk cId="2742261858" sldId="284"/>
            <ac:spMk id="13" creationId="{31CE7A08-2184-4B99-ABC0-B40CD1D3F281}"/>
          </ac:spMkLst>
        </pc:spChg>
        <pc:spChg chg="add del">
          <ac:chgData name="Sougat Dey" userId="6fe7dab3-ba33-4b13-9059-5d152beceab6" providerId="ADAL" clId="{7CA76BE9-0E21-4F85-9A62-05CA8ABFA93F}" dt="2024-03-05T17:27:26.394" v="4784" actId="26606"/>
          <ac:spMkLst>
            <pc:docMk/>
            <pc:sldMk cId="2742261858" sldId="284"/>
            <ac:spMk id="15" creationId="{79AFCB35-9C04-4524-A0B1-57FF6865D013}"/>
          </ac:spMkLst>
        </pc:spChg>
        <pc:spChg chg="add del">
          <ac:chgData name="Sougat Dey" userId="6fe7dab3-ba33-4b13-9059-5d152beceab6" providerId="ADAL" clId="{7CA76BE9-0E21-4F85-9A62-05CA8ABFA93F}" dt="2024-03-05T17:27:26.394" v="4784" actId="26606"/>
          <ac:spMkLst>
            <pc:docMk/>
            <pc:sldMk cId="2742261858" sldId="284"/>
            <ac:spMk id="17" creationId="{D11AD2AD-0BA0-4DD3-8EEA-84686A0E718C}"/>
          </ac:spMkLst>
        </pc:spChg>
        <pc:spChg chg="add del">
          <ac:chgData name="Sougat Dey" userId="6fe7dab3-ba33-4b13-9059-5d152beceab6" providerId="ADAL" clId="{7CA76BE9-0E21-4F85-9A62-05CA8ABFA93F}" dt="2024-03-05T17:27:26.394" v="4784" actId="26606"/>
          <ac:spMkLst>
            <pc:docMk/>
            <pc:sldMk cId="2742261858" sldId="284"/>
            <ac:spMk id="19" creationId="{9E5C5460-229E-46C8-A712-CC317985420F}"/>
          </ac:spMkLst>
        </pc:spChg>
        <pc:spChg chg="add del">
          <ac:chgData name="Sougat Dey" userId="6fe7dab3-ba33-4b13-9059-5d152beceab6" providerId="ADAL" clId="{7CA76BE9-0E21-4F85-9A62-05CA8ABFA93F}" dt="2024-03-05T17:27:26.394" v="4784" actId="26606"/>
          <ac:spMkLst>
            <pc:docMk/>
            <pc:sldMk cId="2742261858" sldId="284"/>
            <ac:spMk id="21" creationId="{2552FC29-9118-466F-940E-80C84EFDF07B}"/>
          </ac:spMkLst>
        </pc:spChg>
        <pc:spChg chg="add">
          <ac:chgData name="Sougat Dey" userId="6fe7dab3-ba33-4b13-9059-5d152beceab6" providerId="ADAL" clId="{7CA76BE9-0E21-4F85-9A62-05CA8ABFA93F}" dt="2024-03-05T17:30:29.732" v="4815" actId="26606"/>
          <ac:spMkLst>
            <pc:docMk/>
            <pc:sldMk cId="2742261858" sldId="284"/>
            <ac:spMk id="22" creationId="{7D6BF779-0B8C-4CC2-9268-9506AD0C5331}"/>
          </ac:spMkLst>
        </pc:spChg>
        <pc:spChg chg="add">
          <ac:chgData name="Sougat Dey" userId="6fe7dab3-ba33-4b13-9059-5d152beceab6" providerId="ADAL" clId="{7CA76BE9-0E21-4F85-9A62-05CA8ABFA93F}" dt="2024-03-05T17:30:29.732" v="4815" actId="26606"/>
          <ac:spMkLst>
            <pc:docMk/>
            <pc:sldMk cId="2742261858" sldId="284"/>
            <ac:spMk id="24" creationId="{3A397E3E-B90C-4D82-BAAA-36F7AC6A4565}"/>
          </ac:spMkLst>
        </pc:spChg>
        <pc:spChg chg="add">
          <ac:chgData name="Sougat Dey" userId="6fe7dab3-ba33-4b13-9059-5d152beceab6" providerId="ADAL" clId="{7CA76BE9-0E21-4F85-9A62-05CA8ABFA93F}" dt="2024-03-05T17:30:29.732" v="4815" actId="26606"/>
          <ac:spMkLst>
            <pc:docMk/>
            <pc:sldMk cId="2742261858" sldId="284"/>
            <ac:spMk id="25" creationId="{2DA1274F-9232-42BF-B9FE-B95EA14CF41B}"/>
          </ac:spMkLst>
        </pc:spChg>
        <pc:spChg chg="add">
          <ac:chgData name="Sougat Dey" userId="6fe7dab3-ba33-4b13-9059-5d152beceab6" providerId="ADAL" clId="{7CA76BE9-0E21-4F85-9A62-05CA8ABFA93F}" dt="2024-03-05T17:30:29.732" v="4815" actId="26606"/>
          <ac:spMkLst>
            <pc:docMk/>
            <pc:sldMk cId="2742261858" sldId="284"/>
            <ac:spMk id="26" creationId="{E16C8D8F-10E9-4498-ABDB-0F923F8B6837}"/>
          </ac:spMkLst>
        </pc:spChg>
        <pc:spChg chg="add">
          <ac:chgData name="Sougat Dey" userId="6fe7dab3-ba33-4b13-9059-5d152beceab6" providerId="ADAL" clId="{7CA76BE9-0E21-4F85-9A62-05CA8ABFA93F}" dt="2024-03-05T17:30:29.732" v="4815" actId="26606"/>
          <ac:spMkLst>
            <pc:docMk/>
            <pc:sldMk cId="2742261858" sldId="284"/>
            <ac:spMk id="27" creationId="{1E5A83E3-8A11-4492-BB6E-F5F2240316FB}"/>
          </ac:spMkLst>
        </pc:spChg>
        <pc:spChg chg="add">
          <ac:chgData name="Sougat Dey" userId="6fe7dab3-ba33-4b13-9059-5d152beceab6" providerId="ADAL" clId="{7CA76BE9-0E21-4F85-9A62-05CA8ABFA93F}" dt="2024-03-05T17:30:29.732" v="4815" actId="26606"/>
          <ac:spMkLst>
            <pc:docMk/>
            <pc:sldMk cId="2742261858" sldId="284"/>
            <ac:spMk id="29" creationId="{BE5AF1D6-62CC-4988-9174-993F112DC2A2}"/>
          </ac:spMkLst>
        </pc:spChg>
        <pc:spChg chg="add">
          <ac:chgData name="Sougat Dey" userId="6fe7dab3-ba33-4b13-9059-5d152beceab6" providerId="ADAL" clId="{7CA76BE9-0E21-4F85-9A62-05CA8ABFA93F}" dt="2024-03-05T17:30:29.732" v="4815" actId="26606"/>
          <ac:spMkLst>
            <pc:docMk/>
            <pc:sldMk cId="2742261858" sldId="284"/>
            <ac:spMk id="31" creationId="{8CF5E676-CA04-4CED-9F1E-5026ED66E66D}"/>
          </ac:spMkLst>
        </pc:spChg>
        <pc:spChg chg="add">
          <ac:chgData name="Sougat Dey" userId="6fe7dab3-ba33-4b13-9059-5d152beceab6" providerId="ADAL" clId="{7CA76BE9-0E21-4F85-9A62-05CA8ABFA93F}" dt="2024-03-05T17:30:29.732" v="4815" actId="26606"/>
          <ac:spMkLst>
            <pc:docMk/>
            <pc:sldMk cId="2742261858" sldId="284"/>
            <ac:spMk id="33" creationId="{6BA9E676-A8FC-4C2F-8D78-C13ED8ABDBA8}"/>
          </ac:spMkLst>
        </pc:spChg>
        <pc:spChg chg="add">
          <ac:chgData name="Sougat Dey" userId="6fe7dab3-ba33-4b13-9059-5d152beceab6" providerId="ADAL" clId="{7CA76BE9-0E21-4F85-9A62-05CA8ABFA93F}" dt="2024-03-05T17:30:29.732" v="4815" actId="26606"/>
          <ac:spMkLst>
            <pc:docMk/>
            <pc:sldMk cId="2742261858" sldId="284"/>
            <ac:spMk id="35" creationId="{A2B5CBEA-F125-49B6-8335-227C325B112B}"/>
          </ac:spMkLst>
        </pc:spChg>
        <pc:spChg chg="add">
          <ac:chgData name="Sougat Dey" userId="6fe7dab3-ba33-4b13-9059-5d152beceab6" providerId="ADAL" clId="{7CA76BE9-0E21-4F85-9A62-05CA8ABFA93F}" dt="2024-03-05T17:30:29.732" v="4815" actId="26606"/>
          <ac:spMkLst>
            <pc:docMk/>
            <pc:sldMk cId="2742261858" sldId="284"/>
            <ac:spMk id="37" creationId="{EECD79B5-5FC5-495F-BFD6-346C16E787A7}"/>
          </ac:spMkLst>
        </pc:spChg>
        <pc:spChg chg="add">
          <ac:chgData name="Sougat Dey" userId="6fe7dab3-ba33-4b13-9059-5d152beceab6" providerId="ADAL" clId="{7CA76BE9-0E21-4F85-9A62-05CA8ABFA93F}" dt="2024-03-05T17:30:29.732" v="4815" actId="26606"/>
          <ac:spMkLst>
            <pc:docMk/>
            <pc:sldMk cId="2742261858" sldId="284"/>
            <ac:spMk id="39" creationId="{2C1D3151-5F97-4860-B56C-C98BD62CC255}"/>
          </ac:spMkLst>
        </pc:spChg>
        <pc:spChg chg="add">
          <ac:chgData name="Sougat Dey" userId="6fe7dab3-ba33-4b13-9059-5d152beceab6" providerId="ADAL" clId="{7CA76BE9-0E21-4F85-9A62-05CA8ABFA93F}" dt="2024-03-05T17:30:29.732" v="4815" actId="26606"/>
          <ac:spMkLst>
            <pc:docMk/>
            <pc:sldMk cId="2742261858" sldId="284"/>
            <ac:spMk id="41" creationId="{32D9D048-3063-435A-8C23-26C1907E9619}"/>
          </ac:spMkLst>
        </pc:spChg>
        <pc:spChg chg="add">
          <ac:chgData name="Sougat Dey" userId="6fe7dab3-ba33-4b13-9059-5d152beceab6" providerId="ADAL" clId="{7CA76BE9-0E21-4F85-9A62-05CA8ABFA93F}" dt="2024-03-05T17:30:29.732" v="4815" actId="26606"/>
          <ac:spMkLst>
            <pc:docMk/>
            <pc:sldMk cId="2742261858" sldId="284"/>
            <ac:spMk id="43" creationId="{8DE96824-E506-4448-8704-5EC7BF7BC51B}"/>
          </ac:spMkLst>
        </pc:spChg>
        <pc:spChg chg="add">
          <ac:chgData name="Sougat Dey" userId="6fe7dab3-ba33-4b13-9059-5d152beceab6" providerId="ADAL" clId="{7CA76BE9-0E21-4F85-9A62-05CA8ABFA93F}" dt="2024-03-05T17:30:29.732" v="4815" actId="26606"/>
          <ac:spMkLst>
            <pc:docMk/>
            <pc:sldMk cId="2742261858" sldId="284"/>
            <ac:spMk id="45" creationId="{4D1A5E71-B6B6-486A-8CDC-C7ABD9B903F6}"/>
          </ac:spMkLst>
        </pc:spChg>
        <pc:spChg chg="add">
          <ac:chgData name="Sougat Dey" userId="6fe7dab3-ba33-4b13-9059-5d152beceab6" providerId="ADAL" clId="{7CA76BE9-0E21-4F85-9A62-05CA8ABFA93F}" dt="2024-03-05T17:30:29.732" v="4815" actId="26606"/>
          <ac:spMkLst>
            <pc:docMk/>
            <pc:sldMk cId="2742261858" sldId="284"/>
            <ac:spMk id="47" creationId="{B6C541AE-9B02-44C0-B8C6-B2DEA7ED3813}"/>
          </ac:spMkLst>
        </pc:spChg>
        <pc:grpChg chg="add">
          <ac:chgData name="Sougat Dey" userId="6fe7dab3-ba33-4b13-9059-5d152beceab6" providerId="ADAL" clId="{7CA76BE9-0E21-4F85-9A62-05CA8ABFA93F}" dt="2024-03-05T17:30:29.732" v="4815" actId="26606"/>
          <ac:grpSpMkLst>
            <pc:docMk/>
            <pc:sldMk cId="2742261858" sldId="284"/>
            <ac:grpSpMk id="12" creationId="{8A351602-3772-4279-B0D3-A523F6F6EAB3}"/>
          </ac:grpSpMkLst>
        </pc:grpChg>
        <pc:grpChg chg="add del">
          <ac:chgData name="Sougat Dey" userId="6fe7dab3-ba33-4b13-9059-5d152beceab6" providerId="ADAL" clId="{7CA76BE9-0E21-4F85-9A62-05CA8ABFA93F}" dt="2024-03-05T17:27:26.394" v="4784" actId="26606"/>
          <ac:grpSpMkLst>
            <pc:docMk/>
            <pc:sldMk cId="2742261858" sldId="284"/>
            <ac:grpSpMk id="23" creationId="{0C156BF8-7FF7-440F-BE2B-417DFFE8BFA5}"/>
          </ac:grpSpMkLst>
        </pc:grpChg>
        <pc:picChg chg="add del mod">
          <ac:chgData name="Sougat Dey" userId="6fe7dab3-ba33-4b13-9059-5d152beceab6" providerId="ADAL" clId="{7CA76BE9-0E21-4F85-9A62-05CA8ABFA93F}" dt="2024-03-05T17:29:51.129" v="4791" actId="478"/>
          <ac:picMkLst>
            <pc:docMk/>
            <pc:sldMk cId="2742261858" sldId="284"/>
            <ac:picMk id="6" creationId="{6E495AB7-C573-87FE-8EA4-9B71E8B141A7}"/>
          </ac:picMkLst>
        </pc:picChg>
      </pc:sldChg>
      <pc:sldChg chg="addSp delSp modSp new mod">
        <pc:chgData name="Sougat Dey" userId="6fe7dab3-ba33-4b13-9059-5d152beceab6" providerId="ADAL" clId="{7CA76BE9-0E21-4F85-9A62-05CA8ABFA93F}" dt="2024-03-05T17:59:09.132" v="5099" actId="1076"/>
        <pc:sldMkLst>
          <pc:docMk/>
          <pc:sldMk cId="3072143078" sldId="285"/>
        </pc:sldMkLst>
        <pc:spChg chg="del">
          <ac:chgData name="Sougat Dey" userId="6fe7dab3-ba33-4b13-9059-5d152beceab6" providerId="ADAL" clId="{7CA76BE9-0E21-4F85-9A62-05CA8ABFA93F}" dt="2024-03-05T17:58:39.027" v="5094" actId="478"/>
          <ac:spMkLst>
            <pc:docMk/>
            <pc:sldMk cId="3072143078" sldId="285"/>
            <ac:spMk id="2" creationId="{80F88112-EA6E-FE5E-14D2-1C848695796A}"/>
          </ac:spMkLst>
        </pc:spChg>
        <pc:spChg chg="del">
          <ac:chgData name="Sougat Dey" userId="6fe7dab3-ba33-4b13-9059-5d152beceab6" providerId="ADAL" clId="{7CA76BE9-0E21-4F85-9A62-05CA8ABFA93F}" dt="2024-03-05T17:58:39.027" v="5094" actId="478"/>
          <ac:spMkLst>
            <pc:docMk/>
            <pc:sldMk cId="3072143078" sldId="285"/>
            <ac:spMk id="3" creationId="{4C890E11-40D9-986C-7593-312B26E73B7D}"/>
          </ac:spMkLst>
        </pc:spChg>
        <pc:graphicFrameChg chg="add mod">
          <ac:chgData name="Sougat Dey" userId="6fe7dab3-ba33-4b13-9059-5d152beceab6" providerId="ADAL" clId="{7CA76BE9-0E21-4F85-9A62-05CA8ABFA93F}" dt="2024-03-05T17:59:09.132" v="5099" actId="1076"/>
          <ac:graphicFrameMkLst>
            <pc:docMk/>
            <pc:sldMk cId="3072143078" sldId="285"/>
            <ac:graphicFrameMk id="4" creationId="{EAF17A07-DD97-D57E-6ECB-394C909584DD}"/>
          </ac:graphicFrameMkLst>
        </pc:graphicFrameChg>
      </pc:sldChg>
      <pc:sldChg chg="new del">
        <pc:chgData name="Sougat Dey" userId="6fe7dab3-ba33-4b13-9059-5d152beceab6" providerId="ADAL" clId="{7CA76BE9-0E21-4F85-9A62-05CA8ABFA93F}" dt="2024-03-05T17:59:24.221" v="5102" actId="47"/>
        <pc:sldMkLst>
          <pc:docMk/>
          <pc:sldMk cId="3207142760" sldId="286"/>
        </pc:sldMkLst>
      </pc:sldChg>
      <pc:sldChg chg="modSp add mod">
        <pc:chgData name="Sougat Dey" userId="6fe7dab3-ba33-4b13-9059-5d152beceab6" providerId="ADAL" clId="{7CA76BE9-0E21-4F85-9A62-05CA8ABFA93F}" dt="2024-03-05T17:59:37.473" v="5130" actId="20577"/>
        <pc:sldMkLst>
          <pc:docMk/>
          <pc:sldMk cId="3892989365" sldId="287"/>
        </pc:sldMkLst>
        <pc:spChg chg="mod">
          <ac:chgData name="Sougat Dey" userId="6fe7dab3-ba33-4b13-9059-5d152beceab6" providerId="ADAL" clId="{7CA76BE9-0E21-4F85-9A62-05CA8ABFA93F}" dt="2024-03-05T17:59:37.473" v="5130" actId="20577"/>
          <ac:spMkLst>
            <pc:docMk/>
            <pc:sldMk cId="3892989365" sldId="287"/>
            <ac:spMk id="2" creationId="{545BB8C9-D759-FE04-1312-89662EC13FB0}"/>
          </ac:spMkLst>
        </pc:spChg>
      </pc:sldChg>
      <pc:sldMasterChg chg="add del addSldLayout delSldLayout">
        <pc:chgData name="Sougat Dey" userId="6fe7dab3-ba33-4b13-9059-5d152beceab6" providerId="ADAL" clId="{7CA76BE9-0E21-4F85-9A62-05CA8ABFA93F}" dt="2024-03-05T07:55:35.660" v="15" actId="26606"/>
        <pc:sldMasterMkLst>
          <pc:docMk/>
          <pc:sldMasterMk cId="4131519911" sldId="2147483648"/>
        </pc:sldMasterMkLst>
        <pc:sldLayoutChg chg="add del">
          <pc:chgData name="Sougat Dey" userId="6fe7dab3-ba33-4b13-9059-5d152beceab6" providerId="ADAL" clId="{7CA76BE9-0E21-4F85-9A62-05CA8ABFA93F}" dt="2024-03-05T07:55:35.660" v="15" actId="26606"/>
          <pc:sldLayoutMkLst>
            <pc:docMk/>
            <pc:sldMasterMk cId="4131519911" sldId="2147483648"/>
            <pc:sldLayoutMk cId="2018909562" sldId="2147483649"/>
          </pc:sldLayoutMkLst>
        </pc:sldLayoutChg>
        <pc:sldLayoutChg chg="add del">
          <pc:chgData name="Sougat Dey" userId="6fe7dab3-ba33-4b13-9059-5d152beceab6" providerId="ADAL" clId="{7CA76BE9-0E21-4F85-9A62-05CA8ABFA93F}" dt="2024-03-05T07:55:35.660" v="15" actId="26606"/>
          <pc:sldLayoutMkLst>
            <pc:docMk/>
            <pc:sldMasterMk cId="4131519911" sldId="2147483648"/>
            <pc:sldLayoutMk cId="982213617" sldId="2147483650"/>
          </pc:sldLayoutMkLst>
        </pc:sldLayoutChg>
        <pc:sldLayoutChg chg="add del">
          <pc:chgData name="Sougat Dey" userId="6fe7dab3-ba33-4b13-9059-5d152beceab6" providerId="ADAL" clId="{7CA76BE9-0E21-4F85-9A62-05CA8ABFA93F}" dt="2024-03-05T07:55:35.660" v="15" actId="26606"/>
          <pc:sldLayoutMkLst>
            <pc:docMk/>
            <pc:sldMasterMk cId="4131519911" sldId="2147483648"/>
            <pc:sldLayoutMk cId="2486060969" sldId="2147483651"/>
          </pc:sldLayoutMkLst>
        </pc:sldLayoutChg>
        <pc:sldLayoutChg chg="add del">
          <pc:chgData name="Sougat Dey" userId="6fe7dab3-ba33-4b13-9059-5d152beceab6" providerId="ADAL" clId="{7CA76BE9-0E21-4F85-9A62-05CA8ABFA93F}" dt="2024-03-05T07:55:35.660" v="15" actId="26606"/>
          <pc:sldLayoutMkLst>
            <pc:docMk/>
            <pc:sldMasterMk cId="4131519911" sldId="2147483648"/>
            <pc:sldLayoutMk cId="3695071314" sldId="2147483652"/>
          </pc:sldLayoutMkLst>
        </pc:sldLayoutChg>
        <pc:sldLayoutChg chg="add del">
          <pc:chgData name="Sougat Dey" userId="6fe7dab3-ba33-4b13-9059-5d152beceab6" providerId="ADAL" clId="{7CA76BE9-0E21-4F85-9A62-05CA8ABFA93F}" dt="2024-03-05T07:55:35.660" v="15" actId="26606"/>
          <pc:sldLayoutMkLst>
            <pc:docMk/>
            <pc:sldMasterMk cId="4131519911" sldId="2147483648"/>
            <pc:sldLayoutMk cId="598408383" sldId="2147483653"/>
          </pc:sldLayoutMkLst>
        </pc:sldLayoutChg>
        <pc:sldLayoutChg chg="add del">
          <pc:chgData name="Sougat Dey" userId="6fe7dab3-ba33-4b13-9059-5d152beceab6" providerId="ADAL" clId="{7CA76BE9-0E21-4F85-9A62-05CA8ABFA93F}" dt="2024-03-05T07:55:35.660" v="15" actId="26606"/>
          <pc:sldLayoutMkLst>
            <pc:docMk/>
            <pc:sldMasterMk cId="4131519911" sldId="2147483648"/>
            <pc:sldLayoutMk cId="3533136913" sldId="2147483654"/>
          </pc:sldLayoutMkLst>
        </pc:sldLayoutChg>
        <pc:sldLayoutChg chg="add del">
          <pc:chgData name="Sougat Dey" userId="6fe7dab3-ba33-4b13-9059-5d152beceab6" providerId="ADAL" clId="{7CA76BE9-0E21-4F85-9A62-05CA8ABFA93F}" dt="2024-03-05T07:55:35.660" v="15" actId="26606"/>
          <pc:sldLayoutMkLst>
            <pc:docMk/>
            <pc:sldMasterMk cId="4131519911" sldId="2147483648"/>
            <pc:sldLayoutMk cId="3332218440" sldId="2147483655"/>
          </pc:sldLayoutMkLst>
        </pc:sldLayoutChg>
        <pc:sldLayoutChg chg="add del">
          <pc:chgData name="Sougat Dey" userId="6fe7dab3-ba33-4b13-9059-5d152beceab6" providerId="ADAL" clId="{7CA76BE9-0E21-4F85-9A62-05CA8ABFA93F}" dt="2024-03-05T07:55:35.660" v="15" actId="26606"/>
          <pc:sldLayoutMkLst>
            <pc:docMk/>
            <pc:sldMasterMk cId="4131519911" sldId="2147483648"/>
            <pc:sldLayoutMk cId="2737649518" sldId="2147483656"/>
          </pc:sldLayoutMkLst>
        </pc:sldLayoutChg>
        <pc:sldLayoutChg chg="add del">
          <pc:chgData name="Sougat Dey" userId="6fe7dab3-ba33-4b13-9059-5d152beceab6" providerId="ADAL" clId="{7CA76BE9-0E21-4F85-9A62-05CA8ABFA93F}" dt="2024-03-05T07:55:35.660" v="15" actId="26606"/>
          <pc:sldLayoutMkLst>
            <pc:docMk/>
            <pc:sldMasterMk cId="4131519911" sldId="2147483648"/>
            <pc:sldLayoutMk cId="3756780087" sldId="2147483657"/>
          </pc:sldLayoutMkLst>
        </pc:sldLayoutChg>
        <pc:sldLayoutChg chg="add del">
          <pc:chgData name="Sougat Dey" userId="6fe7dab3-ba33-4b13-9059-5d152beceab6" providerId="ADAL" clId="{7CA76BE9-0E21-4F85-9A62-05CA8ABFA93F}" dt="2024-03-05T07:55:35.660" v="15" actId="26606"/>
          <pc:sldLayoutMkLst>
            <pc:docMk/>
            <pc:sldMasterMk cId="4131519911" sldId="2147483648"/>
            <pc:sldLayoutMk cId="3210840457" sldId="2147483658"/>
          </pc:sldLayoutMkLst>
        </pc:sldLayoutChg>
        <pc:sldLayoutChg chg="add del">
          <pc:chgData name="Sougat Dey" userId="6fe7dab3-ba33-4b13-9059-5d152beceab6" providerId="ADAL" clId="{7CA76BE9-0E21-4F85-9A62-05CA8ABFA93F}" dt="2024-03-05T07:55:35.660" v="15" actId="26606"/>
          <pc:sldLayoutMkLst>
            <pc:docMk/>
            <pc:sldMasterMk cId="4131519911" sldId="2147483648"/>
            <pc:sldLayoutMk cId="3422120633" sldId="2147483659"/>
          </pc:sldLayoutMkLst>
        </pc:sldLayoutChg>
      </pc:sldMasterChg>
      <pc:sldMasterChg chg="add del addSldLayout delSldLayout">
        <pc:chgData name="Sougat Dey" userId="6fe7dab3-ba33-4b13-9059-5d152beceab6" providerId="ADAL" clId="{7CA76BE9-0E21-4F85-9A62-05CA8ABFA93F}" dt="2024-03-05T07:55:27.149" v="14" actId="26606"/>
        <pc:sldMasterMkLst>
          <pc:docMk/>
          <pc:sldMasterMk cId="2031330432" sldId="2147483686"/>
        </pc:sldMasterMkLst>
        <pc:sldLayoutChg chg="add del">
          <pc:chgData name="Sougat Dey" userId="6fe7dab3-ba33-4b13-9059-5d152beceab6" providerId="ADAL" clId="{7CA76BE9-0E21-4F85-9A62-05CA8ABFA93F}" dt="2024-03-05T07:55:27.149" v="14" actId="26606"/>
          <pc:sldLayoutMkLst>
            <pc:docMk/>
            <pc:sldMasterMk cId="2031330432" sldId="2147483686"/>
            <pc:sldLayoutMk cId="2148395698" sldId="2147483675"/>
          </pc:sldLayoutMkLst>
        </pc:sldLayoutChg>
        <pc:sldLayoutChg chg="add del">
          <pc:chgData name="Sougat Dey" userId="6fe7dab3-ba33-4b13-9059-5d152beceab6" providerId="ADAL" clId="{7CA76BE9-0E21-4F85-9A62-05CA8ABFA93F}" dt="2024-03-05T07:55:27.149" v="14" actId="26606"/>
          <pc:sldLayoutMkLst>
            <pc:docMk/>
            <pc:sldMasterMk cId="2031330432" sldId="2147483686"/>
            <pc:sldLayoutMk cId="851861977" sldId="2147483676"/>
          </pc:sldLayoutMkLst>
        </pc:sldLayoutChg>
        <pc:sldLayoutChg chg="add del">
          <pc:chgData name="Sougat Dey" userId="6fe7dab3-ba33-4b13-9059-5d152beceab6" providerId="ADAL" clId="{7CA76BE9-0E21-4F85-9A62-05CA8ABFA93F}" dt="2024-03-05T07:55:27.149" v="14" actId="26606"/>
          <pc:sldLayoutMkLst>
            <pc:docMk/>
            <pc:sldMasterMk cId="2031330432" sldId="2147483686"/>
            <pc:sldLayoutMk cId="2744158037" sldId="2147483677"/>
          </pc:sldLayoutMkLst>
        </pc:sldLayoutChg>
        <pc:sldLayoutChg chg="add del">
          <pc:chgData name="Sougat Dey" userId="6fe7dab3-ba33-4b13-9059-5d152beceab6" providerId="ADAL" clId="{7CA76BE9-0E21-4F85-9A62-05CA8ABFA93F}" dt="2024-03-05T07:55:27.149" v="14" actId="26606"/>
          <pc:sldLayoutMkLst>
            <pc:docMk/>
            <pc:sldMasterMk cId="2031330432" sldId="2147483686"/>
            <pc:sldLayoutMk cId="2289359941" sldId="2147483678"/>
          </pc:sldLayoutMkLst>
        </pc:sldLayoutChg>
        <pc:sldLayoutChg chg="add del">
          <pc:chgData name="Sougat Dey" userId="6fe7dab3-ba33-4b13-9059-5d152beceab6" providerId="ADAL" clId="{7CA76BE9-0E21-4F85-9A62-05CA8ABFA93F}" dt="2024-03-05T07:55:27.149" v="14" actId="26606"/>
          <pc:sldLayoutMkLst>
            <pc:docMk/>
            <pc:sldMasterMk cId="2031330432" sldId="2147483686"/>
            <pc:sldLayoutMk cId="3819580816" sldId="2147483679"/>
          </pc:sldLayoutMkLst>
        </pc:sldLayoutChg>
        <pc:sldLayoutChg chg="add del">
          <pc:chgData name="Sougat Dey" userId="6fe7dab3-ba33-4b13-9059-5d152beceab6" providerId="ADAL" clId="{7CA76BE9-0E21-4F85-9A62-05CA8ABFA93F}" dt="2024-03-05T07:55:27.149" v="14" actId="26606"/>
          <pc:sldLayoutMkLst>
            <pc:docMk/>
            <pc:sldMasterMk cId="2031330432" sldId="2147483686"/>
            <pc:sldLayoutMk cId="3550596589" sldId="2147483680"/>
          </pc:sldLayoutMkLst>
        </pc:sldLayoutChg>
        <pc:sldLayoutChg chg="add del">
          <pc:chgData name="Sougat Dey" userId="6fe7dab3-ba33-4b13-9059-5d152beceab6" providerId="ADAL" clId="{7CA76BE9-0E21-4F85-9A62-05CA8ABFA93F}" dt="2024-03-05T07:55:27.149" v="14" actId="26606"/>
          <pc:sldLayoutMkLst>
            <pc:docMk/>
            <pc:sldMasterMk cId="2031330432" sldId="2147483686"/>
            <pc:sldLayoutMk cId="3172159412" sldId="2147483681"/>
          </pc:sldLayoutMkLst>
        </pc:sldLayoutChg>
        <pc:sldLayoutChg chg="add del">
          <pc:chgData name="Sougat Dey" userId="6fe7dab3-ba33-4b13-9059-5d152beceab6" providerId="ADAL" clId="{7CA76BE9-0E21-4F85-9A62-05CA8ABFA93F}" dt="2024-03-05T07:55:27.149" v="14" actId="26606"/>
          <pc:sldLayoutMkLst>
            <pc:docMk/>
            <pc:sldMasterMk cId="2031330432" sldId="2147483686"/>
            <pc:sldLayoutMk cId="1647899336" sldId="2147483682"/>
          </pc:sldLayoutMkLst>
        </pc:sldLayoutChg>
        <pc:sldLayoutChg chg="add del">
          <pc:chgData name="Sougat Dey" userId="6fe7dab3-ba33-4b13-9059-5d152beceab6" providerId="ADAL" clId="{7CA76BE9-0E21-4F85-9A62-05CA8ABFA93F}" dt="2024-03-05T07:55:27.149" v="14" actId="26606"/>
          <pc:sldLayoutMkLst>
            <pc:docMk/>
            <pc:sldMasterMk cId="2031330432" sldId="2147483686"/>
            <pc:sldLayoutMk cId="196862225" sldId="2147483683"/>
          </pc:sldLayoutMkLst>
        </pc:sldLayoutChg>
        <pc:sldLayoutChg chg="add del">
          <pc:chgData name="Sougat Dey" userId="6fe7dab3-ba33-4b13-9059-5d152beceab6" providerId="ADAL" clId="{7CA76BE9-0E21-4F85-9A62-05CA8ABFA93F}" dt="2024-03-05T07:55:27.149" v="14" actId="26606"/>
          <pc:sldLayoutMkLst>
            <pc:docMk/>
            <pc:sldMasterMk cId="2031330432" sldId="2147483686"/>
            <pc:sldLayoutMk cId="2107382789" sldId="2147483684"/>
          </pc:sldLayoutMkLst>
        </pc:sldLayoutChg>
        <pc:sldLayoutChg chg="add del">
          <pc:chgData name="Sougat Dey" userId="6fe7dab3-ba33-4b13-9059-5d152beceab6" providerId="ADAL" clId="{7CA76BE9-0E21-4F85-9A62-05CA8ABFA93F}" dt="2024-03-05T07:55:27.149" v="14" actId="26606"/>
          <pc:sldLayoutMkLst>
            <pc:docMk/>
            <pc:sldMasterMk cId="2031330432" sldId="2147483686"/>
            <pc:sldLayoutMk cId="2426560480" sldId="2147483685"/>
          </pc:sldLayoutMkLst>
        </pc:sldLayoutChg>
      </pc:sldMasterChg>
      <pc:sldMasterChg chg="add setBg addSldLayout modSldLayout">
        <pc:chgData name="Sougat Dey" userId="6fe7dab3-ba33-4b13-9059-5d152beceab6" providerId="ADAL" clId="{7CA76BE9-0E21-4F85-9A62-05CA8ABFA93F}" dt="2024-03-05T08:13:23.204" v="564"/>
        <pc:sldMasterMkLst>
          <pc:docMk/>
          <pc:sldMasterMk cId="611957716" sldId="2147483699"/>
        </pc:sldMasterMkLst>
        <pc:sldLayoutChg chg="add setBg">
          <pc:chgData name="Sougat Dey" userId="6fe7dab3-ba33-4b13-9059-5d152beceab6" providerId="ADAL" clId="{7CA76BE9-0E21-4F85-9A62-05CA8ABFA93F}" dt="2024-03-05T08:13:23.204" v="564"/>
          <pc:sldLayoutMkLst>
            <pc:docMk/>
            <pc:sldMasterMk cId="611957716" sldId="2147483699"/>
            <pc:sldLayoutMk cId="2580577280" sldId="2147483688"/>
          </pc:sldLayoutMkLst>
        </pc:sldLayoutChg>
        <pc:sldLayoutChg chg="add setBg">
          <pc:chgData name="Sougat Dey" userId="6fe7dab3-ba33-4b13-9059-5d152beceab6" providerId="ADAL" clId="{7CA76BE9-0E21-4F85-9A62-05CA8ABFA93F}" dt="2024-03-05T08:13:23.204" v="564"/>
          <pc:sldLayoutMkLst>
            <pc:docMk/>
            <pc:sldMasterMk cId="611957716" sldId="2147483699"/>
            <pc:sldLayoutMk cId="4192546589" sldId="2147483689"/>
          </pc:sldLayoutMkLst>
        </pc:sldLayoutChg>
        <pc:sldLayoutChg chg="add setBg">
          <pc:chgData name="Sougat Dey" userId="6fe7dab3-ba33-4b13-9059-5d152beceab6" providerId="ADAL" clId="{7CA76BE9-0E21-4F85-9A62-05CA8ABFA93F}" dt="2024-03-05T08:13:23.204" v="564"/>
          <pc:sldLayoutMkLst>
            <pc:docMk/>
            <pc:sldMasterMk cId="611957716" sldId="2147483699"/>
            <pc:sldLayoutMk cId="4090411786" sldId="2147483690"/>
          </pc:sldLayoutMkLst>
        </pc:sldLayoutChg>
        <pc:sldLayoutChg chg="add setBg">
          <pc:chgData name="Sougat Dey" userId="6fe7dab3-ba33-4b13-9059-5d152beceab6" providerId="ADAL" clId="{7CA76BE9-0E21-4F85-9A62-05CA8ABFA93F}" dt="2024-03-05T08:13:23.204" v="564"/>
          <pc:sldLayoutMkLst>
            <pc:docMk/>
            <pc:sldMasterMk cId="611957716" sldId="2147483699"/>
            <pc:sldLayoutMk cId="1159892711" sldId="2147483691"/>
          </pc:sldLayoutMkLst>
        </pc:sldLayoutChg>
        <pc:sldLayoutChg chg="add setBg">
          <pc:chgData name="Sougat Dey" userId="6fe7dab3-ba33-4b13-9059-5d152beceab6" providerId="ADAL" clId="{7CA76BE9-0E21-4F85-9A62-05CA8ABFA93F}" dt="2024-03-05T08:13:23.204" v="564"/>
          <pc:sldLayoutMkLst>
            <pc:docMk/>
            <pc:sldMasterMk cId="611957716" sldId="2147483699"/>
            <pc:sldLayoutMk cId="2917384272" sldId="2147483692"/>
          </pc:sldLayoutMkLst>
        </pc:sldLayoutChg>
        <pc:sldLayoutChg chg="add setBg">
          <pc:chgData name="Sougat Dey" userId="6fe7dab3-ba33-4b13-9059-5d152beceab6" providerId="ADAL" clId="{7CA76BE9-0E21-4F85-9A62-05CA8ABFA93F}" dt="2024-03-05T08:13:23.204" v="564"/>
          <pc:sldLayoutMkLst>
            <pc:docMk/>
            <pc:sldMasterMk cId="611957716" sldId="2147483699"/>
            <pc:sldLayoutMk cId="2425045303" sldId="2147483693"/>
          </pc:sldLayoutMkLst>
        </pc:sldLayoutChg>
        <pc:sldLayoutChg chg="add setBg">
          <pc:chgData name="Sougat Dey" userId="6fe7dab3-ba33-4b13-9059-5d152beceab6" providerId="ADAL" clId="{7CA76BE9-0E21-4F85-9A62-05CA8ABFA93F}" dt="2024-03-05T08:13:23.204" v="564"/>
          <pc:sldLayoutMkLst>
            <pc:docMk/>
            <pc:sldMasterMk cId="611957716" sldId="2147483699"/>
            <pc:sldLayoutMk cId="4200956395" sldId="2147483694"/>
          </pc:sldLayoutMkLst>
        </pc:sldLayoutChg>
        <pc:sldLayoutChg chg="add setBg">
          <pc:chgData name="Sougat Dey" userId="6fe7dab3-ba33-4b13-9059-5d152beceab6" providerId="ADAL" clId="{7CA76BE9-0E21-4F85-9A62-05CA8ABFA93F}" dt="2024-03-05T08:13:23.204" v="564"/>
          <pc:sldLayoutMkLst>
            <pc:docMk/>
            <pc:sldMasterMk cId="611957716" sldId="2147483699"/>
            <pc:sldLayoutMk cId="2743109576" sldId="2147483695"/>
          </pc:sldLayoutMkLst>
        </pc:sldLayoutChg>
        <pc:sldLayoutChg chg="add setBg">
          <pc:chgData name="Sougat Dey" userId="6fe7dab3-ba33-4b13-9059-5d152beceab6" providerId="ADAL" clId="{7CA76BE9-0E21-4F85-9A62-05CA8ABFA93F}" dt="2024-03-05T08:13:23.204" v="564"/>
          <pc:sldLayoutMkLst>
            <pc:docMk/>
            <pc:sldMasterMk cId="611957716" sldId="2147483699"/>
            <pc:sldLayoutMk cId="721801215" sldId="2147483696"/>
          </pc:sldLayoutMkLst>
        </pc:sldLayoutChg>
        <pc:sldLayoutChg chg="add setBg">
          <pc:chgData name="Sougat Dey" userId="6fe7dab3-ba33-4b13-9059-5d152beceab6" providerId="ADAL" clId="{7CA76BE9-0E21-4F85-9A62-05CA8ABFA93F}" dt="2024-03-05T08:13:23.204" v="564"/>
          <pc:sldLayoutMkLst>
            <pc:docMk/>
            <pc:sldMasterMk cId="611957716" sldId="2147483699"/>
            <pc:sldLayoutMk cId="2097054427" sldId="2147483697"/>
          </pc:sldLayoutMkLst>
        </pc:sldLayoutChg>
        <pc:sldLayoutChg chg="add setBg">
          <pc:chgData name="Sougat Dey" userId="6fe7dab3-ba33-4b13-9059-5d152beceab6" providerId="ADAL" clId="{7CA76BE9-0E21-4F85-9A62-05CA8ABFA93F}" dt="2024-03-05T08:13:23.204" v="564"/>
          <pc:sldLayoutMkLst>
            <pc:docMk/>
            <pc:sldMasterMk cId="611957716" sldId="2147483699"/>
            <pc:sldLayoutMk cId="4160424801" sldId="2147483698"/>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none" spc="150" baseline="0">
                <a:latin typeface="+mj-lt"/>
                <a:ea typeface="Source Sans Pro SemiBold" panose="020B0603030403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D6D0F569-AC90-44EB-9EF4-4E5C2F5D823C}" type="datetime1">
              <a:rPr lang="en-US" smtClean="0"/>
              <a:t>3/5/2024</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200956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46BA7D41-E8B7-4A0B-B861-3EC4AE88917D}" type="datetime1">
              <a:rPr lang="en-US" smtClean="0"/>
              <a:t>3/5/2024</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159892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A7C34823-0B19-4B4E-A643-7A3B0A3D24D6}" type="datetime1">
              <a:rPr lang="en-US" smtClean="0"/>
              <a:t>3/5/2024</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917384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8C2D79EF-17C8-45D8-9866-DAF5723FC604}" type="datetime1">
              <a:rPr lang="en-US" smtClean="0"/>
              <a:t>3/5/2024</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43109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DFFC2ADC-3680-4013-A757-E4663495DB98}" type="datetime1">
              <a:rPr lang="en-US" smtClean="0"/>
              <a:t>3/5/2024</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1801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4751BA94-5DCA-4F19-960F-0FB2BD5EE85A}" type="datetime1">
              <a:rPr lang="en-US" smtClean="0"/>
              <a:t>3/5/2024</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097054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01BED947-38D9-44AC-8B89-E79758333B77}" type="datetime1">
              <a:rPr lang="en-US" smtClean="0"/>
              <a:t>3/5/2024</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60424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dirty="0"/>
              <a:t>Click to edit Master title style</a:t>
            </a:r>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3781E23F-BD3C-4F23-B116-2B758120C8AC}" type="datetime1">
              <a:rPr lang="en-US" smtClean="0"/>
              <a:t>3/5/2024</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580577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473CFAA9-6D59-4D98-869E-ACBDB83B2CA4}" type="datetime1">
              <a:rPr lang="en-US" smtClean="0"/>
              <a:t>3/5/2024</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25045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DC410804-27E3-430A-BB42-B831260DE39A}" type="datetime1">
              <a:rPr lang="en-US" smtClean="0"/>
              <a:t>3/5/2024</a:t>
            </a:fld>
            <a:endParaRPr lang="en-US" dirty="0"/>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92546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60E22DE3-3D1A-4D53-B9A6-6C7463B8C992}" type="datetime1">
              <a:rPr lang="en-US" smtClean="0"/>
              <a:t>3/5/2024</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90411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dirty="0"/>
              <a:t>Click to edit Master title style</a:t>
            </a:r>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200" b="1" cap="all" spc="60" baseline="0">
                <a:solidFill>
                  <a:schemeClr val="tx1">
                    <a:tint val="75000"/>
                  </a:schemeClr>
                </a:solidFill>
                <a:latin typeface="+mn-lt"/>
                <a:ea typeface="Source Sans Pro SemiBold" panose="020B0603030403020204" pitchFamily="34" charset="0"/>
              </a:defRPr>
            </a:lvl1pPr>
          </a:lstStyle>
          <a:p>
            <a:fld id="{5ECD8B30-1B71-45A1-8314-D59C86F581E1}" type="datetime1">
              <a:rPr lang="en-US" smtClean="0"/>
              <a:pPr/>
              <a:t>3/5/2024</a:t>
            </a:fld>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200" b="1" cap="none" spc="60" baseline="0">
                <a:solidFill>
                  <a:schemeClr val="tx1">
                    <a:tint val="75000"/>
                  </a:schemeClr>
                </a:solidFill>
                <a:latin typeface="+mn-lt"/>
                <a:ea typeface="Source Sans Pro SemiBold" panose="020B0603030403020204" pitchFamily="34" charset="0"/>
              </a:defRPr>
            </a:lvl1pPr>
          </a:lstStyle>
          <a:p>
            <a:r>
              <a:rPr lang="en-US" dirty="0"/>
              <a:t>Sample Footer Text</a:t>
            </a:r>
            <a:endParaRPr lang="en-US" b="1"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61195771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88" r:id="rId6"/>
    <p:sldLayoutId id="2147483693" r:id="rId7"/>
    <p:sldLayoutId id="2147483689" r:id="rId8"/>
    <p:sldLayoutId id="2147483690" r:id="rId9"/>
    <p:sldLayoutId id="2147483691" r:id="rId10"/>
    <p:sldLayoutId id="2147483692" r:id="rId11"/>
  </p:sldLayoutIdLst>
  <p:hf sldNum="0" hdr="0" ftr="0" dt="0"/>
  <p:txStyles>
    <p:titleStyle>
      <a:lvl1pPr algn="l" defTabSz="914400" rtl="0" eaLnBrk="1" latinLnBrk="0" hangingPunct="1">
        <a:lnSpc>
          <a:spcPct val="105000"/>
        </a:lnSpc>
        <a:spcBef>
          <a:spcPct val="0"/>
        </a:spcBef>
        <a:buNone/>
        <a:defRPr sz="4400" b="1" i="0" kern="1200" spc="14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spc="9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spc="9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spc="9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spc="9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spc="9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sougatdey/" TargetMode="External"/><Relationship Id="rId2" Type="http://schemas.openxmlformats.org/officeDocument/2006/relationships/image" Target="../media/image2.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1/relationships/webextension" Target="../webextensions/webextension6.xml"/><Relationship Id="rId1" Type="http://schemas.openxmlformats.org/officeDocument/2006/relationships/slideLayout" Target="../slideLayouts/slideLayout2.xml"/><Relationship Id="rId5" Type="http://schemas.openxmlformats.org/officeDocument/2006/relationships/image" Target="../media/image9.png"/><Relationship Id="rId4" Type="http://schemas.microsoft.com/office/2011/relationships/webextension" Target="../webextensions/webextension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1/relationships/webextension" Target="../webextensions/webextension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microsoft.com/office/2011/relationships/webextension" Target="../webextensions/webextension9.xml"/><Relationship Id="rId1" Type="http://schemas.openxmlformats.org/officeDocument/2006/relationships/slideLayout" Target="../slideLayouts/slideLayout2.xml"/><Relationship Id="rId5" Type="http://schemas.openxmlformats.org/officeDocument/2006/relationships/image" Target="../media/image12.png"/><Relationship Id="rId4" Type="http://schemas.microsoft.com/office/2011/relationships/webextension" Target="../webextensions/webextension10.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1/relationships/webextension" Target="../webextensions/webextension11.xml"/><Relationship Id="rId1" Type="http://schemas.openxmlformats.org/officeDocument/2006/relationships/slideLayout" Target="../slideLayouts/slideLayout2.xml"/><Relationship Id="rId5" Type="http://schemas.openxmlformats.org/officeDocument/2006/relationships/image" Target="../media/image14.png"/><Relationship Id="rId4" Type="http://schemas.microsoft.com/office/2011/relationships/webextension" Target="../webextensions/webextension1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microsoft.com/office/2011/relationships/webextension" Target="../webextensions/webextension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1/relationships/webextension" Target="../webextensions/webextension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microsoft.com/office/2011/relationships/webextension" Target="../webextensions/webextension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microsoft.com/office/2011/relationships/webextension" Target="../webextensions/webextension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2.xml"/><Relationship Id="rId1" Type="http://schemas.openxmlformats.org/officeDocument/2006/relationships/slideLayout" Target="../slideLayouts/slideLayout2.xml"/><Relationship Id="rId5" Type="http://schemas.openxmlformats.org/officeDocument/2006/relationships/image" Target="../media/image5.png"/><Relationship Id="rId4" Type="http://schemas.microsoft.com/office/2011/relationships/webextension" Target="../webextensions/webextension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1/relationships/webextension" Target="../webextensions/webextension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1/relationships/webextension" Target="../webextensions/webextension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1F77B6A-7F53-4B28-B73D-C8CC899AB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836604-9DC7-C405-84D9-43767CBA5D7B}"/>
              </a:ext>
            </a:extLst>
          </p:cNvPr>
          <p:cNvSpPr>
            <a:spLocks noGrp="1"/>
          </p:cNvSpPr>
          <p:nvPr>
            <p:ph type="ctrTitle"/>
          </p:nvPr>
        </p:nvSpPr>
        <p:spPr>
          <a:xfrm>
            <a:off x="6726578" y="685680"/>
            <a:ext cx="4203323" cy="3596201"/>
          </a:xfrm>
        </p:spPr>
        <p:txBody>
          <a:bodyPr>
            <a:normAutofit/>
          </a:bodyPr>
          <a:lstStyle/>
          <a:p>
            <a:pPr algn="r">
              <a:lnSpc>
                <a:spcPct val="95000"/>
              </a:lnSpc>
            </a:pPr>
            <a:r>
              <a:rPr lang="en-US" sz="3800" dirty="0">
                <a:latin typeface="Arial" panose="020B0604020202020204" pitchFamily="34" charset="0"/>
                <a:cs typeface="Arial" panose="020B0604020202020204" pitchFamily="34" charset="0"/>
              </a:rPr>
              <a:t>AtliQ Mart Festive Promotions Analysis: Diwali 2023 and Sankranti 2024</a:t>
            </a:r>
            <a:endParaRPr lang="en-IN" sz="3800" dirty="0">
              <a:latin typeface="Arial" panose="020B0604020202020204" pitchFamily="34" charset="0"/>
              <a:cs typeface="Arial" panose="020B0604020202020204" pitchFamily="34" charset="0"/>
            </a:endParaRPr>
          </a:p>
        </p:txBody>
      </p:sp>
      <p:grpSp>
        <p:nvGrpSpPr>
          <p:cNvPr id="17" name="Group 16">
            <a:extLst>
              <a:ext uri="{FF2B5EF4-FFF2-40B4-BE49-F238E27FC236}">
                <a16:creationId xmlns:a16="http://schemas.microsoft.com/office/drawing/2014/main" id="{2515629F-0D83-4A44-A125-CD50FC660A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18" name="Rectangle 17">
              <a:extLst>
                <a:ext uri="{FF2B5EF4-FFF2-40B4-BE49-F238E27FC236}">
                  <a16:creationId xmlns:a16="http://schemas.microsoft.com/office/drawing/2014/main" id="{81A5080B-EAC4-4530-815C-DE8DACA09D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4667345-04B5-4757-9CE0-969DC1DE5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Freeform: Shape 24">
            <a:extLst>
              <a:ext uri="{FF2B5EF4-FFF2-40B4-BE49-F238E27FC236}">
                <a16:creationId xmlns:a16="http://schemas.microsoft.com/office/drawing/2014/main" id="{F6E412EF-CF39-4C25-85B0-DB30B1B0A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7" name="Freeform: Shape 26">
            <a:extLst>
              <a:ext uri="{FF2B5EF4-FFF2-40B4-BE49-F238E27FC236}">
                <a16:creationId xmlns:a16="http://schemas.microsoft.com/office/drawing/2014/main" id="{E8DA6235-17F2-4C9E-88C6-C5D38D8D3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useBgFill="1">
        <p:nvSpPr>
          <p:cNvPr id="29" name="Rectangle 28">
            <a:extLst>
              <a:ext uri="{FF2B5EF4-FFF2-40B4-BE49-F238E27FC236}">
                <a16:creationId xmlns:a16="http://schemas.microsoft.com/office/drawing/2014/main" id="{B55DEF71-1741-4489-8E77-46FC5BAA6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2347B6D-A7CC-48EB-861F-917D0D61E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A7A0A46D-CC9B-4E32-870A-7BC2DF940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 name="Oval 34">
            <a:extLst>
              <a:ext uri="{FF2B5EF4-FFF2-40B4-BE49-F238E27FC236}">
                <a16:creationId xmlns:a16="http://schemas.microsoft.com/office/drawing/2014/main" id="{9178722E-1BD0-427E-BAAE-4F206DAB5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4" name="Picture 13" descr="A logo for a company&#10;&#10;Description automatically generated">
            <a:extLst>
              <a:ext uri="{FF2B5EF4-FFF2-40B4-BE49-F238E27FC236}">
                <a16:creationId xmlns:a16="http://schemas.microsoft.com/office/drawing/2014/main" id="{06CE9E74-F475-6684-A120-E98688D1C7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6336" y="1509721"/>
            <a:ext cx="3680216" cy="3680216"/>
          </a:xfrm>
          <a:prstGeom prst="rect">
            <a:avLst/>
          </a:prstGeom>
          <a:ln w="28575">
            <a:noFill/>
          </a:ln>
        </p:spPr>
      </p:pic>
      <p:grpSp>
        <p:nvGrpSpPr>
          <p:cNvPr id="37" name="Group 36">
            <a:extLst>
              <a:ext uri="{FF2B5EF4-FFF2-40B4-BE49-F238E27FC236}">
                <a16:creationId xmlns:a16="http://schemas.microsoft.com/office/drawing/2014/main" id="{7D8E00FA-5561-4253-B903-92B49719E7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11971" y="858936"/>
            <a:ext cx="693403" cy="693403"/>
            <a:chOff x="5211971" y="858936"/>
            <a:chExt cx="693403" cy="693403"/>
          </a:xfrm>
        </p:grpSpPr>
        <p:sp>
          <p:nvSpPr>
            <p:cNvPr id="38" name="Graphic 212">
              <a:extLst>
                <a:ext uri="{FF2B5EF4-FFF2-40B4-BE49-F238E27FC236}">
                  <a16:creationId xmlns:a16="http://schemas.microsoft.com/office/drawing/2014/main" id="{A753B935-E3DD-466D-BFAC-68E0BE02D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9" name="Graphic 212">
              <a:extLst>
                <a:ext uri="{FF2B5EF4-FFF2-40B4-BE49-F238E27FC236}">
                  <a16:creationId xmlns:a16="http://schemas.microsoft.com/office/drawing/2014/main" id="{FB034F26-4148-4B59-B493-14D7A9A8BA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grpSp>
        <p:nvGrpSpPr>
          <p:cNvPr id="41" name="Graphic 185">
            <a:extLst>
              <a:ext uri="{FF2B5EF4-FFF2-40B4-BE49-F238E27FC236}">
                <a16:creationId xmlns:a16="http://schemas.microsoft.com/office/drawing/2014/main" id="{5E6BB5FD-DB7B-4BE3-BA45-1EF042115E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42" name="Freeform: Shape 41">
              <a:extLst>
                <a:ext uri="{FF2B5EF4-FFF2-40B4-BE49-F238E27FC236}">
                  <a16:creationId xmlns:a16="http://schemas.microsoft.com/office/drawing/2014/main" id="{9929FF76-4B3A-4294-BE6E-B507B22D1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253C18A4-10CC-4E91-A8A2-D5368972A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356AC2F-73E0-44FD-B346-A209D274D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95A85581-9712-414C-82D4-2FE96ACB2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B0828F2-35E7-4424-8082-6C258B676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6" name="TextBox 25">
            <a:extLst>
              <a:ext uri="{FF2B5EF4-FFF2-40B4-BE49-F238E27FC236}">
                <a16:creationId xmlns:a16="http://schemas.microsoft.com/office/drawing/2014/main" id="{EFFB8E48-BFD8-1712-9D42-5DFF994B8C19}"/>
              </a:ext>
            </a:extLst>
          </p:cNvPr>
          <p:cNvSpPr txBox="1"/>
          <p:nvPr/>
        </p:nvSpPr>
        <p:spPr>
          <a:xfrm>
            <a:off x="7785717" y="4517062"/>
            <a:ext cx="2992514" cy="383412"/>
          </a:xfrm>
          <a:prstGeom prst="rect">
            <a:avLst/>
          </a:prstGeom>
          <a:noFill/>
        </p:spPr>
        <p:txBody>
          <a:bodyPr wrap="square" rtlCol="0">
            <a:spAutoFit/>
          </a:bodyPr>
          <a:lstStyle/>
          <a:p>
            <a:pPr algn="ctr"/>
            <a:r>
              <a:rPr lang="en-IN" b="1" dirty="0">
                <a:latin typeface="Arial" panose="020B0604020202020204" pitchFamily="34" charset="0"/>
                <a:cs typeface="Arial" panose="020B0604020202020204" pitchFamily="34" charset="0"/>
              </a:rPr>
              <a:t>Created by </a:t>
            </a:r>
            <a:r>
              <a:rPr lang="en-IN" b="1" dirty="0">
                <a:latin typeface="Arial" panose="020B0604020202020204" pitchFamily="34" charset="0"/>
                <a:cs typeface="Arial" panose="020B0604020202020204" pitchFamily="34" charset="0"/>
                <a:hlinkClick r:id="rId3"/>
              </a:rPr>
              <a:t>Sougat Dey</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0048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8E0D946-B0E6-B304-A4C8-8D6343840F42}"/>
              </a:ext>
            </a:extLst>
          </p:cNvPr>
          <p:cNvSpPr>
            <a:spLocks noGrp="1"/>
          </p:cNvSpPr>
          <p:nvPr>
            <p:ph type="title"/>
          </p:nvPr>
        </p:nvSpPr>
        <p:spPr>
          <a:xfrm>
            <a:off x="829323" y="560435"/>
            <a:ext cx="9903781" cy="1286122"/>
          </a:xfrm>
        </p:spPr>
        <p:txBody>
          <a:bodyPr>
            <a:noAutofit/>
          </a:bodyPr>
          <a:lstStyle/>
          <a:p>
            <a:r>
              <a:rPr lang="en-IN" sz="2400" dirty="0">
                <a:latin typeface="Arial" panose="020B0604020202020204" pitchFamily="34" charset="0"/>
                <a:cs typeface="Arial" panose="020B0604020202020204" pitchFamily="34" charset="0"/>
              </a:rPr>
              <a:t>Q4. </a:t>
            </a:r>
            <a:r>
              <a:rPr lang="en-US" sz="2400" dirty="0">
                <a:latin typeface="Arial" panose="020B0604020202020204" pitchFamily="34" charset="0"/>
                <a:cs typeface="Arial" panose="020B0604020202020204" pitchFamily="34" charset="0"/>
              </a:rPr>
              <a:t>Is there a significant difference in the performance of discount-based promotions versus BOGOF or cashback promotions?</a:t>
            </a:r>
            <a:endParaRPr lang="en-IN" sz="2400" dirty="0">
              <a:latin typeface="Arial" panose="020B0604020202020204" pitchFamily="34" charset="0"/>
              <a:cs typeface="Arial" panose="020B0604020202020204" pitchFamily="34" charset="0"/>
            </a:endParaRP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11" name="Add-in 10">
                <a:extLst>
                  <a:ext uri="{FF2B5EF4-FFF2-40B4-BE49-F238E27FC236}">
                    <a16:creationId xmlns:a16="http://schemas.microsoft.com/office/drawing/2014/main" id="{BC6B4174-2433-A8D8-1CB8-AEA4ABD7D04B}"/>
                  </a:ext>
                </a:extLst>
              </p:cNvPr>
              <p:cNvGraphicFramePr>
                <a:graphicFrameLocks noGrp="1"/>
              </p:cNvGraphicFramePr>
              <p:nvPr>
                <p:extLst>
                  <p:ext uri="{D42A27DB-BD31-4B8C-83A1-F6EECF244321}">
                    <p14:modId xmlns:p14="http://schemas.microsoft.com/office/powerpoint/2010/main" val="2101091262"/>
                  </p:ext>
                </p:extLst>
              </p:nvPr>
            </p:nvGraphicFramePr>
            <p:xfrm>
              <a:off x="829323" y="3781887"/>
              <a:ext cx="4728097" cy="2504612"/>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11" name="Add-in 10">
                <a:extLst>
                  <a:ext uri="{FF2B5EF4-FFF2-40B4-BE49-F238E27FC236}">
                    <a16:creationId xmlns:a16="http://schemas.microsoft.com/office/drawing/2014/main" id="{BC6B4174-2433-A8D8-1CB8-AEA4ABD7D04B}"/>
                  </a:ext>
                </a:extLst>
              </p:cNvPr>
              <p:cNvPicPr>
                <a:picLocks noGrp="1" noRot="1" noChangeAspect="1" noMove="1" noResize="1" noEditPoints="1" noAdjustHandles="1" noChangeArrowheads="1" noChangeShapeType="1"/>
              </p:cNvPicPr>
              <p:nvPr/>
            </p:nvPicPr>
            <p:blipFill>
              <a:blip r:embed="rId3"/>
              <a:stretch>
                <a:fillRect/>
              </a:stretch>
            </p:blipFill>
            <p:spPr>
              <a:xfrm>
                <a:off x="829323" y="3781887"/>
                <a:ext cx="4728097" cy="2504612"/>
              </a:xfrm>
              <a:prstGeom prst="rect">
                <a:avLst/>
              </a:prstGeom>
            </p:spPr>
          </p:pic>
        </mc:Fallback>
      </mc:AlternateContent>
      <mc:AlternateContent xmlns:mc="http://schemas.openxmlformats.org/markup-compatibility/2006" xmlns:we="http://schemas.microsoft.com/office/webextensions/webextension/2010/11" xmlns:pca="http://schemas.microsoft.com/office/powerpoint/2013/contentapp">
        <mc:Choice Requires="we pca">
          <p:graphicFrame>
            <p:nvGraphicFramePr>
              <p:cNvPr id="12" name="Add-in 11">
                <a:extLst>
                  <a:ext uri="{FF2B5EF4-FFF2-40B4-BE49-F238E27FC236}">
                    <a16:creationId xmlns:a16="http://schemas.microsoft.com/office/drawing/2014/main" id="{D1DA53C9-2F26-2E26-C58F-DE4B8A6D725C}"/>
                  </a:ext>
                </a:extLst>
              </p:cNvPr>
              <p:cNvGraphicFramePr>
                <a:graphicFrameLocks noGrp="1"/>
              </p:cNvGraphicFramePr>
              <p:nvPr>
                <p:extLst>
                  <p:ext uri="{D42A27DB-BD31-4B8C-83A1-F6EECF244321}">
                    <p14:modId xmlns:p14="http://schemas.microsoft.com/office/powerpoint/2010/main" val="1308544850"/>
                  </p:ext>
                </p:extLst>
              </p:nvPr>
            </p:nvGraphicFramePr>
            <p:xfrm>
              <a:off x="5734975" y="3781887"/>
              <a:ext cx="5123525" cy="2504612"/>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xmlns="">
          <p:pic>
            <p:nvPicPr>
              <p:cNvPr id="12" name="Add-in 11">
                <a:extLst>
                  <a:ext uri="{FF2B5EF4-FFF2-40B4-BE49-F238E27FC236}">
                    <a16:creationId xmlns:a16="http://schemas.microsoft.com/office/drawing/2014/main" id="{D1DA53C9-2F26-2E26-C58F-DE4B8A6D725C}"/>
                  </a:ext>
                </a:extLst>
              </p:cNvPr>
              <p:cNvPicPr>
                <a:picLocks noGrp="1" noRot="1" noChangeAspect="1" noMove="1" noResize="1" noEditPoints="1" noAdjustHandles="1" noChangeArrowheads="1" noChangeShapeType="1"/>
              </p:cNvPicPr>
              <p:nvPr/>
            </p:nvPicPr>
            <p:blipFill>
              <a:blip r:embed="rId5"/>
              <a:stretch>
                <a:fillRect/>
              </a:stretch>
            </p:blipFill>
            <p:spPr>
              <a:xfrm>
                <a:off x="5734975" y="3781887"/>
                <a:ext cx="5123525" cy="2504612"/>
              </a:xfrm>
              <a:prstGeom prst="rect">
                <a:avLst/>
              </a:prstGeom>
            </p:spPr>
          </p:pic>
        </mc:Fallback>
      </mc:AlternateContent>
      <p:sp>
        <p:nvSpPr>
          <p:cNvPr id="13" name="TextBox 12">
            <a:extLst>
              <a:ext uri="{FF2B5EF4-FFF2-40B4-BE49-F238E27FC236}">
                <a16:creationId xmlns:a16="http://schemas.microsoft.com/office/drawing/2014/main" id="{0A602C45-7946-2B89-159E-DC04E6756C6C}"/>
              </a:ext>
            </a:extLst>
          </p:cNvPr>
          <p:cNvSpPr txBox="1"/>
          <p:nvPr/>
        </p:nvSpPr>
        <p:spPr>
          <a:xfrm>
            <a:off x="829322" y="2006353"/>
            <a:ext cx="10029177" cy="1477328"/>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Despite being the third highest in terms of volume among the five promotion types, the product featured in the '</a:t>
            </a:r>
            <a:r>
              <a:rPr lang="en-US" b="1" i="1" dirty="0">
                <a:latin typeface="Arial" panose="020B0604020202020204" pitchFamily="34" charset="0"/>
                <a:cs typeface="Arial" panose="020B0604020202020204" pitchFamily="34" charset="0"/>
              </a:rPr>
              <a:t>500 Cashback</a:t>
            </a:r>
            <a:r>
              <a:rPr lang="en-US" dirty="0">
                <a:latin typeface="Arial" panose="020B0604020202020204" pitchFamily="34" charset="0"/>
                <a:cs typeface="Arial" panose="020B0604020202020204" pitchFamily="34" charset="0"/>
              </a:rPr>
              <a:t>' promotion garnered the highest revenue. This can be attributed to its significantly higher price compared to other products (being the costliest). Consequently, a substantial revenue gap exists between the </a:t>
            </a:r>
            <a:r>
              <a:rPr lang="en-US" b="1" i="1" dirty="0">
                <a:latin typeface="Arial" panose="020B0604020202020204" pitchFamily="34" charset="0"/>
                <a:cs typeface="Arial" panose="020B0604020202020204" pitchFamily="34" charset="0"/>
              </a:rPr>
              <a:t>'500 Cashback</a:t>
            </a:r>
            <a:r>
              <a:rPr lang="en-US" dirty="0">
                <a:latin typeface="Arial" panose="020B0604020202020204" pitchFamily="34" charset="0"/>
                <a:cs typeface="Arial" panose="020B0604020202020204" pitchFamily="34" charset="0"/>
              </a:rPr>
              <a:t>' promotion and other promotion types.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5334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8378606-573F-93A8-5EA0-5BC78B8E92A8}"/>
              </a:ext>
            </a:extLst>
          </p:cNvPr>
          <p:cNvSpPr>
            <a:spLocks noGrp="1"/>
          </p:cNvSpPr>
          <p:nvPr>
            <p:ph type="title"/>
          </p:nvPr>
        </p:nvSpPr>
        <p:spPr>
          <a:xfrm>
            <a:off x="838200" y="471658"/>
            <a:ext cx="9726227" cy="1055302"/>
          </a:xfrm>
        </p:spPr>
        <p:txBody>
          <a:bodyPr>
            <a:normAutofit/>
          </a:bodyPr>
          <a:lstStyle/>
          <a:p>
            <a:pPr algn="just"/>
            <a:r>
              <a:rPr lang="en-IN" sz="2400" dirty="0">
                <a:latin typeface="Arial" panose="020B0604020202020204" pitchFamily="34" charset="0"/>
                <a:cs typeface="Arial" panose="020B0604020202020204" pitchFamily="34" charset="0"/>
              </a:rPr>
              <a:t>Q5. </a:t>
            </a:r>
            <a:r>
              <a:rPr lang="en-US" sz="2400" dirty="0">
                <a:latin typeface="Arial" panose="020B0604020202020204" pitchFamily="34" charset="0"/>
                <a:cs typeface="Arial" panose="020B0604020202020204" pitchFamily="34" charset="0"/>
              </a:rPr>
              <a:t>Which promotions strike the best balance between Incremental Sold Units and maintaining healthy margins?</a:t>
            </a:r>
            <a:endParaRPr lang="en-IN" sz="2400" dirty="0">
              <a:latin typeface="Arial" panose="020B0604020202020204" pitchFamily="34" charset="0"/>
              <a:cs typeface="Arial" panose="020B0604020202020204" pitchFamily="34" charset="0"/>
            </a:endParaRP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5" name="Add-in 4">
                <a:extLst>
                  <a:ext uri="{FF2B5EF4-FFF2-40B4-BE49-F238E27FC236}">
                    <a16:creationId xmlns:a16="http://schemas.microsoft.com/office/drawing/2014/main" id="{F1B67113-8410-3D48-4CD6-F8685C56DD84}"/>
                  </a:ext>
                </a:extLst>
              </p:cNvPr>
              <p:cNvGraphicFramePr>
                <a:graphicFrameLocks noGrp="1"/>
              </p:cNvGraphicFramePr>
              <p:nvPr>
                <p:extLst>
                  <p:ext uri="{D42A27DB-BD31-4B8C-83A1-F6EECF244321}">
                    <p14:modId xmlns:p14="http://schemas.microsoft.com/office/powerpoint/2010/main" val="568102792"/>
                  </p:ext>
                </p:extLst>
              </p:nvPr>
            </p:nvGraphicFramePr>
            <p:xfrm>
              <a:off x="6096000" y="1793289"/>
              <a:ext cx="4762500" cy="430677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5" name="Add-in 4">
                <a:extLst>
                  <a:ext uri="{FF2B5EF4-FFF2-40B4-BE49-F238E27FC236}">
                    <a16:creationId xmlns:a16="http://schemas.microsoft.com/office/drawing/2014/main" id="{F1B67113-8410-3D48-4CD6-F8685C56DD84}"/>
                  </a:ext>
                </a:extLst>
              </p:cNvPr>
              <p:cNvPicPr>
                <a:picLocks noGrp="1" noRot="1" noChangeAspect="1" noMove="1" noResize="1" noEditPoints="1" noAdjustHandles="1" noChangeArrowheads="1" noChangeShapeType="1"/>
              </p:cNvPicPr>
              <p:nvPr/>
            </p:nvPicPr>
            <p:blipFill>
              <a:blip r:embed="rId3"/>
              <a:stretch>
                <a:fillRect/>
              </a:stretch>
            </p:blipFill>
            <p:spPr>
              <a:xfrm>
                <a:off x="6096000" y="1793289"/>
                <a:ext cx="4762500" cy="4306779"/>
              </a:xfrm>
              <a:prstGeom prst="rect">
                <a:avLst/>
              </a:prstGeom>
            </p:spPr>
          </p:pic>
        </mc:Fallback>
      </mc:AlternateContent>
      <p:sp>
        <p:nvSpPr>
          <p:cNvPr id="6" name="TextBox 5">
            <a:extLst>
              <a:ext uri="{FF2B5EF4-FFF2-40B4-BE49-F238E27FC236}">
                <a16:creationId xmlns:a16="http://schemas.microsoft.com/office/drawing/2014/main" id="{7B6CF571-373F-8796-EE68-8D6452F57668}"/>
              </a:ext>
            </a:extLst>
          </p:cNvPr>
          <p:cNvSpPr txBox="1"/>
          <p:nvPr/>
        </p:nvSpPr>
        <p:spPr>
          <a:xfrm>
            <a:off x="838199" y="1793289"/>
            <a:ext cx="4479526" cy="3416320"/>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As the objective of promotions is to enhance sales for the business, if the Incremental Sold Units (ISU) undergoes a significant increase without a proportional rise in Incremental Revenue (IR), it adversely affects the overall revenue.</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Among the promotions assessed, </a:t>
            </a:r>
            <a:r>
              <a:rPr lang="en-US" b="1" i="1" dirty="0">
                <a:latin typeface="Arial" panose="020B0604020202020204" pitchFamily="34" charset="0"/>
                <a:cs typeface="Arial" panose="020B0604020202020204" pitchFamily="34" charset="0"/>
              </a:rPr>
              <a:t>'500 Cashback</a:t>
            </a:r>
            <a:r>
              <a:rPr lang="en-US" dirty="0">
                <a:latin typeface="Arial" panose="020B0604020202020204" pitchFamily="34" charset="0"/>
                <a:cs typeface="Arial" panose="020B0604020202020204" pitchFamily="34" charset="0"/>
              </a:rPr>
              <a:t>' stands out as the only one achieving a delicate equilibrium between increasing ISU while simultaneously maintaining healthy margins.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3374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4ADC410-5A32-AA2E-8B31-53EC0ED87534}"/>
              </a:ext>
            </a:extLst>
          </p:cNvPr>
          <p:cNvSpPr>
            <a:spLocks noGrp="1"/>
          </p:cNvSpPr>
          <p:nvPr>
            <p:ph type="title"/>
          </p:nvPr>
        </p:nvSpPr>
        <p:spPr>
          <a:xfrm>
            <a:off x="838200" y="2766218"/>
            <a:ext cx="10515600" cy="1325563"/>
          </a:xfrm>
        </p:spPr>
        <p:txBody>
          <a:bodyPr/>
          <a:lstStyle/>
          <a:p>
            <a:pPr algn="ctr"/>
            <a:r>
              <a:rPr lang="en-IN" sz="4800" dirty="0">
                <a:latin typeface="Arial" panose="020B0604020202020204" pitchFamily="34" charset="0"/>
                <a:cs typeface="Arial" panose="020B0604020202020204" pitchFamily="34" charset="0"/>
              </a:rPr>
              <a:t>Product-level Analysis</a:t>
            </a:r>
          </a:p>
        </p:txBody>
      </p:sp>
    </p:spTree>
    <p:extLst>
      <p:ext uri="{BB962C8B-B14F-4D97-AF65-F5344CB8AC3E}">
        <p14:creationId xmlns:p14="http://schemas.microsoft.com/office/powerpoint/2010/main" val="2653486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D41903C-1C22-8060-1BDC-4EFCDC9FFFC8}"/>
              </a:ext>
            </a:extLst>
          </p:cNvPr>
          <p:cNvSpPr>
            <a:spLocks noGrp="1"/>
          </p:cNvSpPr>
          <p:nvPr>
            <p:ph type="title"/>
          </p:nvPr>
        </p:nvSpPr>
        <p:spPr>
          <a:xfrm>
            <a:off x="838200" y="471658"/>
            <a:ext cx="10020300" cy="1055302"/>
          </a:xfrm>
        </p:spPr>
        <p:txBody>
          <a:bodyPr>
            <a:normAutofit/>
          </a:bodyPr>
          <a:lstStyle/>
          <a:p>
            <a:pPr algn="just"/>
            <a:r>
              <a:rPr lang="en-IN" sz="2400" dirty="0">
                <a:latin typeface="Arial" panose="020B0604020202020204" pitchFamily="34" charset="0"/>
                <a:cs typeface="Arial" panose="020B0604020202020204" pitchFamily="34" charset="0"/>
              </a:rPr>
              <a:t>Q1. </a:t>
            </a:r>
            <a:r>
              <a:rPr lang="en-US" sz="2400" dirty="0">
                <a:latin typeface="Arial" panose="020B0604020202020204" pitchFamily="34" charset="0"/>
                <a:cs typeface="Arial" panose="020B0604020202020204" pitchFamily="34" charset="0"/>
              </a:rPr>
              <a:t>Which product categories saw the most significant lift in sales from the promotions?</a:t>
            </a:r>
            <a:endParaRPr lang="en-IN" sz="24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D17F7DDF-CFAC-D534-EC49-83B2822C3F75}"/>
              </a:ext>
            </a:extLst>
          </p:cNvPr>
          <p:cNvSpPr txBox="1"/>
          <p:nvPr/>
        </p:nvSpPr>
        <p:spPr>
          <a:xfrm>
            <a:off x="838200" y="1729315"/>
            <a:ext cx="10020300" cy="1200329"/>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The `</a:t>
            </a:r>
            <a:r>
              <a:rPr lang="en-US" b="1" i="1" dirty="0">
                <a:latin typeface="Arial" panose="020B0604020202020204" pitchFamily="34" charset="0"/>
                <a:cs typeface="Arial" panose="020B0604020202020204" pitchFamily="34" charset="0"/>
              </a:rPr>
              <a:t>Combo1</a:t>
            </a:r>
            <a:r>
              <a:rPr lang="en-US" dirty="0">
                <a:latin typeface="Arial" panose="020B0604020202020204" pitchFamily="34" charset="0"/>
                <a:cs typeface="Arial" panose="020B0604020202020204" pitchFamily="34" charset="0"/>
              </a:rPr>
              <a:t>` category experienced a significant surge in sales, nearly tripling the units sold and increasing revenue by almost 2.5 times, owing to the `</a:t>
            </a:r>
            <a:r>
              <a:rPr lang="en-US" b="1" i="1" dirty="0">
                <a:latin typeface="Arial" panose="020B0604020202020204" pitchFamily="34" charset="0"/>
                <a:cs typeface="Arial" panose="020B0604020202020204" pitchFamily="34" charset="0"/>
              </a:rPr>
              <a:t>500 Cashback</a:t>
            </a:r>
            <a:r>
              <a:rPr lang="en-US" dirty="0">
                <a:latin typeface="Arial" panose="020B0604020202020204" pitchFamily="34" charset="0"/>
                <a:cs typeface="Arial" panose="020B0604020202020204" pitchFamily="34" charset="0"/>
              </a:rPr>
              <a:t>` promotion. Following closely behind is the `</a:t>
            </a:r>
            <a:r>
              <a:rPr lang="en-US" b="1" i="1" dirty="0">
                <a:latin typeface="Arial" panose="020B0604020202020204" pitchFamily="34" charset="0"/>
                <a:cs typeface="Arial" panose="020B0604020202020204" pitchFamily="34" charset="0"/>
              </a:rPr>
              <a:t>Grocery and Staples</a:t>
            </a:r>
            <a:r>
              <a:rPr lang="en-US" dirty="0">
                <a:latin typeface="Arial" panose="020B0604020202020204" pitchFamily="34" charset="0"/>
                <a:cs typeface="Arial" panose="020B0604020202020204" pitchFamily="34" charset="0"/>
              </a:rPr>
              <a:t>` category, which also exhibited considerable sales growth.</a:t>
            </a:r>
            <a:endParaRPr lang="en-IN" dirty="0">
              <a:latin typeface="Arial" panose="020B0604020202020204" pitchFamily="34" charset="0"/>
              <a:cs typeface="Arial" panose="020B0604020202020204" pitchFamily="34" charset="0"/>
            </a:endParaRP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9" name="Add-in 8">
                <a:extLst>
                  <a:ext uri="{FF2B5EF4-FFF2-40B4-BE49-F238E27FC236}">
                    <a16:creationId xmlns:a16="http://schemas.microsoft.com/office/drawing/2014/main" id="{1BCA6C41-EEC4-0E1B-218B-778DDE316DFE}"/>
                  </a:ext>
                </a:extLst>
              </p:cNvPr>
              <p:cNvGraphicFramePr>
                <a:graphicFrameLocks noGrp="1"/>
              </p:cNvGraphicFramePr>
              <p:nvPr>
                <p:extLst>
                  <p:ext uri="{D42A27DB-BD31-4B8C-83A1-F6EECF244321}">
                    <p14:modId xmlns:p14="http://schemas.microsoft.com/office/powerpoint/2010/main" val="4254585295"/>
                  </p:ext>
                </p:extLst>
              </p:nvPr>
            </p:nvGraphicFramePr>
            <p:xfrm>
              <a:off x="6214369" y="3542191"/>
              <a:ext cx="4644131" cy="274430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9" name="Add-in 8">
                <a:extLst>
                  <a:ext uri="{FF2B5EF4-FFF2-40B4-BE49-F238E27FC236}">
                    <a16:creationId xmlns:a16="http://schemas.microsoft.com/office/drawing/2014/main" id="{1BCA6C41-EEC4-0E1B-218B-778DDE316DFE}"/>
                  </a:ext>
                </a:extLst>
              </p:cNvPr>
              <p:cNvPicPr>
                <a:picLocks noGrp="1" noRot="1" noChangeAspect="1" noMove="1" noResize="1" noEditPoints="1" noAdjustHandles="1" noChangeArrowheads="1" noChangeShapeType="1"/>
              </p:cNvPicPr>
              <p:nvPr/>
            </p:nvPicPr>
            <p:blipFill>
              <a:blip r:embed="rId3"/>
              <a:stretch>
                <a:fillRect/>
              </a:stretch>
            </p:blipFill>
            <p:spPr>
              <a:xfrm>
                <a:off x="6214369" y="3542191"/>
                <a:ext cx="4644131" cy="2744308"/>
              </a:xfrm>
              <a:prstGeom prst="rect">
                <a:avLst/>
              </a:prstGeom>
            </p:spPr>
          </p:pic>
        </mc:Fallback>
      </mc:AlternateContent>
      <mc:AlternateContent xmlns:mc="http://schemas.openxmlformats.org/markup-compatibility/2006" xmlns:we="http://schemas.microsoft.com/office/webextensions/webextension/2010/11" xmlns:pca="http://schemas.microsoft.com/office/powerpoint/2013/contentapp">
        <mc:Choice Requires="we pca">
          <p:graphicFrame>
            <p:nvGraphicFramePr>
              <p:cNvPr id="10" name="Add-in 9">
                <a:extLst>
                  <a:ext uri="{FF2B5EF4-FFF2-40B4-BE49-F238E27FC236}">
                    <a16:creationId xmlns:a16="http://schemas.microsoft.com/office/drawing/2014/main" id="{7075B1BE-3C75-2876-1849-250241A4A92F}"/>
                  </a:ext>
                </a:extLst>
              </p:cNvPr>
              <p:cNvGraphicFramePr>
                <a:graphicFrameLocks noGrp="1"/>
              </p:cNvGraphicFramePr>
              <p:nvPr>
                <p:extLst>
                  <p:ext uri="{D42A27DB-BD31-4B8C-83A1-F6EECF244321}">
                    <p14:modId xmlns:p14="http://schemas.microsoft.com/office/powerpoint/2010/main" val="358931171"/>
                  </p:ext>
                </p:extLst>
              </p:nvPr>
            </p:nvGraphicFramePr>
            <p:xfrm>
              <a:off x="838200" y="3542189"/>
              <a:ext cx="4861263" cy="2744309"/>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xmlns="">
          <p:pic>
            <p:nvPicPr>
              <p:cNvPr id="10" name="Add-in 9">
                <a:extLst>
                  <a:ext uri="{FF2B5EF4-FFF2-40B4-BE49-F238E27FC236}">
                    <a16:creationId xmlns:a16="http://schemas.microsoft.com/office/drawing/2014/main" id="{7075B1BE-3C75-2876-1849-250241A4A92F}"/>
                  </a:ext>
                </a:extLst>
              </p:cNvPr>
              <p:cNvPicPr>
                <a:picLocks noGrp="1" noRot="1" noChangeAspect="1" noMove="1" noResize="1" noEditPoints="1" noAdjustHandles="1" noChangeArrowheads="1" noChangeShapeType="1"/>
              </p:cNvPicPr>
              <p:nvPr/>
            </p:nvPicPr>
            <p:blipFill>
              <a:blip r:embed="rId5"/>
              <a:stretch>
                <a:fillRect/>
              </a:stretch>
            </p:blipFill>
            <p:spPr>
              <a:xfrm>
                <a:off x="838200" y="3542189"/>
                <a:ext cx="4861263" cy="2744309"/>
              </a:xfrm>
              <a:prstGeom prst="rect">
                <a:avLst/>
              </a:prstGeom>
            </p:spPr>
          </p:pic>
        </mc:Fallback>
      </mc:AlternateContent>
    </p:spTree>
    <p:extLst>
      <p:ext uri="{BB962C8B-B14F-4D97-AF65-F5344CB8AC3E}">
        <p14:creationId xmlns:p14="http://schemas.microsoft.com/office/powerpoint/2010/main" val="1874225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616587A-9A9C-2C6B-BAD5-0FFA03F5AAC7}"/>
              </a:ext>
            </a:extLst>
          </p:cNvPr>
          <p:cNvSpPr>
            <a:spLocks noGrp="1"/>
          </p:cNvSpPr>
          <p:nvPr>
            <p:ph type="title"/>
          </p:nvPr>
        </p:nvSpPr>
        <p:spPr>
          <a:xfrm>
            <a:off x="838200" y="471658"/>
            <a:ext cx="10020300" cy="1055302"/>
          </a:xfrm>
        </p:spPr>
        <p:txBody>
          <a:bodyPr>
            <a:normAutofit/>
          </a:bodyPr>
          <a:lstStyle/>
          <a:p>
            <a:pPr algn="just"/>
            <a:r>
              <a:rPr lang="en-IN" sz="2400" dirty="0">
                <a:latin typeface="Arial" panose="020B0604020202020204" pitchFamily="34" charset="0"/>
                <a:cs typeface="Arial" panose="020B0604020202020204" pitchFamily="34" charset="0"/>
              </a:rPr>
              <a:t>Q2. </a:t>
            </a:r>
            <a:r>
              <a:rPr lang="en-US" sz="2400" dirty="0">
                <a:latin typeface="Arial" panose="020B0604020202020204" pitchFamily="34" charset="0"/>
                <a:cs typeface="Arial" panose="020B0604020202020204" pitchFamily="34" charset="0"/>
              </a:rPr>
              <a:t>Are there specific products that respond exceptionally well or poorly to promotions?</a:t>
            </a:r>
            <a:endParaRPr lang="en-IN" sz="2400" dirty="0">
              <a:latin typeface="Arial" panose="020B0604020202020204" pitchFamily="34" charset="0"/>
              <a:cs typeface="Arial" panose="020B0604020202020204" pitchFamily="34" charset="0"/>
            </a:endParaRP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7" name="Add-in 6">
                <a:extLst>
                  <a:ext uri="{FF2B5EF4-FFF2-40B4-BE49-F238E27FC236}">
                    <a16:creationId xmlns:a16="http://schemas.microsoft.com/office/drawing/2014/main" id="{056A7C22-8902-8309-EC3E-3DE7B2268B45}"/>
                  </a:ext>
                </a:extLst>
              </p:cNvPr>
              <p:cNvGraphicFramePr>
                <a:graphicFrameLocks noGrp="1"/>
              </p:cNvGraphicFramePr>
              <p:nvPr>
                <p:extLst>
                  <p:ext uri="{D42A27DB-BD31-4B8C-83A1-F6EECF244321}">
                    <p14:modId xmlns:p14="http://schemas.microsoft.com/office/powerpoint/2010/main" val="4264889337"/>
                  </p:ext>
                </p:extLst>
              </p:nvPr>
            </p:nvGraphicFramePr>
            <p:xfrm>
              <a:off x="4832412" y="2038535"/>
              <a:ext cx="6026088" cy="1594652"/>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7" name="Add-in 6">
                <a:extLst>
                  <a:ext uri="{FF2B5EF4-FFF2-40B4-BE49-F238E27FC236}">
                    <a16:creationId xmlns:a16="http://schemas.microsoft.com/office/drawing/2014/main" id="{056A7C22-8902-8309-EC3E-3DE7B2268B45}"/>
                  </a:ext>
                </a:extLst>
              </p:cNvPr>
              <p:cNvPicPr>
                <a:picLocks noGrp="1" noRot="1" noChangeAspect="1" noMove="1" noResize="1" noEditPoints="1" noAdjustHandles="1" noChangeArrowheads="1" noChangeShapeType="1"/>
              </p:cNvPicPr>
              <p:nvPr/>
            </p:nvPicPr>
            <p:blipFill>
              <a:blip r:embed="rId3"/>
              <a:stretch>
                <a:fillRect/>
              </a:stretch>
            </p:blipFill>
            <p:spPr>
              <a:xfrm>
                <a:off x="4832412" y="2038535"/>
                <a:ext cx="6026088" cy="1594652"/>
              </a:xfrm>
              <a:prstGeom prst="rect">
                <a:avLst/>
              </a:prstGeom>
            </p:spPr>
          </p:pic>
        </mc:Fallback>
      </mc:AlternateContent>
      <mc:AlternateContent xmlns:mc="http://schemas.openxmlformats.org/markup-compatibility/2006" xmlns:we="http://schemas.microsoft.com/office/webextensions/webextension/2010/11" xmlns:pca="http://schemas.microsoft.com/office/powerpoint/2013/contentapp">
        <mc:Choice Requires="we pca">
          <p:graphicFrame>
            <p:nvGraphicFramePr>
              <p:cNvPr id="10" name="Add-in 9">
                <a:extLst>
                  <a:ext uri="{FF2B5EF4-FFF2-40B4-BE49-F238E27FC236}">
                    <a16:creationId xmlns:a16="http://schemas.microsoft.com/office/drawing/2014/main" id="{EB1A307F-1774-C190-7D22-A1EECE369508}"/>
                  </a:ext>
                </a:extLst>
              </p:cNvPr>
              <p:cNvGraphicFramePr>
                <a:graphicFrameLocks noGrp="1"/>
              </p:cNvGraphicFramePr>
              <p:nvPr>
                <p:extLst>
                  <p:ext uri="{D42A27DB-BD31-4B8C-83A1-F6EECF244321}">
                    <p14:modId xmlns:p14="http://schemas.microsoft.com/office/powerpoint/2010/main" val="83573043"/>
                  </p:ext>
                </p:extLst>
              </p:nvPr>
            </p:nvGraphicFramePr>
            <p:xfrm>
              <a:off x="838200" y="4691847"/>
              <a:ext cx="6026088" cy="1594652"/>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xmlns="">
          <p:pic>
            <p:nvPicPr>
              <p:cNvPr id="10" name="Add-in 9">
                <a:extLst>
                  <a:ext uri="{FF2B5EF4-FFF2-40B4-BE49-F238E27FC236}">
                    <a16:creationId xmlns:a16="http://schemas.microsoft.com/office/drawing/2014/main" id="{EB1A307F-1774-C190-7D22-A1EECE369508}"/>
                  </a:ext>
                </a:extLst>
              </p:cNvPr>
              <p:cNvPicPr>
                <a:picLocks noGrp="1" noRot="1" noChangeAspect="1" noMove="1" noResize="1" noEditPoints="1" noAdjustHandles="1" noChangeArrowheads="1" noChangeShapeType="1"/>
              </p:cNvPicPr>
              <p:nvPr/>
            </p:nvPicPr>
            <p:blipFill>
              <a:blip r:embed="rId5"/>
              <a:stretch>
                <a:fillRect/>
              </a:stretch>
            </p:blipFill>
            <p:spPr>
              <a:xfrm>
                <a:off x="838200" y="4691847"/>
                <a:ext cx="6026088" cy="1594652"/>
              </a:xfrm>
              <a:prstGeom prst="rect">
                <a:avLst/>
              </a:prstGeom>
            </p:spPr>
          </p:pic>
        </mc:Fallback>
      </mc:AlternateContent>
      <p:sp>
        <p:nvSpPr>
          <p:cNvPr id="11" name="TextBox 10">
            <a:extLst>
              <a:ext uri="{FF2B5EF4-FFF2-40B4-BE49-F238E27FC236}">
                <a16:creationId xmlns:a16="http://schemas.microsoft.com/office/drawing/2014/main" id="{208886BA-ED7C-E385-F77D-3127EF5084DF}"/>
              </a:ext>
            </a:extLst>
          </p:cNvPr>
          <p:cNvSpPr txBox="1"/>
          <p:nvPr/>
        </p:nvSpPr>
        <p:spPr>
          <a:xfrm>
            <a:off x="727971" y="2400956"/>
            <a:ext cx="2601156" cy="644086"/>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Product that responded exceptionally well</a:t>
            </a:r>
          </a:p>
        </p:txBody>
      </p:sp>
      <p:sp>
        <p:nvSpPr>
          <p:cNvPr id="12" name="TextBox 11">
            <a:extLst>
              <a:ext uri="{FF2B5EF4-FFF2-40B4-BE49-F238E27FC236}">
                <a16:creationId xmlns:a16="http://schemas.microsoft.com/office/drawing/2014/main" id="{DD3B82AF-23BD-8DB4-A50D-C62FAFA30CB7}"/>
              </a:ext>
            </a:extLst>
          </p:cNvPr>
          <p:cNvSpPr txBox="1"/>
          <p:nvPr/>
        </p:nvSpPr>
        <p:spPr>
          <a:xfrm>
            <a:off x="8176335" y="4954065"/>
            <a:ext cx="2682166" cy="646331"/>
          </a:xfrm>
          <a:prstGeom prst="rect">
            <a:avLst/>
          </a:prstGeom>
          <a:noFill/>
        </p:spPr>
        <p:txBody>
          <a:bodyPr wrap="square" rtlCol="0">
            <a:spAutoFit/>
          </a:bodyPr>
          <a:lstStyle/>
          <a:p>
            <a:pPr algn="r"/>
            <a:r>
              <a:rPr lang="en-IN" dirty="0">
                <a:latin typeface="Arial" panose="020B0604020202020204" pitchFamily="34" charset="0"/>
                <a:cs typeface="Arial" panose="020B0604020202020204" pitchFamily="34" charset="0"/>
              </a:rPr>
              <a:t>Product that responded  exceptionally poorly</a:t>
            </a:r>
          </a:p>
        </p:txBody>
      </p:sp>
      <p:sp>
        <p:nvSpPr>
          <p:cNvPr id="13" name="Arrow: Right 12">
            <a:extLst>
              <a:ext uri="{FF2B5EF4-FFF2-40B4-BE49-F238E27FC236}">
                <a16:creationId xmlns:a16="http://schemas.microsoft.com/office/drawing/2014/main" id="{9BE7B6CB-DD8E-5E64-E94B-BE7FBB57718D}"/>
              </a:ext>
            </a:extLst>
          </p:cNvPr>
          <p:cNvSpPr/>
          <p:nvPr/>
        </p:nvSpPr>
        <p:spPr>
          <a:xfrm>
            <a:off x="3361677" y="2469985"/>
            <a:ext cx="1003177" cy="506028"/>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Arrow: Left 13">
            <a:extLst>
              <a:ext uri="{FF2B5EF4-FFF2-40B4-BE49-F238E27FC236}">
                <a16:creationId xmlns:a16="http://schemas.microsoft.com/office/drawing/2014/main" id="{586BD139-8C5A-78BF-1520-8F3AD65B879A}"/>
              </a:ext>
            </a:extLst>
          </p:cNvPr>
          <p:cNvSpPr/>
          <p:nvPr/>
        </p:nvSpPr>
        <p:spPr>
          <a:xfrm>
            <a:off x="7164279" y="5024923"/>
            <a:ext cx="1012055" cy="504613"/>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57130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E78568D-AB1D-6212-F2E5-3FF5289616DD}"/>
              </a:ext>
            </a:extLst>
          </p:cNvPr>
          <p:cNvSpPr>
            <a:spLocks noGrp="1"/>
          </p:cNvSpPr>
          <p:nvPr>
            <p:ph type="title"/>
          </p:nvPr>
        </p:nvSpPr>
        <p:spPr>
          <a:xfrm>
            <a:off x="838200" y="471658"/>
            <a:ext cx="10020300" cy="1055302"/>
          </a:xfrm>
        </p:spPr>
        <p:txBody>
          <a:bodyPr>
            <a:normAutofit/>
          </a:bodyPr>
          <a:lstStyle/>
          <a:p>
            <a:pPr algn="just"/>
            <a:r>
              <a:rPr lang="en-IN" sz="2400" dirty="0">
                <a:latin typeface="Arial" panose="020B0604020202020204" pitchFamily="34" charset="0"/>
                <a:cs typeface="Arial" panose="020B0604020202020204" pitchFamily="34" charset="0"/>
              </a:rPr>
              <a:t>Q2. </a:t>
            </a:r>
            <a:r>
              <a:rPr lang="en-US" sz="2400" dirty="0">
                <a:latin typeface="Arial" panose="020B0604020202020204" pitchFamily="34" charset="0"/>
                <a:cs typeface="Arial" panose="020B0604020202020204" pitchFamily="34" charset="0"/>
              </a:rPr>
              <a:t>What is the correlation between product category and promotion type effectiveness?</a:t>
            </a:r>
            <a:endParaRPr lang="en-IN" sz="2400" dirty="0">
              <a:latin typeface="Arial" panose="020B0604020202020204" pitchFamily="34" charset="0"/>
              <a:cs typeface="Arial" panose="020B0604020202020204" pitchFamily="34" charset="0"/>
            </a:endParaRP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5" name="Add-in 4">
                <a:extLst>
                  <a:ext uri="{FF2B5EF4-FFF2-40B4-BE49-F238E27FC236}">
                    <a16:creationId xmlns:a16="http://schemas.microsoft.com/office/drawing/2014/main" id="{F8AF30EB-537C-3C65-D3E8-B399FAE83D7A}"/>
                  </a:ext>
                </a:extLst>
              </p:cNvPr>
              <p:cNvGraphicFramePr>
                <a:graphicFrameLocks noGrp="1"/>
              </p:cNvGraphicFramePr>
              <p:nvPr>
                <p:extLst>
                  <p:ext uri="{D42A27DB-BD31-4B8C-83A1-F6EECF244321}">
                    <p14:modId xmlns:p14="http://schemas.microsoft.com/office/powerpoint/2010/main" val="2455870144"/>
                  </p:ext>
                </p:extLst>
              </p:nvPr>
            </p:nvGraphicFramePr>
            <p:xfrm>
              <a:off x="7423580" y="1956415"/>
              <a:ext cx="2839006" cy="3299166"/>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5" name="Add-in 4">
                <a:extLst>
                  <a:ext uri="{FF2B5EF4-FFF2-40B4-BE49-F238E27FC236}">
                    <a16:creationId xmlns:a16="http://schemas.microsoft.com/office/drawing/2014/main" id="{F8AF30EB-537C-3C65-D3E8-B399FAE83D7A}"/>
                  </a:ext>
                </a:extLst>
              </p:cNvPr>
              <p:cNvPicPr>
                <a:picLocks noGrp="1" noRot="1" noChangeAspect="1" noMove="1" noResize="1" noEditPoints="1" noAdjustHandles="1" noChangeArrowheads="1" noChangeShapeType="1"/>
              </p:cNvPicPr>
              <p:nvPr/>
            </p:nvPicPr>
            <p:blipFill>
              <a:blip r:embed="rId3"/>
              <a:stretch>
                <a:fillRect/>
              </a:stretch>
            </p:blipFill>
            <p:spPr>
              <a:xfrm>
                <a:off x="7423580" y="1956415"/>
                <a:ext cx="2839006" cy="3299166"/>
              </a:xfrm>
              <a:prstGeom prst="rect">
                <a:avLst/>
              </a:prstGeom>
            </p:spPr>
          </p:pic>
        </mc:Fallback>
      </mc:AlternateContent>
      <p:sp>
        <p:nvSpPr>
          <p:cNvPr id="6" name="TextBox 5">
            <a:extLst>
              <a:ext uri="{FF2B5EF4-FFF2-40B4-BE49-F238E27FC236}">
                <a16:creationId xmlns:a16="http://schemas.microsoft.com/office/drawing/2014/main" id="{CF81DABD-DE37-D0C8-D8D3-0CC7217ECB65}"/>
              </a:ext>
            </a:extLst>
          </p:cNvPr>
          <p:cNvSpPr txBox="1"/>
          <p:nvPr/>
        </p:nvSpPr>
        <p:spPr>
          <a:xfrm>
            <a:off x="838200" y="1956415"/>
            <a:ext cx="4923408" cy="2031325"/>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In all three offered categories, `</a:t>
            </a:r>
            <a:r>
              <a:rPr lang="en-US" b="1" i="1" dirty="0">
                <a:latin typeface="Arial" panose="020B0604020202020204" pitchFamily="34" charset="0"/>
                <a:cs typeface="Arial" panose="020B0604020202020204" pitchFamily="34" charset="0"/>
              </a:rPr>
              <a:t>BOGOF</a:t>
            </a:r>
            <a:r>
              <a:rPr lang="en-US" dirty="0">
                <a:latin typeface="Arial" panose="020B0604020202020204" pitchFamily="34" charset="0"/>
                <a:cs typeface="Arial" panose="020B0604020202020204" pitchFamily="34" charset="0"/>
              </a:rPr>
              <a:t>` demonstrated strong performance, whereas `</a:t>
            </a:r>
            <a:r>
              <a:rPr lang="en-US" b="1" i="1" dirty="0">
                <a:latin typeface="Arial" panose="020B0604020202020204" pitchFamily="34" charset="0"/>
                <a:cs typeface="Arial" panose="020B0604020202020204" pitchFamily="34" charset="0"/>
              </a:rPr>
              <a:t>25% OFF</a:t>
            </a:r>
            <a:r>
              <a:rPr lang="en-US" dirty="0">
                <a:latin typeface="Arial" panose="020B0604020202020204" pitchFamily="34" charset="0"/>
                <a:cs typeface="Arial" panose="020B0604020202020204" pitchFamily="34" charset="0"/>
              </a:rPr>
              <a:t>` consistently underperformed even impacted the business to some extent. </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The promotion `</a:t>
            </a:r>
            <a:r>
              <a:rPr lang="en-US" b="1" i="1" dirty="0">
                <a:latin typeface="Arial" panose="020B0604020202020204" pitchFamily="34" charset="0"/>
                <a:cs typeface="Arial" panose="020B0604020202020204" pitchFamily="34" charset="0"/>
              </a:rPr>
              <a:t>500 Cashback</a:t>
            </a:r>
            <a:r>
              <a:rPr lang="en-US" dirty="0">
                <a:latin typeface="Arial" panose="020B0604020202020204" pitchFamily="34" charset="0"/>
                <a:cs typeface="Arial" panose="020B0604020202020204" pitchFamily="34" charset="0"/>
              </a:rPr>
              <a:t>` emerged as the most successful among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3503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19B97D-C720-205F-5294-7F70486CF75C}"/>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D37BDDB9-1728-9511-5114-C8C197258801}"/>
              </a:ext>
            </a:extLst>
          </p:cNvPr>
          <p:cNvSpPr>
            <a:spLocks noGrp="1"/>
          </p:cNvSpPr>
          <p:nvPr>
            <p:ph type="title"/>
          </p:nvPr>
        </p:nvSpPr>
        <p:spPr>
          <a:xfrm>
            <a:off x="838200" y="2766218"/>
            <a:ext cx="10515600" cy="1325563"/>
          </a:xfrm>
        </p:spPr>
        <p:txBody>
          <a:bodyPr/>
          <a:lstStyle/>
          <a:p>
            <a:pPr algn="ctr"/>
            <a:r>
              <a:rPr lang="en-IN" sz="4800" dirty="0">
                <a:latin typeface="Arial" panose="020B0604020202020204" pitchFamily="34" charset="0"/>
                <a:cs typeface="Arial" panose="020B0604020202020204" pitchFamily="34" charset="0"/>
              </a:rPr>
              <a:t>Store-level Analysis</a:t>
            </a:r>
          </a:p>
        </p:txBody>
      </p:sp>
    </p:spTree>
    <p:extLst>
      <p:ext uri="{BB962C8B-B14F-4D97-AF65-F5344CB8AC3E}">
        <p14:creationId xmlns:p14="http://schemas.microsoft.com/office/powerpoint/2010/main" val="3213986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4A3A792-B997-B947-C695-CBE1BF3F2CB5}"/>
              </a:ext>
            </a:extLst>
          </p:cNvPr>
          <p:cNvSpPr>
            <a:spLocks noGrp="1"/>
          </p:cNvSpPr>
          <p:nvPr>
            <p:ph type="title"/>
          </p:nvPr>
        </p:nvSpPr>
        <p:spPr>
          <a:xfrm>
            <a:off x="838200" y="471658"/>
            <a:ext cx="10020300" cy="1055302"/>
          </a:xfrm>
        </p:spPr>
        <p:txBody>
          <a:bodyPr>
            <a:normAutofit/>
          </a:bodyPr>
          <a:lstStyle/>
          <a:p>
            <a:pPr algn="just"/>
            <a:r>
              <a:rPr lang="en-IN" sz="2400" dirty="0">
                <a:latin typeface="Arial" panose="020B0604020202020204" pitchFamily="34" charset="0"/>
                <a:cs typeface="Arial" panose="020B0604020202020204" pitchFamily="34" charset="0"/>
              </a:rPr>
              <a:t>Q1. </a:t>
            </a:r>
            <a:r>
              <a:rPr lang="en-US" sz="2400" dirty="0">
                <a:latin typeface="Arial" panose="020B0604020202020204" pitchFamily="34" charset="0"/>
                <a:cs typeface="Arial" panose="020B0604020202020204" pitchFamily="34" charset="0"/>
              </a:rPr>
              <a:t>Which are the top 10 stores in terms of Incremental Revenue (IR) generated from the promotions?</a:t>
            </a:r>
            <a:endParaRPr lang="en-IN" sz="2400" dirty="0">
              <a:latin typeface="Arial" panose="020B0604020202020204" pitchFamily="34" charset="0"/>
              <a:cs typeface="Arial" panose="020B0604020202020204" pitchFamily="34" charset="0"/>
            </a:endParaRP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5" name="Add-in 4">
                <a:extLst>
                  <a:ext uri="{FF2B5EF4-FFF2-40B4-BE49-F238E27FC236}">
                    <a16:creationId xmlns:a16="http://schemas.microsoft.com/office/drawing/2014/main" id="{24082CE6-CE35-FF84-32D4-1F118F5AF15D}"/>
                  </a:ext>
                </a:extLst>
              </p:cNvPr>
              <p:cNvGraphicFramePr>
                <a:graphicFrameLocks noGrp="1"/>
              </p:cNvGraphicFramePr>
              <p:nvPr>
                <p:extLst>
                  <p:ext uri="{D42A27DB-BD31-4B8C-83A1-F6EECF244321}">
                    <p14:modId xmlns:p14="http://schemas.microsoft.com/office/powerpoint/2010/main" val="2354661517"/>
                  </p:ext>
                </p:extLst>
              </p:nvPr>
            </p:nvGraphicFramePr>
            <p:xfrm>
              <a:off x="3705317" y="2099013"/>
              <a:ext cx="4286066" cy="2659973"/>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5" name="Add-in 4">
                <a:extLst>
                  <a:ext uri="{FF2B5EF4-FFF2-40B4-BE49-F238E27FC236}">
                    <a16:creationId xmlns:a16="http://schemas.microsoft.com/office/drawing/2014/main" id="{24082CE6-CE35-FF84-32D4-1F118F5AF15D}"/>
                  </a:ext>
                </a:extLst>
              </p:cNvPr>
              <p:cNvPicPr>
                <a:picLocks noGrp="1" noRot="1" noChangeAspect="1" noMove="1" noResize="1" noEditPoints="1" noAdjustHandles="1" noChangeArrowheads="1" noChangeShapeType="1"/>
              </p:cNvPicPr>
              <p:nvPr/>
            </p:nvPicPr>
            <p:blipFill>
              <a:blip r:embed="rId3"/>
              <a:stretch>
                <a:fillRect/>
              </a:stretch>
            </p:blipFill>
            <p:spPr>
              <a:xfrm>
                <a:off x="3705317" y="2099013"/>
                <a:ext cx="4286066" cy="2659973"/>
              </a:xfrm>
              <a:prstGeom prst="rect">
                <a:avLst/>
              </a:prstGeom>
            </p:spPr>
          </p:pic>
        </mc:Fallback>
      </mc:AlternateContent>
    </p:spTree>
    <p:extLst>
      <p:ext uri="{BB962C8B-B14F-4D97-AF65-F5344CB8AC3E}">
        <p14:creationId xmlns:p14="http://schemas.microsoft.com/office/powerpoint/2010/main" val="1939430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8FF1136-A61A-9478-554E-0175B729444A}"/>
              </a:ext>
            </a:extLst>
          </p:cNvPr>
          <p:cNvSpPr>
            <a:spLocks noGrp="1"/>
          </p:cNvSpPr>
          <p:nvPr>
            <p:ph type="title"/>
          </p:nvPr>
        </p:nvSpPr>
        <p:spPr>
          <a:xfrm>
            <a:off x="838200" y="471658"/>
            <a:ext cx="10020300" cy="1055302"/>
          </a:xfrm>
        </p:spPr>
        <p:txBody>
          <a:bodyPr>
            <a:normAutofit/>
          </a:bodyPr>
          <a:lstStyle/>
          <a:p>
            <a:pPr algn="just"/>
            <a:r>
              <a:rPr lang="en-IN" sz="2400" dirty="0">
                <a:latin typeface="Arial" panose="020B0604020202020204" pitchFamily="34" charset="0"/>
                <a:cs typeface="Arial" panose="020B0604020202020204" pitchFamily="34" charset="0"/>
              </a:rPr>
              <a:t>Q2. </a:t>
            </a:r>
            <a:r>
              <a:rPr lang="en-US" sz="2400" dirty="0">
                <a:latin typeface="Arial" panose="020B0604020202020204" pitchFamily="34" charset="0"/>
                <a:cs typeface="Arial" panose="020B0604020202020204" pitchFamily="34" charset="0"/>
              </a:rPr>
              <a:t>Which are the bottom 10 stores when it comes to Incremental Sold Units (ISU) during the promotional period?</a:t>
            </a:r>
            <a:endParaRPr lang="en-IN" sz="2400" dirty="0">
              <a:latin typeface="Arial" panose="020B0604020202020204" pitchFamily="34" charset="0"/>
              <a:cs typeface="Arial" panose="020B0604020202020204" pitchFamily="34" charset="0"/>
            </a:endParaRP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5" name="Add-in 4">
                <a:extLst>
                  <a:ext uri="{FF2B5EF4-FFF2-40B4-BE49-F238E27FC236}">
                    <a16:creationId xmlns:a16="http://schemas.microsoft.com/office/drawing/2014/main" id="{861DDA6D-D693-109D-DDED-894129B65496}"/>
                  </a:ext>
                </a:extLst>
              </p:cNvPr>
              <p:cNvGraphicFramePr>
                <a:graphicFrameLocks noGrp="1"/>
              </p:cNvGraphicFramePr>
              <p:nvPr>
                <p:extLst>
                  <p:ext uri="{D42A27DB-BD31-4B8C-83A1-F6EECF244321}">
                    <p14:modId xmlns:p14="http://schemas.microsoft.com/office/powerpoint/2010/main" val="2648323064"/>
                  </p:ext>
                </p:extLst>
              </p:nvPr>
            </p:nvGraphicFramePr>
            <p:xfrm>
              <a:off x="3581030" y="2045747"/>
              <a:ext cx="4534640" cy="276650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5" name="Add-in 4">
                <a:extLst>
                  <a:ext uri="{FF2B5EF4-FFF2-40B4-BE49-F238E27FC236}">
                    <a16:creationId xmlns:a16="http://schemas.microsoft.com/office/drawing/2014/main" id="{861DDA6D-D693-109D-DDED-894129B65496}"/>
                  </a:ext>
                </a:extLst>
              </p:cNvPr>
              <p:cNvPicPr>
                <a:picLocks noGrp="1" noRot="1" noChangeAspect="1" noMove="1" noResize="1" noEditPoints="1" noAdjustHandles="1" noChangeArrowheads="1" noChangeShapeType="1"/>
              </p:cNvPicPr>
              <p:nvPr/>
            </p:nvPicPr>
            <p:blipFill>
              <a:blip r:embed="rId3"/>
              <a:stretch>
                <a:fillRect/>
              </a:stretch>
            </p:blipFill>
            <p:spPr>
              <a:xfrm>
                <a:off x="3581030" y="2045747"/>
                <a:ext cx="4534640" cy="2766505"/>
              </a:xfrm>
              <a:prstGeom prst="rect">
                <a:avLst/>
              </a:prstGeom>
            </p:spPr>
          </p:pic>
        </mc:Fallback>
      </mc:AlternateContent>
    </p:spTree>
    <p:extLst>
      <p:ext uri="{BB962C8B-B14F-4D97-AF65-F5344CB8AC3E}">
        <p14:creationId xmlns:p14="http://schemas.microsoft.com/office/powerpoint/2010/main" val="3161474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3B4CB76-110D-4736-F5A1-F5DF88FD3182}"/>
              </a:ext>
            </a:extLst>
          </p:cNvPr>
          <p:cNvSpPr>
            <a:spLocks noGrp="1"/>
          </p:cNvSpPr>
          <p:nvPr>
            <p:ph type="title"/>
          </p:nvPr>
        </p:nvSpPr>
        <p:spPr>
          <a:xfrm>
            <a:off x="793812" y="374004"/>
            <a:ext cx="10285520" cy="1667860"/>
          </a:xfrm>
        </p:spPr>
        <p:txBody>
          <a:bodyPr>
            <a:noAutofit/>
          </a:bodyPr>
          <a:lstStyle/>
          <a:p>
            <a:pPr algn="just"/>
            <a:r>
              <a:rPr lang="en-IN" sz="2400" dirty="0">
                <a:latin typeface="Arial" panose="020B0604020202020204" pitchFamily="34" charset="0"/>
                <a:cs typeface="Arial" panose="020B0604020202020204" pitchFamily="34" charset="0"/>
              </a:rPr>
              <a:t>Q3. </a:t>
            </a:r>
            <a:r>
              <a:rPr lang="en-US" sz="2400" dirty="0">
                <a:latin typeface="Arial" panose="020B0604020202020204" pitchFamily="34" charset="0"/>
                <a:cs typeface="Arial" panose="020B0604020202020204" pitchFamily="34" charset="0"/>
              </a:rPr>
              <a:t>How does the performance of stores vary by city? Are there any common characteristics among the top performing stores that could be leveraged across other stores?</a:t>
            </a:r>
            <a:endParaRPr lang="en-IN" sz="2400" dirty="0">
              <a:latin typeface="Arial" panose="020B0604020202020204" pitchFamily="34" charset="0"/>
              <a:cs typeface="Arial" panose="020B0604020202020204" pitchFamily="34" charset="0"/>
            </a:endParaRP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5" name="Add-in 4">
                <a:extLst>
                  <a:ext uri="{FF2B5EF4-FFF2-40B4-BE49-F238E27FC236}">
                    <a16:creationId xmlns:a16="http://schemas.microsoft.com/office/drawing/2014/main" id="{A20ECD65-8372-066A-8ED0-C70D8FC85C13}"/>
                  </a:ext>
                </a:extLst>
              </p:cNvPr>
              <p:cNvGraphicFramePr>
                <a:graphicFrameLocks noGrp="1"/>
              </p:cNvGraphicFramePr>
              <p:nvPr>
                <p:extLst>
                  <p:ext uri="{D42A27DB-BD31-4B8C-83A1-F6EECF244321}">
                    <p14:modId xmlns:p14="http://schemas.microsoft.com/office/powerpoint/2010/main" val="3903693516"/>
                  </p:ext>
                </p:extLst>
              </p:nvPr>
            </p:nvGraphicFramePr>
            <p:xfrm>
              <a:off x="5069150" y="1970844"/>
              <a:ext cx="5655076" cy="4513152"/>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5" name="Add-in 4">
                <a:extLst>
                  <a:ext uri="{FF2B5EF4-FFF2-40B4-BE49-F238E27FC236}">
                    <a16:creationId xmlns:a16="http://schemas.microsoft.com/office/drawing/2014/main" id="{A20ECD65-8372-066A-8ED0-C70D8FC85C13}"/>
                  </a:ext>
                </a:extLst>
              </p:cNvPr>
              <p:cNvPicPr>
                <a:picLocks noGrp="1" noRot="1" noChangeAspect="1" noMove="1" noResize="1" noEditPoints="1" noAdjustHandles="1" noChangeArrowheads="1" noChangeShapeType="1"/>
              </p:cNvPicPr>
              <p:nvPr/>
            </p:nvPicPr>
            <p:blipFill>
              <a:blip r:embed="rId3"/>
              <a:stretch>
                <a:fillRect/>
              </a:stretch>
            </p:blipFill>
            <p:spPr>
              <a:xfrm>
                <a:off x="5069150" y="1970844"/>
                <a:ext cx="5655076" cy="4513152"/>
              </a:xfrm>
              <a:prstGeom prst="rect">
                <a:avLst/>
              </a:prstGeom>
            </p:spPr>
          </p:pic>
        </mc:Fallback>
      </mc:AlternateContent>
      <p:sp>
        <p:nvSpPr>
          <p:cNvPr id="6" name="TextBox 5">
            <a:extLst>
              <a:ext uri="{FF2B5EF4-FFF2-40B4-BE49-F238E27FC236}">
                <a16:creationId xmlns:a16="http://schemas.microsoft.com/office/drawing/2014/main" id="{BF05FF65-B1CC-63DB-6C50-B6A665020799}"/>
              </a:ext>
            </a:extLst>
          </p:cNvPr>
          <p:cNvSpPr txBox="1"/>
          <p:nvPr/>
        </p:nvSpPr>
        <p:spPr>
          <a:xfrm>
            <a:off x="793812" y="1970844"/>
            <a:ext cx="2686235" cy="2308324"/>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Despite the top-selling product across all stores being the '</a:t>
            </a:r>
            <a:r>
              <a:rPr lang="en-US" b="1" i="1" dirty="0">
                <a:latin typeface="Arial" panose="020B0604020202020204" pitchFamily="34" charset="0"/>
                <a:cs typeface="Arial" panose="020B0604020202020204" pitchFamily="34" charset="0"/>
              </a:rPr>
              <a:t>Combo1</a:t>
            </a:r>
            <a:r>
              <a:rPr lang="en-US" dirty="0">
                <a:latin typeface="Arial" panose="020B0604020202020204" pitchFamily="34" charset="0"/>
                <a:cs typeface="Arial" panose="020B0604020202020204" pitchFamily="34" charset="0"/>
              </a:rPr>
              <a:t>' (P15), the stores located in </a:t>
            </a:r>
            <a:r>
              <a:rPr lang="en-US" b="1" i="1" dirty="0">
                <a:latin typeface="Arial" panose="020B0604020202020204" pitchFamily="34" charset="0"/>
                <a:cs typeface="Arial" panose="020B0604020202020204" pitchFamily="34" charset="0"/>
              </a:rPr>
              <a:t>Mysore</a:t>
            </a:r>
            <a:r>
              <a:rPr lang="en-US" dirty="0">
                <a:latin typeface="Arial" panose="020B0604020202020204" pitchFamily="34" charset="0"/>
                <a:cs typeface="Arial" panose="020B0604020202020204" pitchFamily="34" charset="0"/>
              </a:rPr>
              <a:t>, </a:t>
            </a:r>
            <a:r>
              <a:rPr lang="en-US" b="1" i="1" dirty="0">
                <a:latin typeface="Arial" panose="020B0604020202020204" pitchFamily="34" charset="0"/>
                <a:cs typeface="Arial" panose="020B0604020202020204" pitchFamily="34" charset="0"/>
              </a:rPr>
              <a:t>Chennai</a:t>
            </a:r>
            <a:r>
              <a:rPr lang="en-US" dirty="0">
                <a:latin typeface="Arial" panose="020B0604020202020204" pitchFamily="34" charset="0"/>
                <a:cs typeface="Arial" panose="020B0604020202020204" pitchFamily="34" charset="0"/>
              </a:rPr>
              <a:t>, and </a:t>
            </a:r>
            <a:r>
              <a:rPr lang="en-US" b="1" i="1" dirty="0">
                <a:latin typeface="Arial" panose="020B0604020202020204" pitchFamily="34" charset="0"/>
                <a:cs typeface="Arial" panose="020B0604020202020204" pitchFamily="34" charset="0"/>
              </a:rPr>
              <a:t>Bangalore</a:t>
            </a:r>
            <a:r>
              <a:rPr lang="en-US" dirty="0">
                <a:latin typeface="Arial" panose="020B0604020202020204" pitchFamily="34" charset="0"/>
                <a:cs typeface="Arial" panose="020B0604020202020204" pitchFamily="34" charset="0"/>
              </a:rPr>
              <a:t> are predominantly driving the majority of sales.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7741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4F519-D66D-5906-216B-FE67E1C50EED}"/>
              </a:ext>
            </a:extLst>
          </p:cNvPr>
          <p:cNvSpPr>
            <a:spLocks noGrp="1"/>
          </p:cNvSpPr>
          <p:nvPr>
            <p:ph type="title"/>
          </p:nvPr>
        </p:nvSpPr>
        <p:spPr>
          <a:xfrm>
            <a:off x="838200" y="365126"/>
            <a:ext cx="9735105" cy="904382"/>
          </a:xfrm>
        </p:spPr>
        <p:txBody>
          <a:bodyPr/>
          <a:lstStyle/>
          <a:p>
            <a:r>
              <a:rPr lang="en-IN" dirty="0">
                <a:latin typeface="Arial" panose="020B0604020202020204" pitchFamily="34" charset="0"/>
                <a:cs typeface="Arial" panose="020B0604020202020204" pitchFamily="34" charset="0"/>
              </a:rPr>
              <a:t>Table of Contents</a:t>
            </a:r>
          </a:p>
        </p:txBody>
      </p:sp>
      <p:sp>
        <p:nvSpPr>
          <p:cNvPr id="3" name="Content Placeholder 2">
            <a:extLst>
              <a:ext uri="{FF2B5EF4-FFF2-40B4-BE49-F238E27FC236}">
                <a16:creationId xmlns:a16="http://schemas.microsoft.com/office/drawing/2014/main" id="{86A648DD-D049-DDF2-BD2F-B155EEB77F83}"/>
              </a:ext>
            </a:extLst>
          </p:cNvPr>
          <p:cNvSpPr>
            <a:spLocks noGrp="1"/>
          </p:cNvSpPr>
          <p:nvPr>
            <p:ph idx="1"/>
          </p:nvPr>
        </p:nvSpPr>
        <p:spPr>
          <a:xfrm>
            <a:off x="838200" y="1332513"/>
            <a:ext cx="7200900" cy="3168466"/>
          </a:xfrm>
        </p:spPr>
        <p:txBody>
          <a:bodyPr/>
          <a:lstStyle/>
          <a:p>
            <a:pPr>
              <a:lnSpc>
                <a:spcPct val="100000"/>
              </a:lnSpc>
              <a:buFont typeface="Wingdings" panose="05000000000000000000" pitchFamily="2" charset="2"/>
              <a:buChar char="§"/>
            </a:pPr>
            <a:r>
              <a:rPr lang="en-IN" sz="2000" dirty="0">
                <a:latin typeface="Arial" panose="020B0604020202020204" pitchFamily="34" charset="0"/>
                <a:cs typeface="Arial" panose="020B0604020202020204" pitchFamily="34" charset="0"/>
              </a:rPr>
              <a:t>Introduction of AtliQ Mart &amp; Problem Statement</a:t>
            </a:r>
          </a:p>
          <a:p>
            <a:pPr>
              <a:lnSpc>
                <a:spcPct val="100000"/>
              </a:lnSpc>
              <a:buFont typeface="Wingdings" panose="05000000000000000000" pitchFamily="2" charset="2"/>
              <a:buChar char="§"/>
            </a:pPr>
            <a:r>
              <a:rPr lang="en-IN" sz="2000" dirty="0">
                <a:latin typeface="Arial" panose="020B0604020202020204" pitchFamily="34" charset="0"/>
                <a:cs typeface="Arial" panose="020B0604020202020204" pitchFamily="34" charset="0"/>
              </a:rPr>
              <a:t>Power BI Dashboard</a:t>
            </a:r>
          </a:p>
          <a:p>
            <a:pPr>
              <a:lnSpc>
                <a:spcPct val="100000"/>
              </a:lnSpc>
              <a:buFont typeface="Wingdings" panose="05000000000000000000" pitchFamily="2" charset="2"/>
              <a:buChar char="§"/>
            </a:pPr>
            <a:r>
              <a:rPr lang="en-IN" sz="2000" dirty="0">
                <a:latin typeface="Arial" panose="020B0604020202020204" pitchFamily="34" charset="0"/>
                <a:cs typeface="Arial" panose="020B0604020202020204" pitchFamily="34" charset="0"/>
              </a:rPr>
              <a:t>Promotion-level Analysis</a:t>
            </a:r>
          </a:p>
          <a:p>
            <a:pPr>
              <a:lnSpc>
                <a:spcPct val="100000"/>
              </a:lnSpc>
              <a:buFont typeface="Wingdings" panose="05000000000000000000" pitchFamily="2" charset="2"/>
              <a:buChar char="§"/>
            </a:pPr>
            <a:r>
              <a:rPr lang="en-IN" sz="2000" dirty="0">
                <a:latin typeface="Arial" panose="020B0604020202020204" pitchFamily="34" charset="0"/>
                <a:cs typeface="Arial" panose="020B0604020202020204" pitchFamily="34" charset="0"/>
              </a:rPr>
              <a:t>Product-level Analysis</a:t>
            </a:r>
          </a:p>
          <a:p>
            <a:pPr>
              <a:lnSpc>
                <a:spcPct val="100000"/>
              </a:lnSpc>
              <a:buFont typeface="Wingdings" panose="05000000000000000000" pitchFamily="2" charset="2"/>
              <a:buChar char="§"/>
            </a:pPr>
            <a:r>
              <a:rPr lang="en-IN" sz="2000" dirty="0">
                <a:latin typeface="Arial" panose="020B0604020202020204" pitchFamily="34" charset="0"/>
                <a:cs typeface="Arial" panose="020B0604020202020204" pitchFamily="34" charset="0"/>
              </a:rPr>
              <a:t>Store Level Analysis</a:t>
            </a:r>
          </a:p>
          <a:p>
            <a:pPr>
              <a:lnSpc>
                <a:spcPct val="100000"/>
              </a:lnSpc>
              <a:buFont typeface="Wingdings" panose="05000000000000000000" pitchFamily="2" charset="2"/>
              <a:buChar char="§"/>
            </a:pPr>
            <a:r>
              <a:rPr lang="en-IN" sz="2000" dirty="0">
                <a:latin typeface="Arial" panose="020B0604020202020204" pitchFamily="34" charset="0"/>
                <a:cs typeface="Arial" panose="020B0604020202020204" pitchFamily="34" charset="0"/>
              </a:rPr>
              <a:t>Ad-hoc Request</a:t>
            </a:r>
          </a:p>
          <a:p>
            <a:pPr>
              <a:lnSpc>
                <a:spcPct val="100000"/>
              </a:lnSpc>
              <a:buFont typeface="Wingdings" panose="05000000000000000000" pitchFamily="2" charset="2"/>
              <a:buChar char="§"/>
            </a:pPr>
            <a:r>
              <a:rPr lang="en-IN" sz="2000" dirty="0">
                <a:latin typeface="Arial" panose="020B0604020202020204" pitchFamily="34" charset="0"/>
                <a:cs typeface="Arial" panose="020B0604020202020204" pitchFamily="34" charset="0"/>
              </a:rPr>
              <a:t>Summary &amp; Recommendations</a:t>
            </a:r>
          </a:p>
        </p:txBody>
      </p:sp>
    </p:spTree>
    <p:extLst>
      <p:ext uri="{BB962C8B-B14F-4D97-AF65-F5344CB8AC3E}">
        <p14:creationId xmlns:p14="http://schemas.microsoft.com/office/powerpoint/2010/main" val="179648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E70268-A820-BE6F-2B5A-B889D940380C}"/>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F388CA80-1F45-0B27-2DB3-783837580FAF}"/>
              </a:ext>
            </a:extLst>
          </p:cNvPr>
          <p:cNvSpPr>
            <a:spLocks noGrp="1"/>
          </p:cNvSpPr>
          <p:nvPr>
            <p:ph type="title"/>
          </p:nvPr>
        </p:nvSpPr>
        <p:spPr>
          <a:xfrm>
            <a:off x="838200" y="2766218"/>
            <a:ext cx="10515600" cy="1325563"/>
          </a:xfrm>
        </p:spPr>
        <p:txBody>
          <a:bodyPr/>
          <a:lstStyle/>
          <a:p>
            <a:pPr algn="ctr"/>
            <a:r>
              <a:rPr lang="en-IN" sz="4800" dirty="0">
                <a:latin typeface="Arial" panose="020B0604020202020204" pitchFamily="34" charset="0"/>
                <a:cs typeface="Arial" panose="020B0604020202020204" pitchFamily="34" charset="0"/>
              </a:rPr>
              <a:t>Ad-hoc Analysis</a:t>
            </a:r>
          </a:p>
        </p:txBody>
      </p:sp>
    </p:spTree>
    <p:extLst>
      <p:ext uri="{BB962C8B-B14F-4D97-AF65-F5344CB8AC3E}">
        <p14:creationId xmlns:p14="http://schemas.microsoft.com/office/powerpoint/2010/main" val="3541809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61CEFA9-0734-62C0-5B9F-4138DB8B591C}"/>
              </a:ext>
            </a:extLst>
          </p:cNvPr>
          <p:cNvSpPr>
            <a:spLocks noGrp="1"/>
          </p:cNvSpPr>
          <p:nvPr>
            <p:ph type="title"/>
          </p:nvPr>
        </p:nvSpPr>
        <p:spPr>
          <a:xfrm>
            <a:off x="776057" y="497149"/>
            <a:ext cx="10020300" cy="2015231"/>
          </a:xfrm>
        </p:spPr>
        <p:txBody>
          <a:bodyPr>
            <a:normAutofit fontScale="90000"/>
          </a:bodyPr>
          <a:lstStyle/>
          <a:p>
            <a:pPr algn="just"/>
            <a:r>
              <a:rPr lang="en-IN" sz="2400" dirty="0">
                <a:latin typeface="Arial" panose="020B0604020202020204" pitchFamily="34" charset="0"/>
                <a:cs typeface="Arial" panose="020B0604020202020204" pitchFamily="34" charset="0"/>
              </a:rPr>
              <a:t>1. </a:t>
            </a:r>
            <a:r>
              <a:rPr lang="en-US" sz="2400" dirty="0">
                <a:latin typeface="Arial" panose="020B0604020202020204" pitchFamily="34" charset="0"/>
                <a:cs typeface="Arial" panose="020B0604020202020204" pitchFamily="34" charset="0"/>
              </a:rPr>
              <a:t>Provide a list of products with a base price greater than 500 and that are featured in promo type of 'BOGOF' (Buy One Get One Free). This information will help us identify high-value products that are currently being heavily discounted, which can be useful for evaluating our pricing and promotion strategies.</a:t>
            </a:r>
            <a:endParaRPr lang="en-IN" sz="24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1E3FAF77-58FA-C1D5-95EC-BAA7F0375BE3}"/>
              </a:ext>
            </a:extLst>
          </p:cNvPr>
          <p:cNvPicPr>
            <a:picLocks noChangeAspect="1"/>
          </p:cNvPicPr>
          <p:nvPr/>
        </p:nvPicPr>
        <p:blipFill>
          <a:blip r:embed="rId2"/>
          <a:stretch>
            <a:fillRect/>
          </a:stretch>
        </p:blipFill>
        <p:spPr>
          <a:xfrm>
            <a:off x="2662647" y="3028878"/>
            <a:ext cx="6866706" cy="2015230"/>
          </a:xfrm>
          <a:prstGeom prst="rect">
            <a:avLst/>
          </a:prstGeom>
        </p:spPr>
      </p:pic>
    </p:spTree>
    <p:extLst>
      <p:ext uri="{BB962C8B-B14F-4D97-AF65-F5344CB8AC3E}">
        <p14:creationId xmlns:p14="http://schemas.microsoft.com/office/powerpoint/2010/main" val="3672448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542228-6F4F-1F98-A74C-6A0AF6C42476}"/>
              </a:ext>
            </a:extLst>
          </p:cNvPr>
          <p:cNvSpPr>
            <a:spLocks noGrp="1"/>
          </p:cNvSpPr>
          <p:nvPr>
            <p:ph type="title"/>
          </p:nvPr>
        </p:nvSpPr>
        <p:spPr>
          <a:xfrm>
            <a:off x="776057" y="497149"/>
            <a:ext cx="10020300" cy="2405849"/>
          </a:xfrm>
        </p:spPr>
        <p:txBody>
          <a:bodyPr>
            <a:normAutofit fontScale="90000"/>
          </a:bodyPr>
          <a:lstStyle/>
          <a:p>
            <a:pPr algn="just"/>
            <a:r>
              <a:rPr lang="en-IN" sz="2400" dirty="0">
                <a:latin typeface="Arial" panose="020B0604020202020204" pitchFamily="34" charset="0"/>
                <a:cs typeface="Arial" panose="020B0604020202020204" pitchFamily="34" charset="0"/>
              </a:rPr>
              <a:t>2</a:t>
            </a:r>
            <a:r>
              <a:rPr lang="en-US" sz="2400" dirty="0">
                <a:latin typeface="Arial" panose="020B0604020202020204" pitchFamily="34" charset="0"/>
                <a:cs typeface="Arial" panose="020B0604020202020204" pitchFamily="34" charset="0"/>
              </a:rPr>
              <a:t>. Generate a report that provides an overview of the number of stores in each city. The results will be sorted in descending order of store counts, allowing us to identify the cities with the highest store presence. The report includes two essential fields: city and store count, which will assist in optimizing our retail operations.</a:t>
            </a:r>
            <a:endParaRPr lang="en-IN" sz="24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C15174E2-4D3C-5659-7EBB-D738A847958E}"/>
              </a:ext>
            </a:extLst>
          </p:cNvPr>
          <p:cNvPicPr>
            <a:picLocks noChangeAspect="1"/>
          </p:cNvPicPr>
          <p:nvPr/>
        </p:nvPicPr>
        <p:blipFill>
          <a:blip r:embed="rId2"/>
          <a:stretch>
            <a:fillRect/>
          </a:stretch>
        </p:blipFill>
        <p:spPr>
          <a:xfrm>
            <a:off x="4364663" y="2787587"/>
            <a:ext cx="3462673" cy="3275501"/>
          </a:xfrm>
          <a:prstGeom prst="rect">
            <a:avLst/>
          </a:prstGeom>
        </p:spPr>
      </p:pic>
    </p:spTree>
    <p:extLst>
      <p:ext uri="{BB962C8B-B14F-4D97-AF65-F5344CB8AC3E}">
        <p14:creationId xmlns:p14="http://schemas.microsoft.com/office/powerpoint/2010/main" val="1449799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4CC04A-CE4E-973E-CCF4-0DFE871A3E61}"/>
              </a:ext>
            </a:extLst>
          </p:cNvPr>
          <p:cNvSpPr>
            <a:spLocks noGrp="1"/>
          </p:cNvSpPr>
          <p:nvPr>
            <p:ph type="title"/>
          </p:nvPr>
        </p:nvSpPr>
        <p:spPr>
          <a:xfrm>
            <a:off x="776056" y="497150"/>
            <a:ext cx="10152355" cy="2379216"/>
          </a:xfrm>
        </p:spPr>
        <p:txBody>
          <a:bodyPr>
            <a:normAutofit fontScale="90000"/>
          </a:bodyPr>
          <a:lstStyle/>
          <a:p>
            <a:pPr algn="just"/>
            <a:r>
              <a:rPr lang="en-IN" sz="2400" dirty="0">
                <a:latin typeface="Arial" panose="020B0604020202020204" pitchFamily="34" charset="0"/>
                <a:cs typeface="Arial" panose="020B0604020202020204" pitchFamily="34" charset="0"/>
              </a:rPr>
              <a:t>3</a:t>
            </a:r>
            <a:r>
              <a:rPr lang="en-US" sz="2400" dirty="0">
                <a:latin typeface="Arial" panose="020B0604020202020204" pitchFamily="34" charset="0"/>
                <a:cs typeface="Arial" panose="020B0604020202020204" pitchFamily="34" charset="0"/>
              </a:rPr>
              <a:t>. Generate a report that displays each campaign along with the total revenue generated before and after the campaign? The report includes three key fields: </a:t>
            </a:r>
            <a:r>
              <a:rPr lang="en-US" sz="2400" dirty="0" err="1">
                <a:latin typeface="Arial" panose="020B0604020202020204" pitchFamily="34" charset="0"/>
                <a:cs typeface="Arial" panose="020B0604020202020204" pitchFamily="34" charset="0"/>
              </a:rPr>
              <a:t>campaign_name</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totaI_revenue</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before_promotion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totaI_revenue</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after_promotion</a:t>
            </a:r>
            <a:r>
              <a:rPr lang="en-US" sz="2400" dirty="0">
                <a:latin typeface="Arial" panose="020B0604020202020204" pitchFamily="34" charset="0"/>
                <a:cs typeface="Arial" panose="020B0604020202020204" pitchFamily="34" charset="0"/>
              </a:rPr>
              <a:t>). This report should help in evaluating the financial impact of our promotional campaigns. (Display the values in millions)</a:t>
            </a:r>
            <a:endParaRPr lang="en-IN" sz="24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5869A5E5-224B-09DF-28F2-A7F15260E6D9}"/>
              </a:ext>
            </a:extLst>
          </p:cNvPr>
          <p:cNvPicPr>
            <a:picLocks noChangeAspect="1"/>
          </p:cNvPicPr>
          <p:nvPr/>
        </p:nvPicPr>
        <p:blipFill>
          <a:blip r:embed="rId2"/>
          <a:stretch>
            <a:fillRect/>
          </a:stretch>
        </p:blipFill>
        <p:spPr>
          <a:xfrm>
            <a:off x="2899147" y="3429000"/>
            <a:ext cx="6393705" cy="1584881"/>
          </a:xfrm>
          <a:prstGeom prst="rect">
            <a:avLst/>
          </a:prstGeom>
        </p:spPr>
      </p:pic>
    </p:spTree>
    <p:extLst>
      <p:ext uri="{BB962C8B-B14F-4D97-AF65-F5344CB8AC3E}">
        <p14:creationId xmlns:p14="http://schemas.microsoft.com/office/powerpoint/2010/main" val="3118677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CCC8889-723E-61AC-09A2-195EB1179721}"/>
              </a:ext>
            </a:extLst>
          </p:cNvPr>
          <p:cNvSpPr>
            <a:spLocks noGrp="1"/>
          </p:cNvSpPr>
          <p:nvPr>
            <p:ph type="title"/>
          </p:nvPr>
        </p:nvSpPr>
        <p:spPr>
          <a:xfrm>
            <a:off x="776056" y="497149"/>
            <a:ext cx="10152355" cy="2645545"/>
          </a:xfrm>
        </p:spPr>
        <p:txBody>
          <a:bodyPr>
            <a:normAutofit fontScale="90000"/>
          </a:bodyPr>
          <a:lstStyle/>
          <a:p>
            <a:pPr algn="just"/>
            <a:r>
              <a:rPr lang="en-IN" sz="2400" dirty="0">
                <a:latin typeface="Arial" panose="020B0604020202020204" pitchFamily="34" charset="0"/>
                <a:cs typeface="Arial" panose="020B0604020202020204" pitchFamily="34" charset="0"/>
              </a:rPr>
              <a:t>4</a:t>
            </a:r>
            <a:r>
              <a:rPr lang="en-US" sz="2400" dirty="0">
                <a:latin typeface="Arial" panose="020B0604020202020204" pitchFamily="34" charset="0"/>
                <a:cs typeface="Arial" panose="020B0604020202020204" pitchFamily="34" charset="0"/>
              </a:rPr>
              <a:t>. Produce a report that calculates the Incremental Sold Quantity (ISU%) for each category during the Diwali campaign. Additionally, provide rankings for the categories based on their ISU%. The report will include three key fields: category, ISU%, and rank order. This information will assist in assessing the category-wise success and impact of the Diwali campaign on incremental sales.</a:t>
            </a:r>
            <a:endParaRPr lang="en-IN" sz="24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9761CDA-60AE-5DEF-4958-5BF75AF66BED}"/>
              </a:ext>
            </a:extLst>
          </p:cNvPr>
          <p:cNvPicPr>
            <a:picLocks noChangeAspect="1"/>
          </p:cNvPicPr>
          <p:nvPr/>
        </p:nvPicPr>
        <p:blipFill>
          <a:blip r:embed="rId2"/>
          <a:stretch>
            <a:fillRect/>
          </a:stretch>
        </p:blipFill>
        <p:spPr>
          <a:xfrm>
            <a:off x="3621256" y="3429000"/>
            <a:ext cx="4461954" cy="2504451"/>
          </a:xfrm>
          <a:prstGeom prst="rect">
            <a:avLst/>
          </a:prstGeom>
        </p:spPr>
      </p:pic>
    </p:spTree>
    <p:extLst>
      <p:ext uri="{BB962C8B-B14F-4D97-AF65-F5344CB8AC3E}">
        <p14:creationId xmlns:p14="http://schemas.microsoft.com/office/powerpoint/2010/main" val="3347959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87A49A8-04F8-755C-568C-D15B5E0C3FB8}"/>
              </a:ext>
            </a:extLst>
          </p:cNvPr>
          <p:cNvSpPr>
            <a:spLocks noGrp="1"/>
          </p:cNvSpPr>
          <p:nvPr>
            <p:ph type="title"/>
          </p:nvPr>
        </p:nvSpPr>
        <p:spPr>
          <a:xfrm>
            <a:off x="776056" y="497149"/>
            <a:ext cx="10152355" cy="2299317"/>
          </a:xfrm>
        </p:spPr>
        <p:txBody>
          <a:bodyPr>
            <a:normAutofit fontScale="90000"/>
          </a:bodyPr>
          <a:lstStyle/>
          <a:p>
            <a:pPr algn="just"/>
            <a:r>
              <a:rPr lang="en-US" sz="2400" dirty="0">
                <a:latin typeface="Arial" panose="020B0604020202020204" pitchFamily="34" charset="0"/>
                <a:cs typeface="Arial" panose="020B0604020202020204" pitchFamily="34" charset="0"/>
              </a:rPr>
              <a:t>5. Create a report featuring the Top 5 products, ranked by Incremental Revenue Percentage (IR%), across all campaigns. The report will provide essential information including product name, category, and IR%. This analysis helps identify the most successful products in terms of incremental revenue across our campaigns, assisting in product optimization.</a:t>
            </a:r>
            <a:endParaRPr lang="en-IN" sz="24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A9DA5A88-79F4-7F24-C422-C5C5F4D32B9B}"/>
              </a:ext>
            </a:extLst>
          </p:cNvPr>
          <p:cNvPicPr>
            <a:picLocks noChangeAspect="1"/>
          </p:cNvPicPr>
          <p:nvPr/>
        </p:nvPicPr>
        <p:blipFill>
          <a:blip r:embed="rId2"/>
          <a:stretch>
            <a:fillRect/>
          </a:stretch>
        </p:blipFill>
        <p:spPr>
          <a:xfrm>
            <a:off x="3038807" y="3260325"/>
            <a:ext cx="6114385" cy="2299317"/>
          </a:xfrm>
          <a:prstGeom prst="rect">
            <a:avLst/>
          </a:prstGeom>
        </p:spPr>
      </p:pic>
    </p:spTree>
    <p:extLst>
      <p:ext uri="{BB962C8B-B14F-4D97-AF65-F5344CB8AC3E}">
        <p14:creationId xmlns:p14="http://schemas.microsoft.com/office/powerpoint/2010/main" val="350240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D350596-EA25-FC3F-784F-37DAD1CC219C}"/>
              </a:ext>
            </a:extLst>
          </p:cNvPr>
          <p:cNvSpPr>
            <a:spLocks noGrp="1"/>
          </p:cNvSpPr>
          <p:nvPr>
            <p:ph type="title"/>
          </p:nvPr>
        </p:nvSpPr>
        <p:spPr>
          <a:xfrm>
            <a:off x="838200" y="390617"/>
            <a:ext cx="8252534" cy="790114"/>
          </a:xfrm>
        </p:spPr>
        <p:txBody>
          <a:bodyPr/>
          <a:lstStyle/>
          <a:p>
            <a:r>
              <a:rPr lang="en-IN" dirty="0">
                <a:latin typeface="Arial" panose="020B0604020202020204" pitchFamily="34" charset="0"/>
                <a:cs typeface="Arial" panose="020B0604020202020204" pitchFamily="34" charset="0"/>
              </a:rPr>
              <a:t>Summary of Findings</a:t>
            </a:r>
          </a:p>
        </p:txBody>
      </p:sp>
      <p:sp>
        <p:nvSpPr>
          <p:cNvPr id="5" name="TextBox 4">
            <a:extLst>
              <a:ext uri="{FF2B5EF4-FFF2-40B4-BE49-F238E27FC236}">
                <a16:creationId xmlns:a16="http://schemas.microsoft.com/office/drawing/2014/main" id="{EB3F0447-E0BE-15E5-305F-FB6DE22DB119}"/>
              </a:ext>
            </a:extLst>
          </p:cNvPr>
          <p:cNvSpPr txBox="1"/>
          <p:nvPr/>
        </p:nvSpPr>
        <p:spPr>
          <a:xfrm>
            <a:off x="838199" y="1225375"/>
            <a:ext cx="3520736" cy="861774"/>
          </a:xfrm>
          <a:prstGeom prst="rect">
            <a:avLst/>
          </a:prstGeom>
          <a:noFill/>
        </p:spPr>
        <p:txBody>
          <a:bodyPr wrap="square" rtlCol="0">
            <a:spAutoFit/>
          </a:bodyPr>
          <a:lstStyle/>
          <a:p>
            <a:r>
              <a:rPr lang="en-IN" sz="1600" b="1" dirty="0">
                <a:latin typeface="Arial" panose="020B0604020202020204" pitchFamily="34" charset="0"/>
                <a:cs typeface="Arial" panose="020B0604020202020204" pitchFamily="34" charset="0"/>
              </a:rPr>
              <a:t>Revenue After Promo Split</a:t>
            </a:r>
          </a:p>
          <a:p>
            <a:r>
              <a:rPr lang="en-IN" sz="1600" dirty="0">
                <a:latin typeface="Arial" panose="020B0604020202020204" pitchFamily="34" charset="0"/>
                <a:cs typeface="Arial" panose="020B0604020202020204" pitchFamily="34" charset="0"/>
              </a:rPr>
              <a:t>- Diwali 2023: ₹160 million</a:t>
            </a:r>
          </a:p>
          <a:p>
            <a:r>
              <a:rPr lang="en-IN" sz="1600" dirty="0">
                <a:latin typeface="Arial" panose="020B0604020202020204" pitchFamily="34" charset="0"/>
                <a:cs typeface="Arial" panose="020B0604020202020204" pitchFamily="34" charset="0"/>
              </a:rPr>
              <a:t>- Sankranti 2024: ₹88 million</a:t>
            </a:r>
          </a:p>
        </p:txBody>
      </p:sp>
      <p:sp>
        <p:nvSpPr>
          <p:cNvPr id="7" name="TextBox 6">
            <a:extLst>
              <a:ext uri="{FF2B5EF4-FFF2-40B4-BE49-F238E27FC236}">
                <a16:creationId xmlns:a16="http://schemas.microsoft.com/office/drawing/2014/main" id="{FF069B21-2DA8-2F5C-BAA7-7E244A0AFDF1}"/>
              </a:ext>
            </a:extLst>
          </p:cNvPr>
          <p:cNvSpPr txBox="1"/>
          <p:nvPr/>
        </p:nvSpPr>
        <p:spPr>
          <a:xfrm>
            <a:off x="838199" y="2179311"/>
            <a:ext cx="8252534" cy="861774"/>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Top Performing Promotions:</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r>
              <a:rPr lang="en-US" sz="1600" b="1" i="1" dirty="0">
                <a:latin typeface="Arial" panose="020B0604020202020204" pitchFamily="34" charset="0"/>
                <a:cs typeface="Arial" panose="020B0604020202020204" pitchFamily="34" charset="0"/>
              </a:rPr>
              <a:t>500 Cashback</a:t>
            </a:r>
            <a:r>
              <a:rPr lang="en-US" sz="1600" dirty="0">
                <a:latin typeface="Arial" panose="020B0604020202020204" pitchFamily="34" charset="0"/>
                <a:cs typeface="Arial" panose="020B0604020202020204" pitchFamily="34" charset="0"/>
              </a:rPr>
              <a:t>`: Highest revenue generator</a:t>
            </a:r>
          </a:p>
          <a:p>
            <a:r>
              <a:rPr lang="en-US" sz="1600" dirty="0">
                <a:latin typeface="Arial" panose="020B0604020202020204" pitchFamily="34" charset="0"/>
                <a:cs typeface="Arial" panose="020B0604020202020204" pitchFamily="34" charset="0"/>
              </a:rPr>
              <a:t>- `</a:t>
            </a:r>
            <a:r>
              <a:rPr lang="en-US" sz="1600" b="1" i="1" dirty="0">
                <a:latin typeface="Arial" panose="020B0604020202020204" pitchFamily="34" charset="0"/>
                <a:cs typeface="Arial" panose="020B0604020202020204" pitchFamily="34" charset="0"/>
              </a:rPr>
              <a:t>BOGOF</a:t>
            </a:r>
            <a:r>
              <a:rPr lang="en-US" sz="1600" dirty="0">
                <a:latin typeface="Arial" panose="020B0604020202020204" pitchFamily="34" charset="0"/>
                <a:cs typeface="Arial" panose="020B0604020202020204" pitchFamily="34" charset="0"/>
              </a:rPr>
              <a:t>` (Buy One Get One Free): Second highest revenue generator</a:t>
            </a:r>
            <a:endParaRPr lang="en-IN" sz="16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9D5915F4-DDC1-FF11-111F-E2DC06790751}"/>
              </a:ext>
            </a:extLst>
          </p:cNvPr>
          <p:cNvSpPr txBox="1"/>
          <p:nvPr/>
        </p:nvSpPr>
        <p:spPr>
          <a:xfrm>
            <a:off x="838199" y="3133247"/>
            <a:ext cx="7906305" cy="584775"/>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Regional Dominance:</a:t>
            </a:r>
          </a:p>
          <a:p>
            <a:r>
              <a:rPr lang="en-US" sz="1600" dirty="0">
                <a:latin typeface="Arial" panose="020B0604020202020204" pitchFamily="34" charset="0"/>
                <a:cs typeface="Arial" panose="020B0604020202020204" pitchFamily="34" charset="0"/>
              </a:rPr>
              <a:t>- Stores in Mysore, Bangalore, and Chennai dominated sales.</a:t>
            </a:r>
            <a:endParaRPr lang="en-IN" sz="16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4AB76D4B-DC3A-F899-C83A-675BBA57CB48}"/>
              </a:ext>
            </a:extLst>
          </p:cNvPr>
          <p:cNvSpPr txBox="1"/>
          <p:nvPr/>
        </p:nvSpPr>
        <p:spPr>
          <a:xfrm>
            <a:off x="838199" y="3810184"/>
            <a:ext cx="9619696" cy="861774"/>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Product Performance:</a:t>
            </a:r>
          </a:p>
          <a:p>
            <a:r>
              <a:rPr lang="en-US" sz="1600" dirty="0">
                <a:latin typeface="Arial" panose="020B0604020202020204" pitchFamily="34" charset="0"/>
                <a:cs typeface="Arial" panose="020B0604020202020204" pitchFamily="34" charset="0"/>
              </a:rPr>
              <a:t>- `</a:t>
            </a:r>
            <a:r>
              <a:rPr lang="en-US" sz="1600" b="1" i="1" dirty="0">
                <a:latin typeface="Arial" panose="020B0604020202020204" pitchFamily="34" charset="0"/>
                <a:cs typeface="Arial" panose="020B0604020202020204" pitchFamily="34" charset="0"/>
              </a:rPr>
              <a:t>Combo1</a:t>
            </a:r>
            <a:r>
              <a:rPr lang="en-US" sz="1600" dirty="0">
                <a:latin typeface="Arial" panose="020B0604020202020204" pitchFamily="34" charset="0"/>
                <a:cs typeface="Arial" panose="020B0604020202020204" pitchFamily="34" charset="0"/>
              </a:rPr>
              <a:t>` generated highest revenue due to 500 Cashback promotion.</a:t>
            </a:r>
          </a:p>
          <a:p>
            <a:r>
              <a:rPr lang="en-US" sz="1600" dirty="0">
                <a:latin typeface="Arial" panose="020B0604020202020204" pitchFamily="34" charset="0"/>
                <a:cs typeface="Arial" panose="020B0604020202020204" pitchFamily="34" charset="0"/>
              </a:rPr>
              <a:t>- 25% OFF promotion resulted in negative impact on sales.</a:t>
            </a:r>
            <a:endParaRPr lang="en-IN" sz="16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DB6D2BA7-9924-867D-0C8B-17753B02C238}"/>
              </a:ext>
            </a:extLst>
          </p:cNvPr>
          <p:cNvSpPr txBox="1"/>
          <p:nvPr/>
        </p:nvSpPr>
        <p:spPr>
          <a:xfrm>
            <a:off x="838199" y="4764120"/>
            <a:ext cx="9619696" cy="830997"/>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Promotion Impact:</a:t>
            </a:r>
          </a:p>
          <a:p>
            <a:r>
              <a:rPr lang="en-US" sz="1600" dirty="0">
                <a:latin typeface="Arial" panose="020B0604020202020204" pitchFamily="34" charset="0"/>
                <a:cs typeface="Arial" panose="020B0604020202020204" pitchFamily="34" charset="0"/>
              </a:rPr>
              <a:t> - Only `</a:t>
            </a:r>
            <a:r>
              <a:rPr lang="en-US" sz="1600" b="1" i="1" dirty="0">
                <a:latin typeface="Arial" panose="020B0604020202020204" pitchFamily="34" charset="0"/>
                <a:cs typeface="Arial" panose="020B0604020202020204" pitchFamily="34" charset="0"/>
              </a:rPr>
              <a:t>500 Cashback</a:t>
            </a:r>
            <a:r>
              <a:rPr lang="en-US" sz="1600" dirty="0">
                <a:latin typeface="Arial" panose="020B0604020202020204" pitchFamily="34" charset="0"/>
                <a:cs typeface="Arial" panose="020B0604020202020204" pitchFamily="34" charset="0"/>
              </a:rPr>
              <a:t>` and `</a:t>
            </a:r>
            <a:r>
              <a:rPr lang="en-US" sz="1600" b="1" i="1" dirty="0">
                <a:latin typeface="Arial" panose="020B0604020202020204" pitchFamily="34" charset="0"/>
                <a:cs typeface="Arial" panose="020B0604020202020204" pitchFamily="34" charset="0"/>
              </a:rPr>
              <a:t>BOGOF</a:t>
            </a:r>
            <a:r>
              <a:rPr lang="en-US" sz="1600" dirty="0">
                <a:latin typeface="Arial" panose="020B0604020202020204" pitchFamily="34" charset="0"/>
                <a:cs typeface="Arial" panose="020B0604020202020204" pitchFamily="34" charset="0"/>
              </a:rPr>
              <a:t>` had positive impact on both Increase in Revenue Percentage (IR%) and Increase in Sales Units Percentage (ISU%).</a:t>
            </a:r>
          </a:p>
        </p:txBody>
      </p:sp>
      <p:sp>
        <p:nvSpPr>
          <p:cNvPr id="11" name="TextBox 10">
            <a:extLst>
              <a:ext uri="{FF2B5EF4-FFF2-40B4-BE49-F238E27FC236}">
                <a16:creationId xmlns:a16="http://schemas.microsoft.com/office/drawing/2014/main" id="{BA41C11F-0CE7-7E93-7538-75754BE4DCEC}"/>
              </a:ext>
            </a:extLst>
          </p:cNvPr>
          <p:cNvSpPr txBox="1"/>
          <p:nvPr/>
        </p:nvSpPr>
        <p:spPr>
          <a:xfrm>
            <a:off x="838199" y="5687277"/>
            <a:ext cx="8566953" cy="830997"/>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Category Performance:</a:t>
            </a:r>
          </a:p>
          <a:p>
            <a:r>
              <a:rPr lang="en-US" sz="1600" dirty="0">
                <a:latin typeface="Arial" panose="020B0604020202020204" pitchFamily="34" charset="0"/>
                <a:cs typeface="Arial" panose="020B0604020202020204" pitchFamily="34" charset="0"/>
              </a:rPr>
              <a:t>- `</a:t>
            </a:r>
            <a:r>
              <a:rPr lang="en-US" sz="1600" b="1" i="1" dirty="0">
                <a:latin typeface="Arial" panose="020B0604020202020204" pitchFamily="34" charset="0"/>
                <a:cs typeface="Arial" panose="020B0604020202020204" pitchFamily="34" charset="0"/>
              </a:rPr>
              <a:t>Combo1</a:t>
            </a:r>
            <a:r>
              <a:rPr lang="en-US" sz="1600" dirty="0">
                <a:latin typeface="Arial" panose="020B0604020202020204" pitchFamily="34" charset="0"/>
                <a:cs typeface="Arial" panose="020B0604020202020204" pitchFamily="34" charset="0"/>
              </a:rPr>
              <a:t>` and `</a:t>
            </a:r>
            <a:r>
              <a:rPr lang="en-US" sz="1600" b="1" i="1" dirty="0">
                <a:latin typeface="Arial" panose="020B0604020202020204" pitchFamily="34" charset="0"/>
                <a:cs typeface="Arial" panose="020B0604020202020204" pitchFamily="34" charset="0"/>
              </a:rPr>
              <a:t>Grocery and Staples</a:t>
            </a:r>
            <a:r>
              <a:rPr lang="en-US" sz="1600" dirty="0">
                <a:latin typeface="Arial" panose="020B0604020202020204" pitchFamily="34" charset="0"/>
                <a:cs typeface="Arial" panose="020B0604020202020204" pitchFamily="34" charset="0"/>
              </a:rPr>
              <a:t>` performed well compared to other categories.</a:t>
            </a:r>
          </a:p>
          <a:p>
            <a:r>
              <a:rPr lang="en-US" sz="1600" dirty="0">
                <a:latin typeface="Arial" panose="020B0604020202020204" pitchFamily="34" charset="0"/>
                <a:cs typeface="Arial" panose="020B0604020202020204" pitchFamily="34" charset="0"/>
              </a:rPr>
              <a:t>- `</a:t>
            </a:r>
            <a:r>
              <a:rPr lang="en-US" sz="1600" b="1" i="1" dirty="0">
                <a:latin typeface="Arial" panose="020B0604020202020204" pitchFamily="34" charset="0"/>
                <a:cs typeface="Arial" panose="020B0604020202020204" pitchFamily="34" charset="0"/>
              </a:rPr>
              <a:t>Scrub Sponge for Dishwash</a:t>
            </a:r>
            <a:r>
              <a:rPr lang="en-US" sz="1600" dirty="0">
                <a:latin typeface="Arial" panose="020B0604020202020204" pitchFamily="34" charset="0"/>
                <a:cs typeface="Arial" panose="020B0604020202020204" pitchFamily="34" charset="0"/>
              </a:rPr>
              <a:t>` performed the worst in both IR% and ISU%.</a:t>
            </a:r>
          </a:p>
        </p:txBody>
      </p:sp>
    </p:spTree>
    <p:extLst>
      <p:ext uri="{BB962C8B-B14F-4D97-AF65-F5344CB8AC3E}">
        <p14:creationId xmlns:p14="http://schemas.microsoft.com/office/powerpoint/2010/main" val="16143615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31B0FF8-58E7-0C70-BF5B-758008DE5368}"/>
              </a:ext>
            </a:extLst>
          </p:cNvPr>
          <p:cNvSpPr>
            <a:spLocks noGrp="1"/>
          </p:cNvSpPr>
          <p:nvPr>
            <p:ph type="title"/>
          </p:nvPr>
        </p:nvSpPr>
        <p:spPr>
          <a:xfrm>
            <a:off x="838200" y="399495"/>
            <a:ext cx="8252534" cy="790114"/>
          </a:xfrm>
        </p:spPr>
        <p:txBody>
          <a:bodyPr/>
          <a:lstStyle/>
          <a:p>
            <a:r>
              <a:rPr lang="en-IN" dirty="0">
                <a:latin typeface="Arial" panose="020B0604020202020204" pitchFamily="34" charset="0"/>
                <a:cs typeface="Arial" panose="020B0604020202020204" pitchFamily="34" charset="0"/>
              </a:rPr>
              <a:t>Recommendations</a:t>
            </a:r>
          </a:p>
        </p:txBody>
      </p:sp>
      <p:sp>
        <p:nvSpPr>
          <p:cNvPr id="5" name="TextBox 4">
            <a:extLst>
              <a:ext uri="{FF2B5EF4-FFF2-40B4-BE49-F238E27FC236}">
                <a16:creationId xmlns:a16="http://schemas.microsoft.com/office/drawing/2014/main" id="{FD883BCD-EA27-FEDC-46E9-954DCB23AB60}"/>
              </a:ext>
            </a:extLst>
          </p:cNvPr>
          <p:cNvSpPr txBox="1"/>
          <p:nvPr/>
        </p:nvSpPr>
        <p:spPr>
          <a:xfrm>
            <a:off x="838200" y="1340528"/>
            <a:ext cx="10045823" cy="3365024"/>
          </a:xfrm>
          <a:prstGeom prst="rect">
            <a:avLst/>
          </a:prstGeom>
          <a:noFill/>
        </p:spPr>
        <p:txBody>
          <a:bodyPr wrap="square" rtlCol="0">
            <a:spAutoFit/>
          </a:bodyPr>
          <a:lstStyle/>
          <a:p>
            <a:pPr>
              <a:lnSpc>
                <a:spcPct val="150000"/>
              </a:lnSpc>
            </a:pPr>
            <a:r>
              <a:rPr lang="en-US" dirty="0">
                <a:latin typeface="Arial" panose="020B0604020202020204" pitchFamily="34" charset="0"/>
                <a:cs typeface="Arial" panose="020B0604020202020204" pitchFamily="34" charset="0"/>
              </a:rPr>
              <a:t>- Focus on `</a:t>
            </a:r>
            <a:r>
              <a:rPr lang="en-US" b="1" i="1" dirty="0">
                <a:latin typeface="Arial" panose="020B0604020202020204" pitchFamily="34" charset="0"/>
                <a:cs typeface="Arial" panose="020B0604020202020204" pitchFamily="34" charset="0"/>
              </a:rPr>
              <a:t>500 Cashback</a:t>
            </a:r>
            <a:r>
              <a:rPr lang="en-US" dirty="0">
                <a:latin typeface="Arial" panose="020B0604020202020204" pitchFamily="34" charset="0"/>
                <a:cs typeface="Arial" panose="020B0604020202020204" pitchFamily="34" charset="0"/>
              </a:rPr>
              <a:t>` and `</a:t>
            </a:r>
            <a:r>
              <a:rPr lang="en-US" b="1" i="1" dirty="0">
                <a:latin typeface="Arial" panose="020B0604020202020204" pitchFamily="34" charset="0"/>
                <a:cs typeface="Arial" panose="020B0604020202020204" pitchFamily="34" charset="0"/>
              </a:rPr>
              <a:t>BOGOF</a:t>
            </a:r>
            <a:r>
              <a:rPr lang="en-US" dirty="0">
                <a:latin typeface="Arial" panose="020B0604020202020204" pitchFamily="34" charset="0"/>
                <a:cs typeface="Arial" panose="020B0604020202020204" pitchFamily="34" charset="0"/>
              </a:rPr>
              <a:t>` promotions for future campaigns.</a:t>
            </a:r>
          </a:p>
          <a:p>
            <a:pPr>
              <a:lnSpc>
                <a:spcPct val="150000"/>
              </a:lnSpc>
            </a:pPr>
            <a:r>
              <a:rPr lang="en-US" dirty="0">
                <a:latin typeface="Arial" panose="020B0604020202020204" pitchFamily="34" charset="0"/>
                <a:cs typeface="Arial" panose="020B0604020202020204" pitchFamily="34" charset="0"/>
              </a:rPr>
              <a:t>- Evaluate regional performance and consider allocating resources accordingly.</a:t>
            </a:r>
          </a:p>
          <a:p>
            <a:pPr>
              <a:lnSpc>
                <a:spcPct val="150000"/>
              </a:lnSpc>
            </a:pPr>
            <a:r>
              <a:rPr lang="en-US" dirty="0">
                <a:latin typeface="Arial" panose="020B0604020202020204" pitchFamily="34" charset="0"/>
                <a:cs typeface="Arial" panose="020B0604020202020204" pitchFamily="34" charset="0"/>
              </a:rPr>
              <a:t>- Review product pricing strategy, especially for high-cost items like `</a:t>
            </a:r>
            <a:r>
              <a:rPr lang="en-US" b="1" i="1" dirty="0">
                <a:latin typeface="Arial" panose="020B0604020202020204" pitchFamily="34" charset="0"/>
                <a:cs typeface="Arial" panose="020B0604020202020204" pitchFamily="34" charset="0"/>
              </a:rPr>
              <a:t>Combo1</a:t>
            </a:r>
            <a:r>
              <a:rPr lang="en-US" dirty="0">
                <a:latin typeface="Arial" panose="020B0604020202020204" pitchFamily="34" charset="0"/>
                <a:cs typeface="Arial" panose="020B0604020202020204" pitchFamily="34" charset="0"/>
              </a:rPr>
              <a:t>`.</a:t>
            </a:r>
          </a:p>
          <a:p>
            <a:pPr>
              <a:lnSpc>
                <a:spcPct val="150000"/>
              </a:lnSpc>
            </a:pPr>
            <a:r>
              <a:rPr lang="en-US" dirty="0">
                <a:latin typeface="Arial" panose="020B0604020202020204" pitchFamily="34" charset="0"/>
                <a:cs typeface="Arial" panose="020B0604020202020204" pitchFamily="34" charset="0"/>
              </a:rPr>
              <a:t>- Avoid `</a:t>
            </a:r>
            <a:r>
              <a:rPr lang="en-US" b="1" i="1" dirty="0">
                <a:latin typeface="Arial" panose="020B0604020202020204" pitchFamily="34" charset="0"/>
                <a:cs typeface="Arial" panose="020B0604020202020204" pitchFamily="34" charset="0"/>
              </a:rPr>
              <a:t>25% OFF</a:t>
            </a:r>
            <a:r>
              <a:rPr lang="en-US" dirty="0">
                <a:latin typeface="Arial" panose="020B0604020202020204" pitchFamily="34" charset="0"/>
                <a:cs typeface="Arial" panose="020B0604020202020204" pitchFamily="34" charset="0"/>
              </a:rPr>
              <a:t>` promotion or reassess its implementation strategy on some categories.</a:t>
            </a:r>
          </a:p>
          <a:p>
            <a:pPr>
              <a:lnSpc>
                <a:spcPct val="150000"/>
              </a:lnSpc>
            </a:pPr>
            <a:r>
              <a:rPr lang="en-US" dirty="0">
                <a:latin typeface="Arial" panose="020B0604020202020204" pitchFamily="34" charset="0"/>
                <a:cs typeface="Arial" panose="020B0604020202020204" pitchFamily="34" charset="0"/>
              </a:rPr>
              <a:t>- Invest in promoting categories with higher performance, such as `</a:t>
            </a:r>
            <a:r>
              <a:rPr lang="en-US" b="1" i="1" dirty="0">
                <a:latin typeface="Arial" panose="020B0604020202020204" pitchFamily="34" charset="0"/>
                <a:cs typeface="Arial" panose="020B0604020202020204" pitchFamily="34" charset="0"/>
              </a:rPr>
              <a:t>Combo1</a:t>
            </a:r>
            <a:r>
              <a:rPr lang="en-US" dirty="0">
                <a:latin typeface="Arial" panose="020B0604020202020204" pitchFamily="34" charset="0"/>
                <a:cs typeface="Arial" panose="020B0604020202020204" pitchFamily="34" charset="0"/>
              </a:rPr>
              <a:t>` and `</a:t>
            </a:r>
            <a:r>
              <a:rPr lang="en-US" b="1" i="1" dirty="0">
                <a:latin typeface="Arial" panose="020B0604020202020204" pitchFamily="34" charset="0"/>
                <a:cs typeface="Arial" panose="020B0604020202020204" pitchFamily="34" charset="0"/>
              </a:rPr>
              <a:t>Grocery and Staples</a:t>
            </a:r>
            <a:r>
              <a:rPr lang="en-US" dirty="0">
                <a:latin typeface="Arial" panose="020B0604020202020204" pitchFamily="34" charset="0"/>
                <a:cs typeface="Arial" panose="020B0604020202020204" pitchFamily="34" charset="0"/>
              </a:rPr>
              <a:t>`.</a:t>
            </a:r>
          </a:p>
          <a:p>
            <a:pPr>
              <a:lnSpc>
                <a:spcPct val="150000"/>
              </a:lnSpc>
            </a:pPr>
            <a:r>
              <a:rPr lang="en-US" dirty="0">
                <a:latin typeface="Arial" panose="020B0604020202020204" pitchFamily="34" charset="0"/>
                <a:cs typeface="Arial" panose="020B0604020202020204" pitchFamily="34" charset="0"/>
              </a:rPr>
              <a:t>- Conduct a thorough analysis to understand reasons behind poor performance of products like `</a:t>
            </a:r>
            <a:r>
              <a:rPr lang="en-US" b="1" i="1" dirty="0">
                <a:latin typeface="Arial" panose="020B0604020202020204" pitchFamily="34" charset="0"/>
                <a:cs typeface="Arial" panose="020B0604020202020204" pitchFamily="34" charset="0"/>
              </a:rPr>
              <a:t>Scrub Sponge for Dishwash</a:t>
            </a:r>
            <a:r>
              <a:rPr lang="en-US" dirty="0">
                <a:latin typeface="Arial" panose="020B0604020202020204" pitchFamily="34" charset="0"/>
                <a:cs typeface="Arial" panose="020B0604020202020204" pitchFamily="34" charset="0"/>
              </a:rPr>
              <a:t>` and take corrective actions.</a:t>
            </a:r>
          </a:p>
        </p:txBody>
      </p:sp>
    </p:spTree>
    <p:extLst>
      <p:ext uri="{BB962C8B-B14F-4D97-AF65-F5344CB8AC3E}">
        <p14:creationId xmlns:p14="http://schemas.microsoft.com/office/powerpoint/2010/main" val="42854397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2"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0" name="Freeform: Shape 9">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2" name="Oval 21">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24" name="Rectangle 23">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5" name="Freeform: Shape 24">
            <a:extLst>
              <a:ext uri="{FF2B5EF4-FFF2-40B4-BE49-F238E27FC236}">
                <a16:creationId xmlns:a16="http://schemas.microsoft.com/office/drawing/2014/main" id="{2DA1274F-9232-42BF-B9FE-B95EA14CF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27" name="Freeform: Shape 26">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9" name="Freeform: Shape 28">
            <a:extLst>
              <a:ext uri="{FF2B5EF4-FFF2-40B4-BE49-F238E27FC236}">
                <a16:creationId xmlns:a16="http://schemas.microsoft.com/office/drawing/2014/main" id="{BE5AF1D6-62CC-4988-9174-993F112DC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31" name="Freeform: Shape 30">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3" name="Freeform: Shape 32">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5" name="Freeform: Shape 34">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 name="Freeform: Shape 36">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 name="Rectangle 38">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42">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78A39AB-1703-4BD7-96AF-FA94B62C59E1}"/>
              </a:ext>
            </a:extLst>
          </p:cNvPr>
          <p:cNvSpPr txBox="1"/>
          <p:nvPr/>
        </p:nvSpPr>
        <p:spPr>
          <a:xfrm>
            <a:off x="2886765" y="1159934"/>
            <a:ext cx="6418471" cy="302807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b="1" cap="all" spc="1500" dirty="0">
                <a:latin typeface="+mj-lt"/>
                <a:ea typeface="Source Sans Pro SemiBold" panose="020B0603030403020204" pitchFamily="34" charset="0"/>
                <a:cs typeface="+mj-cs"/>
              </a:rPr>
              <a:t>THANK YOU</a:t>
            </a:r>
          </a:p>
        </p:txBody>
      </p:sp>
      <p:sp>
        <p:nvSpPr>
          <p:cNvPr id="45" name="Oval 44">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Oval 46">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42261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5B352-51C5-1E9B-BD14-1CC94793C760}"/>
              </a:ext>
            </a:extLst>
          </p:cNvPr>
          <p:cNvSpPr>
            <a:spLocks noGrp="1"/>
          </p:cNvSpPr>
          <p:nvPr>
            <p:ph type="title"/>
          </p:nvPr>
        </p:nvSpPr>
        <p:spPr>
          <a:xfrm>
            <a:off x="838200" y="365125"/>
            <a:ext cx="10229850" cy="1325563"/>
          </a:xfrm>
        </p:spPr>
        <p:txBody>
          <a:bodyPr/>
          <a:lstStyle/>
          <a:p>
            <a:r>
              <a:rPr lang="en-IN" dirty="0">
                <a:latin typeface="Arial" panose="020B0604020202020204" pitchFamily="34" charset="0"/>
                <a:cs typeface="Arial" panose="020B0604020202020204" pitchFamily="34" charset="0"/>
              </a:rPr>
              <a:t>About AtliQ Mart</a:t>
            </a:r>
          </a:p>
        </p:txBody>
      </p:sp>
      <p:sp>
        <p:nvSpPr>
          <p:cNvPr id="3" name="Content Placeholder 2">
            <a:extLst>
              <a:ext uri="{FF2B5EF4-FFF2-40B4-BE49-F238E27FC236}">
                <a16:creationId xmlns:a16="http://schemas.microsoft.com/office/drawing/2014/main" id="{2ED2BF4B-ADF1-27EA-32DA-AF8587F92C03}"/>
              </a:ext>
            </a:extLst>
          </p:cNvPr>
          <p:cNvSpPr>
            <a:spLocks noGrp="1"/>
          </p:cNvSpPr>
          <p:nvPr>
            <p:ph idx="1"/>
          </p:nvPr>
        </p:nvSpPr>
        <p:spPr>
          <a:xfrm>
            <a:off x="838200" y="1616075"/>
            <a:ext cx="10515600" cy="3384550"/>
          </a:xfrm>
        </p:spPr>
        <p:txBody>
          <a:bodyPr/>
          <a:lstStyle/>
          <a:p>
            <a:pPr marL="0" indent="0" algn="just">
              <a:buNone/>
            </a:pPr>
            <a:r>
              <a:rPr lang="en-US" sz="2400" dirty="0">
                <a:latin typeface="Arial" panose="020B0604020202020204" pitchFamily="34" charset="0"/>
                <a:cs typeface="Arial" panose="020B0604020202020204" pitchFamily="34" charset="0"/>
              </a:rPr>
              <a:t>AtliQ Mart is a retail giant with over 50 supermarkets in the southern region of India. All their 50 stores ran a massive promotion during the Diwali 2023 and Sankranti 2024 (festive time in India) on their AtliQ branded products. </a:t>
            </a:r>
          </a:p>
          <a:p>
            <a:pPr marL="0" indent="0" algn="just">
              <a:buNone/>
            </a:pPr>
            <a:r>
              <a:rPr lang="en-US" sz="2400" dirty="0">
                <a:latin typeface="Arial" panose="020B0604020202020204" pitchFamily="34" charset="0"/>
                <a:cs typeface="Arial" panose="020B0604020202020204" pitchFamily="34" charset="0"/>
              </a:rPr>
              <a:t>Now the sales director wants to understand which promotions did well and which did not so that they can make informed decisions for their next promotional period.  </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03097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5C1CA-EDF4-2ED8-F592-7B5A013398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5BB8C9-D759-FE04-1312-89662EC13FB0}"/>
              </a:ext>
            </a:extLst>
          </p:cNvPr>
          <p:cNvSpPr>
            <a:spLocks noGrp="1"/>
          </p:cNvSpPr>
          <p:nvPr>
            <p:ph type="title"/>
          </p:nvPr>
        </p:nvSpPr>
        <p:spPr>
          <a:xfrm>
            <a:off x="838200" y="2766218"/>
            <a:ext cx="10515600" cy="1325563"/>
          </a:xfrm>
        </p:spPr>
        <p:txBody>
          <a:bodyPr/>
          <a:lstStyle/>
          <a:p>
            <a:pPr algn="ctr"/>
            <a:r>
              <a:rPr lang="en-IN" sz="4800" dirty="0">
                <a:latin typeface="Arial" panose="020B0604020202020204" pitchFamily="34" charset="0"/>
                <a:cs typeface="Arial" panose="020B0604020202020204" pitchFamily="34" charset="0"/>
              </a:rPr>
              <a:t>Power BI Dashboard</a:t>
            </a:r>
          </a:p>
        </p:txBody>
      </p:sp>
    </p:spTree>
    <p:extLst>
      <p:ext uri="{BB962C8B-B14F-4D97-AF65-F5344CB8AC3E}">
        <p14:creationId xmlns:p14="http://schemas.microsoft.com/office/powerpoint/2010/main" val="3892989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a:extLst>
                  <a:ext uri="{FF2B5EF4-FFF2-40B4-BE49-F238E27FC236}">
                    <a16:creationId xmlns:a16="http://schemas.microsoft.com/office/drawing/2014/main" id="{EAF17A07-DD97-D57E-6ECB-394C909584DD}"/>
                  </a:ext>
                </a:extLst>
              </p:cNvPr>
              <p:cNvGraphicFramePr>
                <a:graphicFrameLocks noGrp="1"/>
              </p:cNvGraphicFramePr>
              <p:nvPr>
                <p:extLst>
                  <p:ext uri="{D42A27DB-BD31-4B8C-83A1-F6EECF244321}">
                    <p14:modId xmlns:p14="http://schemas.microsoft.com/office/powerpoint/2010/main" val="413325948"/>
                  </p:ext>
                </p:extLst>
              </p:nvPr>
            </p:nvGraphicFramePr>
            <p:xfrm>
              <a:off x="1115627" y="477175"/>
              <a:ext cx="9960746" cy="590364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a:extLst>
                  <a:ext uri="{FF2B5EF4-FFF2-40B4-BE49-F238E27FC236}">
                    <a16:creationId xmlns:a16="http://schemas.microsoft.com/office/drawing/2014/main" id="{EAF17A07-DD97-D57E-6ECB-394C909584DD}"/>
                  </a:ext>
                </a:extLst>
              </p:cNvPr>
              <p:cNvPicPr>
                <a:picLocks noGrp="1" noRot="1" noChangeAspect="1" noMove="1" noResize="1" noEditPoints="1" noAdjustHandles="1" noChangeArrowheads="1" noChangeShapeType="1"/>
              </p:cNvPicPr>
              <p:nvPr/>
            </p:nvPicPr>
            <p:blipFill>
              <a:blip r:embed="rId3"/>
              <a:stretch>
                <a:fillRect/>
              </a:stretch>
            </p:blipFill>
            <p:spPr>
              <a:xfrm>
                <a:off x="1115627" y="477175"/>
                <a:ext cx="9960746" cy="5903649"/>
              </a:xfrm>
              <a:prstGeom prst="rect">
                <a:avLst/>
              </a:prstGeom>
            </p:spPr>
          </p:pic>
        </mc:Fallback>
      </mc:AlternateContent>
    </p:spTree>
    <p:extLst>
      <p:ext uri="{BB962C8B-B14F-4D97-AF65-F5344CB8AC3E}">
        <p14:creationId xmlns:p14="http://schemas.microsoft.com/office/powerpoint/2010/main" val="3072143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41237-A97D-2692-E734-1CD5BC8C93A8}"/>
              </a:ext>
            </a:extLst>
          </p:cNvPr>
          <p:cNvSpPr>
            <a:spLocks noGrp="1"/>
          </p:cNvSpPr>
          <p:nvPr>
            <p:ph type="title"/>
          </p:nvPr>
        </p:nvSpPr>
        <p:spPr>
          <a:xfrm>
            <a:off x="838200" y="2766218"/>
            <a:ext cx="10515600" cy="1325563"/>
          </a:xfrm>
        </p:spPr>
        <p:txBody>
          <a:bodyPr/>
          <a:lstStyle/>
          <a:p>
            <a:pPr algn="ctr"/>
            <a:r>
              <a:rPr lang="en-IN" sz="4800" dirty="0">
                <a:latin typeface="Arial" panose="020B0604020202020204" pitchFamily="34" charset="0"/>
                <a:cs typeface="Arial" panose="020B0604020202020204" pitchFamily="34" charset="0"/>
              </a:rPr>
              <a:t>Promotion-level Analysis</a:t>
            </a:r>
          </a:p>
        </p:txBody>
      </p:sp>
    </p:spTree>
    <p:extLst>
      <p:ext uri="{BB962C8B-B14F-4D97-AF65-F5344CB8AC3E}">
        <p14:creationId xmlns:p14="http://schemas.microsoft.com/office/powerpoint/2010/main" val="677396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9C66F-B1D2-D33C-2874-08C2B4188BB4}"/>
              </a:ext>
            </a:extLst>
          </p:cNvPr>
          <p:cNvSpPr>
            <a:spLocks noGrp="1"/>
          </p:cNvSpPr>
          <p:nvPr>
            <p:ph type="title"/>
          </p:nvPr>
        </p:nvSpPr>
        <p:spPr>
          <a:xfrm>
            <a:off x="838198" y="453903"/>
            <a:ext cx="9566429" cy="726829"/>
          </a:xfrm>
        </p:spPr>
        <p:txBody>
          <a:bodyPr>
            <a:noAutofit/>
          </a:bodyPr>
          <a:lstStyle/>
          <a:p>
            <a:pPr algn="just"/>
            <a:r>
              <a:rPr lang="en-IN" sz="2400" dirty="0">
                <a:latin typeface="Arial" panose="020B0604020202020204" pitchFamily="34" charset="0"/>
                <a:cs typeface="Arial" panose="020B0604020202020204" pitchFamily="34" charset="0"/>
              </a:rPr>
              <a:t>Q1. How do two campaigns compare side-by-side?</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a:extLst>
                  <a:ext uri="{FF2B5EF4-FFF2-40B4-BE49-F238E27FC236}">
                    <a16:creationId xmlns:a16="http://schemas.microsoft.com/office/drawing/2014/main" id="{513BC73E-EE09-36A5-2819-51FD75A18A97}"/>
                  </a:ext>
                </a:extLst>
              </p:cNvPr>
              <p:cNvGraphicFramePr>
                <a:graphicFrameLocks noGrp="1"/>
              </p:cNvGraphicFramePr>
              <p:nvPr>
                <p:extLst>
                  <p:ext uri="{D42A27DB-BD31-4B8C-83A1-F6EECF244321}">
                    <p14:modId xmlns:p14="http://schemas.microsoft.com/office/powerpoint/2010/main" val="3020437183"/>
                  </p:ext>
                </p:extLst>
              </p:nvPr>
            </p:nvGraphicFramePr>
            <p:xfrm>
              <a:off x="7332955" y="3599895"/>
              <a:ext cx="3409027" cy="289298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7" name="Add-in 6">
                <a:extLst>
                  <a:ext uri="{FF2B5EF4-FFF2-40B4-BE49-F238E27FC236}">
                    <a16:creationId xmlns:a16="http://schemas.microsoft.com/office/drawing/2014/main" id="{513BC73E-EE09-36A5-2819-51FD75A18A97}"/>
                  </a:ext>
                </a:extLst>
              </p:cNvPr>
              <p:cNvPicPr>
                <a:picLocks noGrp="1" noRot="1" noChangeAspect="1" noMove="1" noResize="1" noEditPoints="1" noAdjustHandles="1" noChangeArrowheads="1" noChangeShapeType="1"/>
              </p:cNvPicPr>
              <p:nvPr/>
            </p:nvPicPr>
            <p:blipFill>
              <a:blip r:embed="rId3"/>
              <a:stretch>
                <a:fillRect/>
              </a:stretch>
            </p:blipFill>
            <p:spPr>
              <a:xfrm>
                <a:off x="7332955" y="3599895"/>
                <a:ext cx="3409027" cy="2892980"/>
              </a:xfrm>
              <a:prstGeom prst="rect">
                <a:avLst/>
              </a:prstGeom>
            </p:spPr>
          </p:pic>
        </mc:Fallback>
      </mc:AlternateContent>
      <mc:AlternateContent xmlns:mc="http://schemas.openxmlformats.org/markup-compatibility/2006">
        <mc:Choice xmlns:we="http://schemas.microsoft.com/office/webextensions/webextension/2010/11" xmlns:pca="http://schemas.microsoft.com/office/powerpoint/2013/contentapp" Requires="we pca">
          <p:graphicFrame>
            <p:nvGraphicFramePr>
              <p:cNvPr id="8" name="Add-in 7">
                <a:extLst>
                  <a:ext uri="{FF2B5EF4-FFF2-40B4-BE49-F238E27FC236}">
                    <a16:creationId xmlns:a16="http://schemas.microsoft.com/office/drawing/2014/main" id="{E2ECA13D-208D-0B2E-4745-1184A8C5C816}"/>
                  </a:ext>
                </a:extLst>
              </p:cNvPr>
              <p:cNvGraphicFramePr>
                <a:graphicFrameLocks noGrp="1"/>
              </p:cNvGraphicFramePr>
              <p:nvPr>
                <p:extLst>
                  <p:ext uri="{D42A27DB-BD31-4B8C-83A1-F6EECF244321}">
                    <p14:modId xmlns:p14="http://schemas.microsoft.com/office/powerpoint/2010/main" val="1231534042"/>
                  </p:ext>
                </p:extLst>
              </p:nvPr>
            </p:nvGraphicFramePr>
            <p:xfrm>
              <a:off x="7332954" y="1429307"/>
              <a:ext cx="3409027" cy="2077374"/>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8" name="Add-in 7">
                <a:extLst>
                  <a:ext uri="{FF2B5EF4-FFF2-40B4-BE49-F238E27FC236}">
                    <a16:creationId xmlns:a16="http://schemas.microsoft.com/office/drawing/2014/main" id="{E2ECA13D-208D-0B2E-4745-1184A8C5C816}"/>
                  </a:ext>
                </a:extLst>
              </p:cNvPr>
              <p:cNvPicPr>
                <a:picLocks noGrp="1" noRot="1" noChangeAspect="1" noMove="1" noResize="1" noEditPoints="1" noAdjustHandles="1" noChangeArrowheads="1" noChangeShapeType="1"/>
              </p:cNvPicPr>
              <p:nvPr/>
            </p:nvPicPr>
            <p:blipFill>
              <a:blip r:embed="rId5"/>
              <a:stretch>
                <a:fillRect/>
              </a:stretch>
            </p:blipFill>
            <p:spPr>
              <a:xfrm>
                <a:off x="7332954" y="1429307"/>
                <a:ext cx="3409027" cy="2077374"/>
              </a:xfrm>
              <a:prstGeom prst="rect">
                <a:avLst/>
              </a:prstGeom>
            </p:spPr>
          </p:pic>
        </mc:Fallback>
      </mc:AlternateContent>
      <p:sp>
        <p:nvSpPr>
          <p:cNvPr id="9" name="TextBox 8">
            <a:extLst>
              <a:ext uri="{FF2B5EF4-FFF2-40B4-BE49-F238E27FC236}">
                <a16:creationId xmlns:a16="http://schemas.microsoft.com/office/drawing/2014/main" id="{62343963-BC4B-1A28-47AC-6AE26BD6736F}"/>
              </a:ext>
            </a:extLst>
          </p:cNvPr>
          <p:cNvSpPr txBox="1"/>
          <p:nvPr/>
        </p:nvSpPr>
        <p:spPr>
          <a:xfrm>
            <a:off x="838198" y="1429307"/>
            <a:ext cx="5571480" cy="2585323"/>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The </a:t>
            </a:r>
            <a:r>
              <a:rPr lang="en-US" b="1" i="1" dirty="0">
                <a:latin typeface="Arial" panose="020B0604020202020204" pitchFamily="34" charset="0"/>
                <a:cs typeface="Arial" panose="020B0604020202020204" pitchFamily="34" charset="0"/>
              </a:rPr>
              <a:t>Sankranti</a:t>
            </a:r>
            <a:r>
              <a:rPr lang="en-US" dirty="0">
                <a:latin typeface="Arial" panose="020B0604020202020204" pitchFamily="34" charset="0"/>
                <a:cs typeface="Arial" panose="020B0604020202020204" pitchFamily="34" charset="0"/>
              </a:rPr>
              <a:t> campaign contributed to a notable increase in units sold; however, it was the </a:t>
            </a:r>
            <a:r>
              <a:rPr lang="en-US" b="1" i="1" dirty="0">
                <a:latin typeface="Arial" panose="020B0604020202020204" pitchFamily="34" charset="0"/>
                <a:cs typeface="Arial" panose="020B0604020202020204" pitchFamily="34" charset="0"/>
              </a:rPr>
              <a:t>Diwali</a:t>
            </a:r>
            <a:r>
              <a:rPr lang="en-US" dirty="0">
                <a:latin typeface="Arial" panose="020B0604020202020204" pitchFamily="34" charset="0"/>
                <a:cs typeface="Arial" panose="020B0604020202020204" pitchFamily="34" charset="0"/>
              </a:rPr>
              <a:t> campaign that propelled revenue to nearly </a:t>
            </a:r>
            <a:r>
              <a:rPr lang="en-US" b="1" u="sng" dirty="0">
                <a:latin typeface="Arial" panose="020B0604020202020204" pitchFamily="34" charset="0"/>
                <a:cs typeface="Arial" panose="020B0604020202020204" pitchFamily="34" charset="0"/>
              </a:rPr>
              <a:t>double</a:t>
            </a:r>
            <a:r>
              <a:rPr lang="en-US" dirty="0">
                <a:latin typeface="Arial" panose="020B0604020202020204" pitchFamily="34" charset="0"/>
                <a:cs typeface="Arial" panose="020B0604020202020204" pitchFamily="34" charset="0"/>
              </a:rPr>
              <a:t> during its time. </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Undoubtedly, the </a:t>
            </a:r>
            <a:r>
              <a:rPr lang="en-US" b="1" i="1" dirty="0">
                <a:latin typeface="Arial" panose="020B0604020202020204" pitchFamily="34" charset="0"/>
                <a:cs typeface="Arial" panose="020B0604020202020204" pitchFamily="34" charset="0"/>
              </a:rPr>
              <a:t>Diwali</a:t>
            </a:r>
            <a:r>
              <a:rPr lang="en-US" dirty="0">
                <a:latin typeface="Arial" panose="020B0604020202020204" pitchFamily="34" charset="0"/>
                <a:cs typeface="Arial" panose="020B0604020202020204" pitchFamily="34" charset="0"/>
              </a:rPr>
              <a:t> campaign played a pivotal role in bolstering the financial performance of the business, thereby yielding superior results when juxtaposed with the </a:t>
            </a:r>
            <a:r>
              <a:rPr lang="en-US" b="1" i="1" dirty="0">
                <a:latin typeface="Arial" panose="020B0604020202020204" pitchFamily="34" charset="0"/>
                <a:cs typeface="Arial" panose="020B0604020202020204" pitchFamily="34" charset="0"/>
              </a:rPr>
              <a:t>Sankranti</a:t>
            </a:r>
            <a:r>
              <a:rPr lang="en-US" dirty="0">
                <a:latin typeface="Arial" panose="020B0604020202020204" pitchFamily="34" charset="0"/>
                <a:cs typeface="Arial" panose="020B0604020202020204" pitchFamily="34" charset="0"/>
              </a:rPr>
              <a:t> campaign.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6924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5" name="Add-in 4">
                <a:extLst>
                  <a:ext uri="{FF2B5EF4-FFF2-40B4-BE49-F238E27FC236}">
                    <a16:creationId xmlns:a16="http://schemas.microsoft.com/office/drawing/2014/main" id="{7616877F-E06C-749A-150F-F80FB274A09D}"/>
                  </a:ext>
                </a:extLst>
              </p:cNvPr>
              <p:cNvGraphicFramePr>
                <a:graphicFrameLocks noGrp="1"/>
              </p:cNvGraphicFramePr>
              <p:nvPr>
                <p:extLst>
                  <p:ext uri="{D42A27DB-BD31-4B8C-83A1-F6EECF244321}">
                    <p14:modId xmlns:p14="http://schemas.microsoft.com/office/powerpoint/2010/main" val="2147383927"/>
                  </p:ext>
                </p:extLst>
              </p:nvPr>
            </p:nvGraphicFramePr>
            <p:xfrm>
              <a:off x="5868139" y="1784413"/>
              <a:ext cx="5185669" cy="4314546"/>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5" name="Add-in 4">
                <a:extLst>
                  <a:ext uri="{FF2B5EF4-FFF2-40B4-BE49-F238E27FC236}">
                    <a16:creationId xmlns:a16="http://schemas.microsoft.com/office/drawing/2014/main" id="{7616877F-E06C-749A-150F-F80FB274A09D}"/>
                  </a:ext>
                </a:extLst>
              </p:cNvPr>
              <p:cNvPicPr>
                <a:picLocks noGrp="1" noRot="1" noChangeAspect="1" noMove="1" noResize="1" noEditPoints="1" noAdjustHandles="1" noChangeArrowheads="1" noChangeShapeType="1"/>
              </p:cNvPicPr>
              <p:nvPr/>
            </p:nvPicPr>
            <p:blipFill>
              <a:blip r:embed="rId3"/>
              <a:stretch>
                <a:fillRect/>
              </a:stretch>
            </p:blipFill>
            <p:spPr>
              <a:xfrm>
                <a:off x="5868139" y="1784413"/>
                <a:ext cx="5185669" cy="4314546"/>
              </a:xfrm>
              <a:prstGeom prst="rect">
                <a:avLst/>
              </a:prstGeom>
            </p:spPr>
          </p:pic>
        </mc:Fallback>
      </mc:AlternateContent>
      <p:sp>
        <p:nvSpPr>
          <p:cNvPr id="7" name="TextBox 6">
            <a:extLst>
              <a:ext uri="{FF2B5EF4-FFF2-40B4-BE49-F238E27FC236}">
                <a16:creationId xmlns:a16="http://schemas.microsoft.com/office/drawing/2014/main" id="{935CF723-7C16-B72C-3D63-72F2C63BB9BA}"/>
              </a:ext>
            </a:extLst>
          </p:cNvPr>
          <p:cNvSpPr txBox="1"/>
          <p:nvPr/>
        </p:nvSpPr>
        <p:spPr>
          <a:xfrm>
            <a:off x="838198" y="1784413"/>
            <a:ext cx="4030462" cy="2585323"/>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In assessing the effectiveness of promotion types, it was observed that only '</a:t>
            </a:r>
            <a:r>
              <a:rPr lang="en-US" b="1" i="1" dirty="0">
                <a:latin typeface="Arial" panose="020B0604020202020204" pitchFamily="34" charset="0"/>
                <a:cs typeface="Arial" panose="020B0604020202020204" pitchFamily="34" charset="0"/>
              </a:rPr>
              <a:t>500 cashback</a:t>
            </a:r>
            <a:r>
              <a:rPr lang="en-US" dirty="0">
                <a:latin typeface="Arial" panose="020B0604020202020204" pitchFamily="34" charset="0"/>
                <a:cs typeface="Arial" panose="020B0604020202020204" pitchFamily="34" charset="0"/>
              </a:rPr>
              <a:t>' and '</a:t>
            </a:r>
            <a:r>
              <a:rPr lang="en-US" b="1" i="1" dirty="0">
                <a:latin typeface="Arial" panose="020B0604020202020204" pitchFamily="34" charset="0"/>
                <a:cs typeface="Arial" panose="020B0604020202020204" pitchFamily="34" charset="0"/>
              </a:rPr>
              <a:t>BOGOF</a:t>
            </a:r>
            <a:r>
              <a:rPr lang="en-US" dirty="0">
                <a:latin typeface="Arial" panose="020B0604020202020204" pitchFamily="34" charset="0"/>
                <a:cs typeface="Arial" panose="020B0604020202020204" pitchFamily="34" charset="0"/>
              </a:rPr>
              <a:t>' initiatives generated positive incremental revenue.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Hence, '</a:t>
            </a:r>
            <a:r>
              <a:rPr lang="en-US" b="1" i="1" dirty="0">
                <a:latin typeface="Arial" panose="020B0604020202020204" pitchFamily="34" charset="0"/>
                <a:cs typeface="Arial" panose="020B0604020202020204" pitchFamily="34" charset="0"/>
              </a:rPr>
              <a:t>500 cashback</a:t>
            </a:r>
            <a:r>
              <a:rPr lang="en-US" dirty="0">
                <a:latin typeface="Arial" panose="020B0604020202020204" pitchFamily="34" charset="0"/>
                <a:cs typeface="Arial" panose="020B0604020202020204" pitchFamily="34" charset="0"/>
              </a:rPr>
              <a:t>' and '</a:t>
            </a:r>
            <a:r>
              <a:rPr lang="en-US" b="1" i="1" dirty="0">
                <a:latin typeface="Arial" panose="020B0604020202020204" pitchFamily="34" charset="0"/>
                <a:cs typeface="Arial" panose="020B0604020202020204" pitchFamily="34" charset="0"/>
              </a:rPr>
              <a:t>BOGOF</a:t>
            </a:r>
            <a:r>
              <a:rPr lang="en-US" dirty="0">
                <a:latin typeface="Arial" panose="020B0604020202020204" pitchFamily="34" charset="0"/>
                <a:cs typeface="Arial" panose="020B0604020202020204" pitchFamily="34" charset="0"/>
              </a:rPr>
              <a:t>’ are the promotional types yielding the highest incremental revenue.</a:t>
            </a:r>
            <a:endParaRPr lang="en-IN" dirty="0">
              <a:latin typeface="Arial" panose="020B0604020202020204" pitchFamily="34" charset="0"/>
              <a:cs typeface="Arial" panose="020B0604020202020204" pitchFamily="34" charset="0"/>
            </a:endParaRPr>
          </a:p>
        </p:txBody>
      </p:sp>
      <p:sp>
        <p:nvSpPr>
          <p:cNvPr id="12" name="Title 1">
            <a:extLst>
              <a:ext uri="{FF2B5EF4-FFF2-40B4-BE49-F238E27FC236}">
                <a16:creationId xmlns:a16="http://schemas.microsoft.com/office/drawing/2014/main" id="{37839000-58C1-028D-2334-67A401DB660F}"/>
              </a:ext>
            </a:extLst>
          </p:cNvPr>
          <p:cNvSpPr>
            <a:spLocks noGrp="1"/>
          </p:cNvSpPr>
          <p:nvPr>
            <p:ph type="title"/>
          </p:nvPr>
        </p:nvSpPr>
        <p:spPr>
          <a:xfrm>
            <a:off x="838198" y="551558"/>
            <a:ext cx="10215610" cy="904380"/>
          </a:xfrm>
        </p:spPr>
        <p:txBody>
          <a:bodyPr>
            <a:noAutofit/>
          </a:bodyPr>
          <a:lstStyle/>
          <a:p>
            <a:pPr algn="just"/>
            <a:r>
              <a:rPr lang="en-US" sz="2400" dirty="0">
                <a:latin typeface="Arial" panose="020B0604020202020204" pitchFamily="34" charset="0"/>
                <a:cs typeface="Arial" panose="020B0604020202020204" pitchFamily="34" charset="0"/>
              </a:rPr>
              <a:t>Q2. What are the top 2 promotion types that resulted in the highest Incremental Revenue?</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3214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B27862B-F0CA-3B94-CA75-6B80C97929F1}"/>
              </a:ext>
            </a:extLst>
          </p:cNvPr>
          <p:cNvSpPr>
            <a:spLocks noGrp="1"/>
          </p:cNvSpPr>
          <p:nvPr>
            <p:ph type="title"/>
          </p:nvPr>
        </p:nvSpPr>
        <p:spPr>
          <a:xfrm>
            <a:off x="838200" y="471658"/>
            <a:ext cx="10143478" cy="1055302"/>
          </a:xfrm>
        </p:spPr>
        <p:txBody>
          <a:bodyPr>
            <a:normAutofit/>
          </a:bodyPr>
          <a:lstStyle/>
          <a:p>
            <a:pPr algn="just"/>
            <a:r>
              <a:rPr lang="en-IN" sz="2400" dirty="0">
                <a:latin typeface="Arial" panose="020B0604020202020204" pitchFamily="34" charset="0"/>
                <a:cs typeface="Arial" panose="020B0604020202020204" pitchFamily="34" charset="0"/>
              </a:rPr>
              <a:t>Q3. </a:t>
            </a:r>
            <a:r>
              <a:rPr lang="en-US" sz="2400" dirty="0">
                <a:latin typeface="Arial" panose="020B0604020202020204" pitchFamily="34" charset="0"/>
                <a:cs typeface="Arial" panose="020B0604020202020204" pitchFamily="34" charset="0"/>
              </a:rPr>
              <a:t>What are the bottom 2 promotion types in terms of their impact on Incremental Sold Units?</a:t>
            </a:r>
            <a:endParaRPr lang="en-IN" sz="2400" dirty="0">
              <a:latin typeface="Arial" panose="020B0604020202020204" pitchFamily="34" charset="0"/>
              <a:cs typeface="Arial" panose="020B0604020202020204" pitchFamily="34" charset="0"/>
            </a:endParaRP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5" name="Add-in 4">
                <a:extLst>
                  <a:ext uri="{FF2B5EF4-FFF2-40B4-BE49-F238E27FC236}">
                    <a16:creationId xmlns:a16="http://schemas.microsoft.com/office/drawing/2014/main" id="{D824F7D6-1604-63E0-EF8C-8CBEFC824480}"/>
                  </a:ext>
                </a:extLst>
              </p:cNvPr>
              <p:cNvGraphicFramePr>
                <a:graphicFrameLocks noGrp="1"/>
              </p:cNvGraphicFramePr>
              <p:nvPr>
                <p:extLst>
                  <p:ext uri="{D42A27DB-BD31-4B8C-83A1-F6EECF244321}">
                    <p14:modId xmlns:p14="http://schemas.microsoft.com/office/powerpoint/2010/main" val="228557820"/>
                  </p:ext>
                </p:extLst>
              </p:nvPr>
            </p:nvGraphicFramePr>
            <p:xfrm>
              <a:off x="6374167" y="1793289"/>
              <a:ext cx="4537599" cy="438667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5" name="Add-in 4">
                <a:extLst>
                  <a:ext uri="{FF2B5EF4-FFF2-40B4-BE49-F238E27FC236}">
                    <a16:creationId xmlns:a16="http://schemas.microsoft.com/office/drawing/2014/main" id="{D824F7D6-1604-63E0-EF8C-8CBEFC824480}"/>
                  </a:ext>
                </a:extLst>
              </p:cNvPr>
              <p:cNvPicPr>
                <a:picLocks noGrp="1" noRot="1" noChangeAspect="1" noMove="1" noResize="1" noEditPoints="1" noAdjustHandles="1" noChangeArrowheads="1" noChangeShapeType="1"/>
              </p:cNvPicPr>
              <p:nvPr/>
            </p:nvPicPr>
            <p:blipFill>
              <a:blip r:embed="rId3"/>
              <a:stretch>
                <a:fillRect/>
              </a:stretch>
            </p:blipFill>
            <p:spPr>
              <a:xfrm>
                <a:off x="6374167" y="1793289"/>
                <a:ext cx="4537599" cy="4386678"/>
              </a:xfrm>
              <a:prstGeom prst="rect">
                <a:avLst/>
              </a:prstGeom>
            </p:spPr>
          </p:pic>
        </mc:Fallback>
      </mc:AlternateContent>
      <p:sp>
        <p:nvSpPr>
          <p:cNvPr id="6" name="TextBox 5">
            <a:extLst>
              <a:ext uri="{FF2B5EF4-FFF2-40B4-BE49-F238E27FC236}">
                <a16:creationId xmlns:a16="http://schemas.microsoft.com/office/drawing/2014/main" id="{83D7403F-653B-CBCF-9599-650AFCBA25DD}"/>
              </a:ext>
            </a:extLst>
          </p:cNvPr>
          <p:cNvSpPr txBox="1"/>
          <p:nvPr/>
        </p:nvSpPr>
        <p:spPr>
          <a:xfrm>
            <a:off x="838200" y="1793289"/>
            <a:ext cx="3733800" cy="203132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While the `</a:t>
            </a:r>
            <a:r>
              <a:rPr lang="en-US" b="1" i="1" dirty="0">
                <a:latin typeface="Arial" panose="020B0604020202020204" pitchFamily="34" charset="0"/>
                <a:cs typeface="Arial" panose="020B0604020202020204" pitchFamily="34" charset="0"/>
              </a:rPr>
              <a:t>25% OFF</a:t>
            </a:r>
            <a:r>
              <a:rPr lang="en-US" dirty="0">
                <a:latin typeface="Arial" panose="020B0604020202020204" pitchFamily="34" charset="0"/>
                <a:cs typeface="Arial" panose="020B0604020202020204" pitchFamily="34" charset="0"/>
              </a:rPr>
              <a:t>` promotion had adverse effects on the business, leading to a decrease in incremental units sold, the `</a:t>
            </a:r>
            <a:r>
              <a:rPr lang="en-US" b="1" i="1" dirty="0">
                <a:latin typeface="Arial" panose="020B0604020202020204" pitchFamily="34" charset="0"/>
                <a:cs typeface="Arial" panose="020B0604020202020204" pitchFamily="34" charset="0"/>
              </a:rPr>
              <a:t>50% OFF</a:t>
            </a:r>
            <a:r>
              <a:rPr lang="en-US" dirty="0">
                <a:latin typeface="Arial" panose="020B0604020202020204" pitchFamily="34" charset="0"/>
                <a:cs typeface="Arial" panose="020B0604020202020204" pitchFamily="34" charset="0"/>
              </a:rPr>
              <a:t>` promotion enabled a substantial increase in units sold by 32.63%</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163725"/>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Meiryo"/>
        <a:ea typeface=""/>
        <a:cs typeface=""/>
      </a:majorFont>
      <a:minorFont>
        <a:latin typeface="Meiry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3.png"/></Relationships>
</file>

<file path=ppt/webextensions/_rels/webextension10.xml.rels><?xml version="1.0" encoding="UTF-8" standalone="yes"?>
<Relationships xmlns="http://schemas.openxmlformats.org/package/2006/relationships"><Relationship Id="rId1" Type="http://schemas.openxmlformats.org/officeDocument/2006/relationships/image" Target="../media/image12.png"/></Relationships>
</file>

<file path=ppt/webextensions/_rels/webextension11.xml.rels><?xml version="1.0" encoding="UTF-8" standalone="yes"?>
<Relationships xmlns="http://schemas.openxmlformats.org/package/2006/relationships"><Relationship Id="rId1" Type="http://schemas.openxmlformats.org/officeDocument/2006/relationships/image" Target="../media/image13.png"/></Relationships>
</file>

<file path=ppt/webextensions/_rels/webextension12.xml.rels><?xml version="1.0" encoding="UTF-8" standalone="yes"?>
<Relationships xmlns="http://schemas.openxmlformats.org/package/2006/relationships"><Relationship Id="rId1" Type="http://schemas.openxmlformats.org/officeDocument/2006/relationships/image" Target="../media/image14.png"/></Relationships>
</file>

<file path=ppt/webextensions/_rels/webextension13.xml.rels><?xml version="1.0" encoding="UTF-8" standalone="yes"?>
<Relationships xmlns="http://schemas.openxmlformats.org/package/2006/relationships"><Relationship Id="rId1" Type="http://schemas.openxmlformats.org/officeDocument/2006/relationships/image" Target="../media/image15.png"/></Relationships>
</file>

<file path=ppt/webextensions/_rels/webextension14.xml.rels><?xml version="1.0" encoding="UTF-8" standalone="yes"?>
<Relationships xmlns="http://schemas.openxmlformats.org/package/2006/relationships"><Relationship Id="rId1" Type="http://schemas.openxmlformats.org/officeDocument/2006/relationships/image" Target="../media/image16.png"/></Relationships>
</file>

<file path=ppt/webextensions/_rels/webextension15.xml.rels><?xml version="1.0" encoding="UTF-8" standalone="yes"?>
<Relationships xmlns="http://schemas.openxmlformats.org/package/2006/relationships"><Relationship Id="rId1" Type="http://schemas.openxmlformats.org/officeDocument/2006/relationships/image" Target="../media/image17.png"/></Relationships>
</file>

<file path=ppt/webextensions/_rels/webextension16.xml.rels><?xml version="1.0" encoding="UTF-8" standalone="yes"?>
<Relationships xmlns="http://schemas.openxmlformats.org/package/2006/relationships"><Relationship Id="rId1" Type="http://schemas.openxmlformats.org/officeDocument/2006/relationships/image" Target="../media/image18.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4.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5.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6.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7.png"/></Relationships>
</file>

<file path=ppt/webextensions/_rels/webextension6.xml.rels><?xml version="1.0" encoding="UTF-8" standalone="yes"?>
<Relationships xmlns="http://schemas.openxmlformats.org/package/2006/relationships"><Relationship Id="rId1" Type="http://schemas.openxmlformats.org/officeDocument/2006/relationships/image" Target="../media/image8.png"/></Relationships>
</file>

<file path=ppt/webextensions/_rels/webextension7.xml.rels><?xml version="1.0" encoding="UTF-8" standalone="yes"?>
<Relationships xmlns="http://schemas.openxmlformats.org/package/2006/relationships"><Relationship Id="rId1" Type="http://schemas.openxmlformats.org/officeDocument/2006/relationships/image" Target="../media/image9.png"/></Relationships>
</file>

<file path=ppt/webextensions/_rels/webextension8.xml.rels><?xml version="1.0" encoding="UTF-8" standalone="yes"?>
<Relationships xmlns="http://schemas.openxmlformats.org/package/2006/relationships"><Relationship Id="rId1" Type="http://schemas.openxmlformats.org/officeDocument/2006/relationships/image" Target="../media/image10.png"/></Relationships>
</file>

<file path=ppt/webextensions/_rels/webextension9.xml.rels><?xml version="1.0" encoding="UTF-8" standalone="yes"?>
<Relationships xmlns="http://schemas.openxmlformats.org/package/2006/relationships"><Relationship Id="rId1" Type="http://schemas.openxmlformats.org/officeDocument/2006/relationships/image" Target="../media/image11.png"/></Relationships>
</file>

<file path=ppt/webextensions/webextension1.xml><?xml version="1.0" encoding="utf-8"?>
<we:webextension xmlns:we="http://schemas.microsoft.com/office/webextensions/webextension/2010/11" id="{DD609E7F-9BF6-4636-B0E9-39B3EDA7E782}">
  <we:reference id="wa200003233" version="2.0.0.3" store="en-US" storeType="OMEX"/>
  <we:alternateReferences>
    <we:reference id="WA200003233" version="2.0.0.3" store="WA200003233" storeType="OMEX"/>
  </we:alternateReferences>
  <we:properties>
    <we:property name="pptInsertionSessionID" value="&quot;9158D563-F4E3-4F15-BD16-B212B287C722&quot;"/>
    <we:property name="reportUrl" value="&quot;/groups/3a11be81-e317-4c86-b528-070631096d20/reports/1013838e-1c2e-4523-9e4c-9cafb2daca0f/ReportSection1fe55a5c906f4d119c91?bookmarkGuid=ae63ed3c-a3a3-4cf3-87ea-ba862fcb1244&amp;bookmarkUsage=1&amp;ctid=8e86cf5e-1252-41a5-a7b2-0fdbb91a3524&amp;fromEntryPoint=export&quot;"/>
    <we:property name="reportName" value="&quot;_dashboard-C9 - FINAL - Dashboard Only&quot;"/>
    <we:property name="reportState" value="&quot;CONNECTED&quot;"/>
    <we:property name="embedUrl" value="&quot;/reportEmbed?reportId=1013838e-1c2e-4523-9e4c-9cafb2daca0f&amp;groupId=3a11be81-e317-4c86-b528-070631096d20&amp;w=2&amp;config=eyJjbHVzdGVyVXJsIjoiaHR0cHM6Ly9XQUJJLUlORElBLUNFTlRSQUwtQS1QUklNQVJZLXJlZGlyZWN0LmFuYWx5c2lzLndpbmRvd3MubmV0IiwiZW1iZWRGZWF0dXJlcyI6eyJ1c2FnZU1ldHJpY3NWTmV4dCI6dHJ1ZSwiZGlzYWJsZUFuZ3VsYXJKU0Jvb3RzdHJhcFJlcG9ydEVtYmVkIjp0cnVlfX0%3D&amp;disableSensitivityBanner=true&amp;lrtl=true&quot;"/>
    <we:property name="pageName" value="&quot;ReportSection1fe55a5c906f4d119c91&quot;"/>
    <we:property name="pageDisplayName" value="&quot;Dashboard&quot;"/>
    <we:property name="datasetId" value="&quot;38bab94a-2294-4a9e-a662-7925ada2277e&quot;"/>
    <we:property name="backgroundColor" value="&quot;#FFFFFF&quot;"/>
    <we:property name="bookmark" value="&quot;H4sIAAAAAAAAA+1bS3PbOBL+Ky5d5uJKAcQ7t9jz2pqZLW88O5etlKsBNGTOUKSGpJx4U/7v2ySliR/SMFZsRfb6kHIIgI3u/voJUB8nMW/mBVz+E2Y4eT05qqo/ZlD/ceAmh5Py5hgYlkHiSmtuksdMRRZoVTVv86psJq8/Tlqop9j+ljcLKDqCNPifd4cTKIoTmHZPCYoGDydzrJuqhCL/Lw6LaaqtF3h1OMEP86KqoSN52kKLHdkLWk7PxAp/JWhHCG1+gacY2mH0Lc6rul0+84RKgQqO6SQj5y44Tu80w2zP5vj6btOeseOqbCEviYFuTAnBMGYhs5AZxawA3zOY8qJdLvGX332Y1yQ3aeNy3qnvTbyAMmCc9MLV2AyyfJz8gtAs6p7AdzcmTqtFHfAtpn6qbPP2kuiczYb1v4IvcHJFujqpK9JkP/mPMtQ4Q2K2OHiLF1guhiXn1fvjGkmPcfKaXb2jkSYvp8VS7Z/k/HXgNUDd8Vn530k5nTz0QlVHrI8ue5G+zeuV1rPDW1w/vjjEPy0TzkJQSobAgsgyG5II+wHCm0QMHNDArHoOIKwXZwAhGc+iVBxlEtprqSDw/QDhuumcVkU8+HeZkxafMA4bJRqgkCYJTFHbLjYbqTRPcj+guG5A/1rA8M4TBmKDPAMM3PMOCGsy7zBIC5K77WF4M53WOIV2+XiT9eOqWMzWjK8XKeazs6ataN1tefrRszz2498vypUOdwzRV5Z1CZ8NyNB7FWWGHnmEqPYGvnldxUVo7wi1HD8LVcTnBeJ2Ei8DIhMpZAiIIWUCuY4q7Q2U660zrCLjswHwPnIOsBkWeLI6Gha1YVJaVH1J8bcSN+dAf2+I3HszzwKq6KTWKKMxLvI4SiufUZNylxZ4xyUqRkEdmAhSRZ+2ppWSt5ZHHyi8UKgBk8aTxDHhP63qPNA+t63z4TwrDLusS9CH+9jLfEWmvrCsLBYNgY3xCOrjc6jbfShtNjVcq2ablv5+rYM+XhlLx+Oj2GCnxuXRRPf6rIv3ryfneYxYTnpfouY7cnAyOEVtOCO3FLBDX0qkmLNOU2uT1Kw663fcK7t9cabn5kyfa4TvhuyTWSc5JdksCh6ditbIbTOZYs4pw4y2AWwWkrYsbENrzMuNx+gC45pRS8VYJhLYFy9/rJOnXjd740ebDqC+ph+N2Su5gUpOZwBSSS6AZZw9hl9YGbQLUXsTnQ7CSSH99k3O7m3xcH/K2xe3+OJarZvzmdQxOrTgjHIsULMEW2cXk2VgROZ5jIraeR9T3HGfNNLAPodw39aIM5jftum1VvRDXS3mW5rQ36pyMB6urGQOdJKJ8xgo1Qe9Y8ADzOaQT8s1lj5MnPX3oc8F/FiVi/b/NKZ9NtTvltHIc+0MxSKtlXNd2TxeN7f4ofXVh7uxzXXXBJmLTIeobOAmiq3PpqwwXETJ0CnBBSrLhN2eM1DBRAXOG8l0zCzJbbanxqLkKSiGMgoHqrtbF6PUoMf4aNG2hOEdkiKozAdHjb5w2lDrL+Iuj8+2bQZGfbEp8oD1DXknM6ynvW9FaKGXZz5sl2PzqSb82AvU/f05JxUMtH+DYtGR/eZbeiNW78tvOl9aHrOu9af+jebRG1DFGCpNFhEkUs0KkcGuo/y90vozBu4z83KSWddhWBCB0nNMToRsx4g9RkX/tHH77JJchSyomHVFVXDSgwQ9fqm5J1XVV8PwCJo8PC6A96w/eNBGqBgi1wAKgkpq/ExhY172KYNgjGFKok2OA2XmL8zLWQBphQRPRiasc54hjpLccHXnWXd5Z2XGqHygf0JmYtRm96jwfjnfv8f5/o75OsJEGW/vzqZWHzVsGwnn+UXVDgI/vVbubfX+ofPgLX12+iPooOwo9h8VDxvWVdH/b2CB+CuI22KY+3OB9SXt2c9f3+vVDeL0Ut4Q4wXMmw6s7iPmbugkL8vVcyd5XVVtx34esRdglT3KRVGsvlrhSjEQPmnmJAMpkhj/amUXtfGNL6eewMnHSwB+CcA7OtN9wG+mfsyn59i0p1gUFOpPhiBzm9PlooPlqoPryz59USVeUshDtcAPkDiGHV71JDeki2VS+AkvH0eMOxnpcDOff0X7HfN6Lcvc5Xc8g45dl0rnhA8+RMOEDSEKZ8c7lA2HrowhSMMDJqsMkxDRjR+T3vuKl6Zv/QSpv4LpDT6it1orbrA7PraZoj6pV07z4/D+8EOrrnW0miVk1DNaR+vBMK9urlz+7ipoDtxR42UtciM9gBbrSPaMreu4q0XbzCHgCZS4pvPu/ShiHOm++03+6r2vrv4HO/QLmaA2AAA=&quot;"/>
    <we:property name="initialStateBookmark" value="&quot;H4sIAAAAAAAAA+1bS3PbNhD+Kx5eevFkAOKdm+2mj0nTunbaSyfjWQALmS1FqiTlxM34vxcgpcYPOUwUW5FdHzIOAXCxu98+Qeh95ot2VsL5zzDF7Hm2X9d/TaH5a8dku1m1GPvll5ev9o5envy89+pFHK5nXVFXbfb8fdZBM8Hu96KdQ5koxME/3uxmUJaHMElPAcoWd7MZNm1dQVn8g8PiONU1c7zYzfDdrKwbSCSPO+gwkT2Ly+Nz3Js+Y3FHcF1xhsfoumH0CGd10y2eaUAhQDhDZOCeUuMMje+0w2zP5vj6tGnP2EFddVBUkYE0Jhgj6HOXa8iVIJqB7RkMRdktltjzF+9mTZQ7auN8lvS158+gcuizXrgG20GW99krhHbe9AReXJk4rueNwyMM/VTVFd15pHMyHda/BltidhF1ddjUUZP95I+Va3CKkdly5wjPsJoPS07rtwcNRj367Dm5eBNH2qKalAu1f5Dz9cCrgybxWds/o3KSPPGFuvHY7J/3In1bNEut57vXuL5/cSL/cRkzGpwQ3DniWJ5rF5jbDhD2QmRgJw5M68cAwmpxBhCCssRzQZEHJq3kAhzdDhAum85xXfqd36oiavEB43CrRAMUXAWGwUsNgQrFhaSBbwcUlw3o1zkM7zxgIG6RZ4CBWpqA0Cq3Bh3XwKlZH4a9yaTBCXSLx6usH9TlfLpifLVIvpietF0d112Xpx89KXw//t28WupwwxB9ZVkX8GmHBK0VnudokXrwYmvgmzW1n7vuhlCL8RNXe3xcIK4n8SIgEhZcjoDoQs6QSi/C1kC52jrdMjI+GgA/R84BNkUcDVp6RbxUhHONoi8pPipxewrx7xWRe2+muUPhDZcSuVfKeOpHaRXT2KTcpAXWUI6CxKAOhDkuvA1r0wrBak29dTG8xFADKowniYOI/6RuChf3uW6dd+dZbthlVYLe3cZe5isy9YVlZTlvI9jo96E5OIWm24bS5raGa9lsx6V/XuqgD5bGkni8FxtMalycRaTXpyneP89OC++xynpfis23p2C4MyK24SS6JYMN+lKIijlJmlqZpKb1Sb/jVtntkzM9Nmf6VCN8M2SfXBtOY5LNPaPeCK8VXzeTCWKMUERJ7UDnLkhN3Dq0xrxcWfTGESpJbKkIyVkA/eTl93Xy1Otma/zotgOor+1H0dRFMDIH4IJTBiSnZF0/0txJ47y0yhvpmOGM2/Wblc3b1O72lKlP5v3FNVeaszmX3hvUYJQwxMWmB9bOEirPQbHcUu9FbMutD37D/c5II/oYwnbXIE5hdt2mV1rR9009n61pQh9V5WA8VGhODMjAA6XexZTt5IYBdzCdQTGpVlj6MHHSf8h8LOD7upp3/9OY9slQv1lEI0ulUTEWSSmMSeXveP3b4bvO1u9uxjaTjvtz44l0XmhHlWdrnzFppijznKARjDIUmjC9PmcgnPICjFWcSJ/rKLdanxrxnAYnCHLPDIj0jZyNUoMe4/1510UMb5BkTuTWmdiwMyNVbOGZ3+Qx2LpF/agvtmXhsLkibzbFZtL7locOenlmw3YFth96nve9QOnvT0VUwUD7dyjniew338Y3fP22+ib50uK4dKU/9W+0914AC0JQyGgRjmOsWcET2HSU/6y0/oiB+8S8HHieOgwNzMX07INhLt8wYvdR0T9s3D65JBcud8LnqahyhlvgIMc/Tm5JVfXVMNyHtnD3C+Bn1h/UScWEd55KAAFOBDF+bnBrXrYhB6eUIoKjDoZCzMxfmJdzB1wzDjYaGdPGWII4SvKWT3CWpI9wmucklg/xH+M5G7XZLSq8n87pP+OcfsN87WOIGW/rzqaWlxPWjYSz4qzuBoEfXit3VL+96zx4TZ9JfxE6qBLF/nLwsGFTl/3/BhYif2Xkthzm/p5jcx737Ocv7/XsCvH4UtFGxkuYtQmsdBk5DR0WVbV8TpI3dd0l9guPvQDL7FHNy3J5+4QKQYDZIInhBDgLbPz2ySZq4ys3oB7AycdTAH4KwBs6073Du08/FJNTbLtjLMsY6g+HIHOd08WincWqncvLPtyMYk8p5K5a4DtIHMMOz3qSt6SLRVJ4ief3I8aNjLR7O5//RfsN83opy9zkdzyDjl0H4MYw66zzijDtnGdGj3coa1w7IASBK+owaKEIB49m/Ah15eFuJHbtp0T9J5je4D1aLaWgCtPxsc5F7JN65bQ/DLwMP5hKraOWJCCJPaM2cT0oYsXVlYvfTzlJgZrYeGmNVHELINkqkj1jqzruet61M3B4CBWu6Lx7P/LoR7rvfpNsKX2RYsPHX0js/9erX1z8C0vVlryJNgAA&quot;"/>
    <we:property name="isFooterCollapsed" value="true"/>
    <we:property name="isFiltersActionButtonVisible" value="false"/>
    <we:property name="isVisualContainerHeaderHidden" value="false"/>
    <we:property name="reportEmbeddedTime" value="&quot;2024-03-05T17:58:44.708Z&quot;"/>
    <we:property name="creatorTenantId" value="&quot;8e86cf5e-1252-41a5-a7b2-0fdbb91a3524&quot;"/>
    <we:property name="creatorUserId" value="&quot;10032002FA1086AF&quot;"/>
    <we:property name="creatorSessionId" value="&quot;1520729e-c3e1-4663-9023-fd44065125c5&quot;"/>
  </we:properties>
  <we:bindings/>
  <we:snapshot xmlns:r="http://schemas.openxmlformats.org/officeDocument/2006/relationships" r:embed="rId1"/>
</we:webextension>
</file>

<file path=ppt/webextensions/webextension10.xml><?xml version="1.0" encoding="utf-8"?>
<we:webextension xmlns:we="http://schemas.microsoft.com/office/webextensions/webextension/2010/11" id="{5E6800EA-2656-4D02-8B67-DB2C5A4248B1}">
  <we:reference id="wa200003233" version="2.0.0.3" store="en-US" storeType="OMEX"/>
  <we:alternateReferences>
    <we:reference id="WA200003233" version="2.0.0.3" store="WA200003233" storeType="OMEX"/>
  </we:alternateReferences>
  <we:properties>
    <we:property name="pptInsertionSessionID" value="&quot;6DD939C0-F012-4CF8-A7F6-D2BE429394BF&quot;"/>
    <we:property name="reportUrl" value="&quot;/groups/3a11be81-e317-4c86-b528-070631096d20/reports/ac2019e8-3f33-489c-aba4-84ef4be02a4d/ReportSectiond5fe05d630a017f19fd7?ctid=8e86cf5e-1252-41a5-a7b2-0fdbb91a3524&amp;pbi_source=shareVisual&amp;visual=050918eb4e4c5848f107&amp;height=305.07&amp;width=431.97&amp;bookmarkGuid=2ceaf30b-a799-4026-9eec-6df9e29dae00&quot;"/>
    <we:property name="artifactName" value="&quot;Units Sold (after) and Units Sold (before) by category&quot;"/>
    <we:property name="reportName" value="&quot;_dashboard-C9 - FINAL&quot;"/>
    <we:property name="reportState" value="&quot;CONNECTED&quot;"/>
    <we:property name="embedUrl" value="&quot;/reportEmbed?reportId=ac2019e8-3f33-489c-aba4-84ef4be02a4d&amp;groupId=3a11be81-e317-4c86-b528-070631096d20&amp;w=2&amp;config=eyJjbHVzdGVyVXJsIjoiaHR0cHM6Ly9XQUJJLUlORElBLUNFTlRSQUwtQS1QUklNQVJZLXJlZGlyZWN0LmFuYWx5c2lzLndpbmRvd3MubmV0IiwiZW1iZWRGZWF0dXJlcyI6eyJ1c2FnZU1ldHJpY3NWTmV4dCI6dHJ1ZSwiZGlzYWJsZUFuZ3VsYXJKU0Jvb3RzdHJhcFJlcG9ydEVtYmVkIjp0cnVlfX0%3D&amp;disableSensitivityBanner=true&amp;lrtl=true&quot;"/>
    <we:property name="pageName" value="&quot;ReportSectiond5fe05d630a017f19fd7&quot;"/>
    <we:property name="pageDisplayName" value="&quot;Page 2&quot;"/>
    <we:property name="datasetId" value="&quot;e61277eb-1f6b-467a-ad92-976335a2a406&quot;"/>
    <we:property name="backgroundColor" value="&quot;#FFF&quot;"/>
    <we:property name="bookmark" value="&quot;H4sIAAAAAAAAA91WW2/aMBT+K8hPmxRNgcIovEHGXjpaBFVfJoQO8Ulw69iZ7bAyxH/fsRO2jklrpanrtrzE/s7F37k52TMubClhdwkFsiEba31XgLlrDVjEVINdXV1MR/OL1eVoOiFYl05oZdlwzxyYHN2NsBVI74HAj8uIgZQzyP0uA2kxYiUaqxVI8QVrZRI5U+EhYnhfSm3Au1w4cOjdbkmd9nR2+80ZnQipE1tcYOpqdI6lNq7Z816GcY+/PYshbvez9iDjfbKxtTTQfFzfHxqIJVo5EIoIeKyf9QZxf807aRzHnQ7ZxEE3E9I1Kuvd5L40FDdlY1f6fCUURa6NSEGyEJ9BW4ezZ4mWVRFWkx/wha5MinPMgkg54XbkiYtiVRrNq9RZdqBkzYymVAZZWp+yC/hGf04MEsLZMD5E36iM+BZUSugpjymCrQw+lciqqPWvYS3xlMkYM22wRUihW3Pcoqrw5VmNMqrQo6SWhFihctn05fdGuK65prKy5Aj5GEyyAeP8AKxv0VdkuCdrbTia8S40wDthjj3aiU5CeP7YDsvjpJDk9kH7J8dW8RyfpQN9GpuLxJsXmvvcbQTnqDyziMW9eNA+x3UXu2nvvHuetf+TSRrlucEcXLOd/AbJjKq38uX8meOnCoLWymrJX4Gvv4+n0K+D5vtKNX0X/zNBrMO18eQo/tyk/n0VfdHJDs/DVLIC6avvF7pytoQUZ6AwUChrHwKDHvUYKO7LF9bGvz8ICrSu3g3ICkOS6B+hviWooMLfd7828H8OLNAK7L4C98VSV8QIAAA=&quot;"/>
    <we:property name="initialStateBookmark" value="&quot;H4sIAAAAAAAAA91WW2/aMBT+K8hPmxRNgcIovEHGXjpaBFVfJoQO8Ulw69iZ7bAyxH/fsRO2jklrpanrtrzE/s7F37k52TMubClhdwkFsiEba31XgLlrDVjEVINdXV1MR/OL1eVoOiFYl05oZdlwzxyYHN2NsBVI74HAj8uIgZQzyP0uA2kxYiUaqxVI8QVrZRI5U+EhYnhfSm3Au1w4cOjdbkmd9nR2+80ZnQipE1tcYOpqdI6lNq7Z816GcY+/PYshbvez9iDjfbKxtTTQfFzfHxqIJVo5EIoIeKyf9QZxf807aRzHnQ7ZxEE3E9I1Kuvd5L40FDdlY1f6fCUURa6NSEGyEJ9BW4ezZ4mWVRFWkx/wha5MinPMgkg54XbkiYtiVRrNq9RZdqBkzYymVAZZWp+yC/hGf04MEsLZMD5E36iM+BZUSugpjymCrQw+lciqqPWvYS3xlMkYM22wRUihW3Pcoqrw5VmNMqrQo6SWhFihctn05fdGuK65prKy5Aj5GEyyAeP8AKxv0VdkuCdrbTia8S40wDthjj3aiU5CeP7YDsvjpJDk9kH7J8dW8RyfpQN9GpuLxJsXmvvcbQTnqDyziMW9eNA+x3UXu2nvvHuetf+TSRrlucEcXLOd/AbJjKq38uX8meOnCoLWymrJX4Gvv4+n0K+D5vtKNX0X/zNBrMO18eQo/tyk/n0VfdHJDs/DVLIC6avvF7pytoQUZ6AwUChrHwKDHvUYKO7LF9bGvz8ICrSu3g3ICkOS6B+hviWooMLfd7828H8OLNAK7L4C98VSV8QIAAA=&quot;"/>
    <we:property name="isFooterCollapsed" value="true"/>
    <we:property name="isFiltersActionButtonVisible" value="false"/>
    <we:property name="isVisualContainerHeaderHidden" value="false"/>
    <we:property name="reportEmbeddedTime" value="&quot;2024-03-05T16:04:32.645Z&quot;"/>
    <we:property name="creatorTenantId" value="&quot;8e86cf5e-1252-41a5-a7b2-0fdbb91a3524&quot;"/>
    <we:property name="creatorUserId" value="&quot;10032002FA1086AF&quot;"/>
    <we:property name="creatorSessionId" value="&quot;5c143056-33b4-4cb8-b521-9e9139f0c6cc&quot;"/>
  </we:properties>
  <we:bindings/>
  <we:snapshot xmlns:r="http://schemas.openxmlformats.org/officeDocument/2006/relationships" r:embed="rId1"/>
</we:webextension>
</file>

<file path=ppt/webextensions/webextension11.xml><?xml version="1.0" encoding="utf-8"?>
<we:webextension xmlns:we="http://schemas.microsoft.com/office/webextensions/webextension/2010/11" id="{4F77AC38-D9C6-41D6-8256-D2445E21378D}">
  <we:reference id="wa200003233" version="2.0.0.3" store="en-US" storeType="OMEX"/>
  <we:alternateReferences>
    <we:reference id="WA200003233" version="2.0.0.3" store="WA200003233" storeType="OMEX"/>
  </we:alternateReferences>
  <we:properties>
    <we:property name="pptInsertionSessionID" value="&quot;6DD939C0-F012-4CF8-A7F6-D2BE429394BF&quot;"/>
    <we:property name="reportUrl" value="&quot;/groups/3a11be81-e317-4c86-b528-070631096d20/reports/ac2019e8-3f33-489c-aba4-84ef4be02a4d/ReportSectionc51bf04608fdbe4e3a4e?ctid=8e86cf5e-1252-41a5-a7b2-0fdbb91a3524&amp;pbi_source=shareVisual&amp;visual=bba61f6b05340bca3907&amp;height=149.55&amp;width=628.34&amp;bookmarkGuid=73b5ea3e-51b1-4306-8224-8672faee8a8a&quot;"/>
    <we:property name="artifactName" value="&quot;Product Analysis&quot;"/>
    <we:property name="reportName" value="&quot;_dashboard-C9 - FINAL&quot;"/>
    <we:property name="reportState" value="&quot;CONNECTED&quot;"/>
    <we:property name="embedUrl" value="&quot;/reportEmbed?reportId=ac2019e8-3f33-489c-aba4-84ef4be02a4d&amp;groupId=3a11be81-e317-4c86-b528-070631096d20&amp;w=2&amp;config=eyJjbHVzdGVyVXJsIjoiaHR0cHM6Ly9XQUJJLUlORElBLUNFTlRSQUwtQS1QUklNQVJZLXJlZGlyZWN0LmFuYWx5c2lzLndpbmRvd3MubmV0IiwiZW1iZWRGZWF0dXJlcyI6eyJ1c2FnZU1ldHJpY3NWTmV4dCI6dHJ1ZSwiZGlzYWJsZUFuZ3VsYXJKU0Jvb3RzdHJhcFJlcG9ydEVtYmVkIjp0cnVlfX0%3D&amp;disableSensitivityBanner=true&amp;lrtl=true&quot;"/>
    <we:property name="pageName" value="&quot;ReportSectionc51bf04608fdbe4e3a4e&quot;"/>
    <we:property name="pageDisplayName" value="&quot;PQ-2&quot;"/>
    <we:property name="datasetId" value="&quot;e61277eb-1f6b-467a-ad92-976335a2a406&quot;"/>
    <we:property name="backgroundColor" value="&quot;#FFFFFF&quot;"/>
    <we:property name="bookmark" value="&quot;H4sIAAAAAAAAA+1YbU/bMBD+K5U/V6ht0hf4VhiTEONllLEPE6qc5FIMjp05TqFD/e+7sxMoHXSMsbFJzSe/nO8eP3e+O+WWJaLIJZ8d8gzYFtvW+irj5qqxyZpMVWtHR/sHw5P98eHwYBeXdW6FVgXbumWWmwnYM1GUXJIGXPxy3mRcymM+oVnKZQFNloMptOJSfAMvjFvWlDBvMrjJpTacVI4st0BqpyiOc7Td3gjQIo+tmMIIYutXTyDXxlbzuNuO0lbYaw3SJIIQAh4Cnin8roP5c3ky6oDtaGW5UAiA1uLOZghh1A9a7W4rGQRpH3q0Xgg1kdVV7s+eznLiy8KNjfQNMRVdok3ShBetiCbxTCckeCGSBBSbz3E3inivnfaiVjcIW1HMg81Wn0RTIW0FJprt3uQGGUbevaVTnR+iGS9DImc1cZ0me2905oQr1xZl9LUEM8MDpAcKL3nLRvUGjj/Wg1WaElKhrLAzmohsnBudlHTRJvMctObNO+nxovQ4A16UBk55JGFBHINmBBLJcnZ2tCwzh20JqS5NDCeQ3k8cHCLw2GiMMmekgjN28YtbFZBUgERZNHVkEjDbM2frnTB1XHWWmTnwYJ8LZLwMZE/FBjLAiJKNE5iCKoG8jQjQc2yr6zzvKegsMPYcflHH5wsgbI4vlQhbYdtbIq54fUrdDZwHn9RwF21z+s79Q1+w+yw8j5OwGlqTXejrHQOYSpIqEKvXMkymXMVA7MIL3PxEDC+hGab4FBu4kOkFl78xqMfj8B8CNdIyaXxSovLum+LahlQbeA0XDicTAxNeP8zdP/QAYoQ00e6pYa4uVZXNwh8x0zNcWbpyMdW2zs0Pqpd+1ZT5O2+Jko9vCHDncrHK6+tfyHUvyS1VGuOqqLsVb9Bo6UYeAuKTiFb6PZcF0abbX7S18UA5HhIFApc8L8hZ1B3R0rFQqp7TzY3WluAL7BzoAmdclmRblVISQGolOkkvCMNgALw96He7A9iM1q3E320l2utWYt1KrFuJdSuxbiXWrcT/2Uqs/mPh6s29W1kGZuJcpUtb5DyGY658Rck9BwKcnLtzQjDc2LUaHwQ6x4eQw0AFlv4b+T8jGFWiqg8rDtCl6gKB33f1rcfm2BIAAA==&quot;"/>
    <we:property name="initialStateBookmark" value="&quot;H4sIAAAAAAAAA+1YbU/bMBD+K5U/V6ht0hf4VhiTEONllLEPE6qc5FIMjp05TqFD/e+7sxMoHXSMsbFJzSe/nO8eP3e+O+WWJaLIJZ8d8gzYFtvW+irj5qqxyZpMVWtHR/sHw5P98eHwYBeXdW6FVgXbumWWmwnYM1GUXJIGXPxy3mRcymM+oVnKZQFNloMptOJSfAMvjFvWlDBvMrjJpTacVI4st0BqpyiOc7Td3gjQIo+tmMIIYutXTyDXxlbzuNuO0lbYaw3SJIIQAh4Cnin8roP5c3ky6oDtaGW5UAiA1uLOZghh1A9a7W4rGQRpH3q0Xgg1kdVV7s+eznLiy8KNjfQNMRVdok3ShBetiCbxTCckeCGSBBSbz3E3inivnfaiVjcIW1HMg81Wn0RTIW0FJprt3uQGGUbevaVTnR+iGS9DImc1cZ0me2905oQr1xZl9LUEM8MDpAcKL3nLRvUGjj/Wg1WaElKhrLAzmohsnBudlHTRJvMctObNO+nxovQ4A16UBk55JGFBHINmBBLJcnZ2tCwzh20JqS5NDCeQ3k8cHCLw2GiMMmekgjN28YtbFZBUgERZNHVkEjDbM2frnTB1XHWWmTnwYJ8LZLwMZE/FBjLAiJKNE5iCKoG8jQjQc2yr6zzvKegsMPYcflHH5wsgbI4vlQhbYdtbIq54fUrdDZwHn9RwF21z+s79Q1+w+yw8j5OwGlqTXejrHQOYSpIqEKvXMkymXMVA7MIL3PxEDC+hGab4FBu4kOkFl78xqMfj8B8CNdIyaXxSovLum+LahlQbeA0XDicTAxNeP8zdP/QAYoQ00e6pYa4uVZXNwh8x0zNcWbpyMdW2zs0Pqpd+1ZT5O2+Jko9vCHDncrHK6+tfyHUvyS1VGuOqqLsVb9Bo6UYeAuKTiFb6PZcF0abbX7S18UA5HhIFApc8L8hZ1B3R0rFQqp7TzY3WluAL7BzoAmdclmRblVISQGolOkkvCMNgALw96He7A9iM1q3E320l2utWYt1KrFuJdSuxbiXWrcT/2Uqs/mPh6s29W1kGZuJcpUtb5DyGY658Rck9BwKcnLtzQjDc2LUaHwQ6x4eQw0AFlv4b+T8jGFWiqg8rDtCl6gKB33f1rcfm2BIAAA==&quot;"/>
    <we:property name="isFooterCollapsed" value="true"/>
    <we:property name="isFiltersActionButtonVisible" value="false"/>
    <we:property name="isVisualContainerHeaderHidden" value="false"/>
    <we:property name="reportEmbeddedTime" value="&quot;2024-03-05T16:12:09.513Z&quot;"/>
    <we:property name="creatorTenantId" value="&quot;8e86cf5e-1252-41a5-a7b2-0fdbb91a3524&quot;"/>
    <we:property name="creatorUserId" value="&quot;10032002FA1086AF&quot;"/>
    <we:property name="creatorSessionId" value="&quot;43edf741-47d7-44df-b579-5063e40ff214&quot;"/>
  </we:properties>
  <we:bindings/>
  <we:snapshot xmlns:r="http://schemas.openxmlformats.org/officeDocument/2006/relationships" r:embed="rId1"/>
</we:webextension>
</file>

<file path=ppt/webextensions/webextension12.xml><?xml version="1.0" encoding="utf-8"?>
<we:webextension xmlns:we="http://schemas.microsoft.com/office/webextensions/webextension/2010/11" id="{5D1E674A-38A7-403A-8A69-196317157781}">
  <we:reference id="wa200003233" version="2.0.0.3" store="en-US" storeType="OMEX"/>
  <we:alternateReferences>
    <we:reference id="WA200003233" version="2.0.0.3" store="WA200003233" storeType="OMEX"/>
  </we:alternateReferences>
  <we:properties>
    <we:property name="pptInsertionSessionID" value="&quot;6DD939C0-F012-4CF8-A7F6-D2BE429394BF&quot;"/>
    <we:property name="reportUrl" value="&quot;/groups/3a11be81-e317-4c86-b528-070631096d20/reports/ac2019e8-3f33-489c-aba4-84ef4be02a4d/ReportSectionc51bf04608fdbe4e3a4e?ctid=8e86cf5e-1252-41a5-a7b2-0fdbb91a3524&amp;pbi_source=shareVisual&amp;visual=b2d634438ea187558e9b&amp;height=149.61&amp;width=627.20&amp;bookmarkGuid=bebe3a86-d9d7-4423-a86a-66d1fc6571a5&quot;"/>
    <we:property name="artifactName" value="&quot;Product Analysis&quot;"/>
    <we:property name="reportName" value="&quot;_dashboard-C9 - FINAL&quot;"/>
    <we:property name="reportState" value="&quot;CONNECTED&quot;"/>
    <we:property name="embedUrl" value="&quot;/reportEmbed?reportId=ac2019e8-3f33-489c-aba4-84ef4be02a4d&amp;groupId=3a11be81-e317-4c86-b528-070631096d20&amp;w=2&amp;config=eyJjbHVzdGVyVXJsIjoiaHR0cHM6Ly9XQUJJLUlORElBLUNFTlRSQUwtQS1QUklNQVJZLXJlZGlyZWN0LmFuYWx5c2lzLndpbmRvd3MubmV0IiwiZW1iZWRGZWF0dXJlcyI6eyJ1c2FnZU1ldHJpY3NWTmV4dCI6dHJ1ZSwiZGlzYWJsZUFuZ3VsYXJKU0Jvb3RzdHJhcFJlcG9ydEVtYmVkIjp0cnVlfX0%3D&amp;disableSensitivityBanner=true&amp;lrtl=true&quot;"/>
    <we:property name="pageName" value="&quot;ReportSectionc51bf04608fdbe4e3a4e&quot;"/>
    <we:property name="pageDisplayName" value="&quot;PQ-2&quot;"/>
    <we:property name="datasetId" value="&quot;e61277eb-1f6b-467a-ad92-976335a2a406&quot;"/>
    <we:property name="backgroundColor" value="&quot;#FFFFFF&quot;"/>
    <we:property name="bookmark" value="&quot;H4sIAAAAAAAAA+1Y30/bMBD+V5CfK9QfaWl5K4xJiAEdZexhQpWTXIrBsTPH6ehQ//fd2QmEDgpjbGxS+xTb5/s+f3c+n3rDYpFnks+PeApsm+1ofZVyc7UxYA2myrnj44PD4cnB5Gh4uIfTOrNCq5xt3zDLzRTsmcgLLskDTn45bzAu5YhPaZRwmUODZWByrbgU38Eb45I1BSwaDK4zqQ0nl2PLLZDbGZrjGLFbmx1E5JEVMxhDZP3sCWTa2HIcdVth0gx6zX4ShxBAhweAe3K/6mg+bU+gjtiuVpYLhQRoLmoPAgjCrU6z1W3G/U6yBT2az4WayvIod3tP5xnpZeHahvqalAovEZM84UFLock81TEZXog4BsUWC1wNQ95rJb2w2e0EzTDinUFzi0wTIW1JJpzvXWcGFUbdPdKpzo4QxtuQyVklXLvB3hudOuMytHkRfi3AzHED+YHcW96wcbWA3x+rj1WeYnKhrLBzGoh0khkdF3TQBvMaNBeNW+tJ3XqSAs8LA6c8lFAzx6QZg0SxHM6ulkXquC0x1YWJ4ASSu4GjQwKOjMYscyAlnYnLX1wqiSQCJNoi1LGJwezMHdY7Yaq8ai8rc+jJPpfIZJnIvooMpIAZJTdOYAaqAIo2MsDIse2ui7yXoF1T7Dn6oo/PF0DcnF4qFrbktr8kXP76kroTuAg+6uE22xb0O/cXvYb7LD4Pi7CaWoNd6G+7BrCUxGUilrdlGM+4ioDUhReE+ZEcXmIzTPAqbuBEqmshf2NSD+fhP0RqrGW88UmJMrpvymsHEm3gNUI4nE4NTHl1Mff+0AWIkNJUu6uGtbpQZTULfuZM13Dl05WJmbZVbb73eulXLZm/c5eo+PiGAFcu66+8/vYLte4ltaUsY1zlVbfiAY2W7stTQH4S2Uq/5qogYrr1OtbmPee4SeRIXPIsp2BRd0RTI6FUNaaTG60t0RfYOdABzrgsCFsVUjppnmgz2nGvEwSdPvBWf6vb7cMgXLcZf7fNaK3bjHWbsW4z1m3Gus1Ytxn/Z5vhqm09dCwFM3Xh0IXNMx7BiCv/amT+nAKcnTtXTFDu27UTHwQGwKeJw6FHlP438i0LZo4o34AVG4h49Qjg7wdAaWjj2BIAAA==&quot;"/>
    <we:property name="initialStateBookmark" value="&quot;H4sIAAAAAAAAA+1Y30/bMBD+V5CfK9QfaWl5K4xJiAEdZexhQpWTXIrBsTPH6ehQ//fd2QmEDgpjbGxS+xTb5/s+f3c+n3rDYpFnks+PeApsm+1ofZVyc7UxYA2myrnj44PD4cnB5Gh4uIfTOrNCq5xt3zDLzRTsmcgLLskDTn45bzAu5YhPaZRwmUODZWByrbgU38Eb45I1BSwaDK4zqQ0nl2PLLZDbGZrjGLFbmx1E5JEVMxhDZP3sCWTa2HIcdVth0gx6zX4ShxBAhweAe3K/6mg+bU+gjtiuVpYLhQRoLmoPAgjCrU6z1W3G/U6yBT2az4WayvIod3tP5xnpZeHahvqalAovEZM84UFLock81TEZXog4BsUWC1wNQ95rJb2w2e0EzTDinUFzi0wTIW1JJpzvXWcGFUbdPdKpzo4QxtuQyVklXLvB3hudOuMytHkRfi3AzHED+YHcW96wcbWA3x+rj1WeYnKhrLBzGoh0khkdF3TQBvMaNBeNW+tJ3XqSAs8LA6c8lFAzx6QZg0SxHM6ulkXquC0x1YWJ4ASSu4GjQwKOjMYscyAlnYnLX1wqiSQCJNoi1LGJwezMHdY7Yaq8ai8rc+jJPpfIZJnIvooMpIAZJTdOYAaqAIo2MsDIse2ui7yXoF1T7Dn6oo/PF0DcnF4qFrbktr8kXP76kroTuAg+6uE22xb0O/cXvYb7LD4Pi7CaWoNd6G+7BrCUxGUilrdlGM+4ioDUhReE+ZEcXmIzTPAqbuBEqmshf2NSD+fhP0RqrGW88UmJMrpvymsHEm3gNUI4nE4NTHl1Mff+0AWIkNJUu6uGtbpQZTULfuZM13Dl05WJmbZVbb73eulXLZm/c5eo+PiGAFcu66+8/vYLte4ltaUsY1zlVbfiAY2W7stTQH4S2Uq/5qogYrr1OtbmPee4SeRIXPIsp2BRd0RTI6FUNaaTG60t0RfYOdABzrgsCFsVUjppnmgz2nGvEwSdPvBWf6vb7cMgXLcZf7fNaK3bjHWbsW4z1m3Gus1Ytxn/Z5vhqm09dCwFM3Xh0IXNMx7BiCv/amT+nAKcnTtXTFDu27UTHwQGwKeJw6FHlP438i0LZo4o34AVG4h49Qjg7wdAaWjj2BIAAA==&quot;"/>
    <we:property name="isFooterCollapsed" value="true"/>
    <we:property name="isFiltersActionButtonVisible" value="false"/>
    <we:property name="isVisualContainerHeaderHidden" value="false"/>
    <we:property name="reportEmbeddedTime" value="&quot;2024-03-05T16:13:04.704Z&quot;"/>
    <we:property name="creatorTenantId" value="&quot;8e86cf5e-1252-41a5-a7b2-0fdbb91a3524&quot;"/>
    <we:property name="creatorUserId" value="&quot;10032002FA1086AF&quot;"/>
    <we:property name="creatorSessionId" value="&quot;14e4d401-3ec9-4efd-8ffb-be12bec9921c&quot;"/>
  </we:properties>
  <we:bindings/>
  <we:snapshot xmlns:r="http://schemas.openxmlformats.org/officeDocument/2006/relationships" r:embed="rId1"/>
</we:webextension>
</file>

<file path=ppt/webextensions/webextension13.xml><?xml version="1.0" encoding="utf-8"?>
<we:webextension xmlns:we="http://schemas.microsoft.com/office/webextensions/webextension/2010/11" id="{52AECA85-0496-44F8-A11E-A6248CAA8A62}">
  <we:reference id="wa200003233" version="2.0.0.3" store="en-US" storeType="OMEX"/>
  <we:alternateReferences>
    <we:reference id="WA200003233" version="2.0.0.3" store="WA200003233" storeType="OMEX"/>
  </we:alternateReferences>
  <we:properties>
    <we:property name="pptInsertionSessionID" value="&quot;6DD939C0-F012-4CF8-A7F6-D2BE429394BF&quot;"/>
    <we:property name="reportUrl" value="&quot;/groups/3a11be81-e317-4c86-b528-070631096d20/reports/ac2019e8-3f33-489c-aba4-84ef4be02a4d/ReportSection533d81bc814eaffd8e86?ctid=8e86cf5e-1252-41a5-a7b2-0fdbb91a3524&amp;pbi_source=shareVisual&amp;visual=799c54665bcd6b8fbff4&amp;height=325.63&amp;width=285.83&amp;bookmarkGuid=4af48dc4-1754-4946-8f83-d4994795beda&quot;"/>
    <we:property name="artifactName" value="&quot;IR% &amp; ISU% across Promo Types&quot;"/>
    <we:property name="reportName" value="&quot;_dashboard-C9 - FINAL&quot;"/>
    <we:property name="reportState" value="&quot;CONNECTED&quot;"/>
    <we:property name="embedUrl" value="&quot;/reportEmbed?reportId=ac2019e8-3f33-489c-aba4-84ef4be02a4d&amp;groupId=3a11be81-e317-4c86-b528-070631096d20&amp;w=2&amp;config=eyJjbHVzdGVyVXJsIjoiaHR0cHM6Ly9XQUJJLUlORElBLUNFTlRSQUwtQS1QUklNQVJZLXJlZGlyZWN0LmFuYWx5c2lzLndpbmRvd3MubmV0IiwiZW1iZWRGZWF0dXJlcyI6eyJ1c2FnZU1ldHJpY3NWTmV4dCI6dHJ1ZSwiZGlzYWJsZUFuZ3VsYXJKU0Jvb3RzdHJhcFJlcG9ydEVtYmVkIjp0cnVlfX0%3D&amp;disableSensitivityBanner=true&amp;lrtl=true&quot;"/>
    <we:property name="pageName" value="&quot;ReportSection533d81bc814eaffd8e86&quot;"/>
    <we:property name="pageDisplayName" value="&quot;PQ-3&quot;"/>
    <we:property name="datasetId" value="&quot;e61277eb-1f6b-467a-ad92-976335a2a406&quot;"/>
    <we:property name="backgroundColor" value="&quot;#FFFFFF&quot;"/>
    <we:property name="bookmark" value="&quot;H4sIAAAAAAAAA82VTW8aMRCG/0rkM0KhLAS4JZRDlSZBkOZSIeS1Z4kTr721vQSK+O+ZsaEhREp7QeoJ73x4nnl3dtgwqXyl+fqWl8AG7Mra55K757M+azCzs93dXd9cTq7nt5c3IzTbKihrPBtsWOBuAeFB+ZprugGNP2cNxrUe8wU9FVx7aLAKnLeGa/UbUjC6gqth22CwqrR1nK6cBh6Arl1iOD5j7VazjRW5CGoJUxAhWSdQWRd2z512W/Zauei1MuBFIXvQ62KOT96I+fd4KhrBhtYErgwCkE1c9LM8L9q5aBVZJ+Nded4nu1dmoXetvOXeryvSK8Aq5HZFSuVPWJNuwkZ3QlN4aSUFPiopwbDtFr0X/b7oZN1uJxeym/eKvCgyCi2UDjuYfD1aVQ4VRt1TpSHqtbBOCaSISjrwSbgNG1pdl/E0emef2toJmEARXSaogEgIV84rZ2VNuMQzdhZfWvSJVGUd7Y/2ZegALZINzreNE6AU+LbnsATzkQQJSzuPFT9juZRLbgRaj0FugPvawb+SzMsUf89zDccs34xwUCIl12cTwq3/M6ip1fLsh1E7Gd9zzdDy6RBXamlDqnE0x9ZJcFfrOIdfldt/lF8aR/inF3s7268GDH06/N7ti498p/kITjXRs7QOufH7ZZi6cFbHU+oLm9Z4mU6+XzW4NRaM/sMGmn+IMUH5sTKGXn3aukd5B4DNA6KYiK1qXvl97oe7MMhZG6hhhduMWn7guiZgU2tNXW3jhnsbIlYC/m3QwdbBV1zAmBuI7VRJGgUxLoohqVQ8O/r9rnAfpoGNdaK++CeT1ijOsKL5+TyBwFnEinCvpg1mTQUHAAA=&quot;"/>
    <we:property name="initialStateBookmark" value="&quot;H4sIAAAAAAAAA82VTW8aMRCG/0rkM0KhLAS4JZRDlSZBkOZSIeS1Z4kTr721vQSK+O+ZsaEhREp7QeoJ73x4nnl3dtgwqXyl+fqWl8AG7Mra55K757M+azCzs93dXd9cTq7nt5c3IzTbKihrPBtsWOBuAeFB+ZprugGNP2cNxrUe8wU9FVx7aLAKnLeGa/UbUjC6gqth22CwqrR1nK6cBh6Arl1iOD5j7VazjRW5CGoJUxAhWSdQWRd2z512W/Zauei1MuBFIXvQ62KOT96I+fd4KhrBhtYErgwCkE1c9LM8L9q5aBVZJ+Nded4nu1dmoXetvOXeryvSK8Aq5HZFSuVPWJNuwkZ3QlN4aSUFPiopwbDtFr0X/b7oZN1uJxeym/eKvCgyCi2UDjuYfD1aVQ4VRt1TpSHqtbBOCaSISjrwSbgNG1pdl/E0emef2toJmEARXSaogEgIV84rZ2VNuMQzdhZfWvSJVGUd7Y/2ZegALZINzreNE6AU+LbnsATzkQQJSzuPFT9juZRLbgRaj0FugPvawb+SzMsUf89zDccs34xwUCIl12cTwq3/M6ip1fLsh1E7Gd9zzdDy6RBXamlDqnE0x9ZJcFfrOIdfldt/lF8aR/inF3s7268GDH06/N7ti498p/kITjXRs7QOufH7ZZi6cFbHU+oLm9Z4mU6+XzW4NRaM/sMGmn+IMUH5sTKGXn3aukd5B4DNA6KYiK1qXvl97oe7MMhZG6hhhduMWn7guiZgU2tNXW3jhnsbIlYC/m3QwdbBV1zAmBuI7VRJGgUxLoohqVQ8O/r9rnAfpoGNdaK++CeT1ijOsKL5+TyBwFnEinCvpg1mTQUHAAA=&quot;"/>
    <we:property name="isFooterCollapsed" value="true"/>
    <we:property name="isFiltersActionButtonVisible" value="false"/>
    <we:property name="isVisualContainerHeaderHidden" value="false"/>
    <we:property name="reportEmbeddedTime" value="&quot;2024-03-05T16:18:23.885Z&quot;"/>
    <we:property name="creatorTenantId" value="&quot;8e86cf5e-1252-41a5-a7b2-0fdbb91a3524&quot;"/>
    <we:property name="creatorUserId" value="&quot;10032002FA1086AF&quot;"/>
    <we:property name="creatorSessionId" value="&quot;daa9f0b3-4c4b-410d-a75b-ddf7f94f7e1b&quot;"/>
  </we:properties>
  <we:bindings/>
  <we:snapshot xmlns:r="http://schemas.openxmlformats.org/officeDocument/2006/relationships" r:embed="rId1"/>
</we:webextension>
</file>

<file path=ppt/webextensions/webextension14.xml><?xml version="1.0" encoding="utf-8"?>
<we:webextension xmlns:we="http://schemas.microsoft.com/office/webextensions/webextension/2010/11" id="{B0A35FEA-E119-4A83-BF94-D70FA4BC52FF}">
  <we:reference id="wa200003233" version="2.0.0.3" store="en-US" storeType="OMEX"/>
  <we:alternateReferences>
    <we:reference id="WA200003233" version="2.0.0.3" store="WA200003233" storeType="OMEX"/>
  </we:alternateReferences>
  <we:properties>
    <we:property name="pptInsertionSessionID" value="&quot;6DD939C0-F012-4CF8-A7F6-D2BE429394BF&quot;"/>
    <we:property name="reportUrl" value="&quot;/groups/3a11be81-e317-4c86-b528-070631096d20/reports/ac2019e8-3f33-489c-aba4-84ef4be02a4d/ReportSection9add75b97d20a4577b9b?ctid=8e86cf5e-1252-41a5-a7b2-0fdbb91a3524&amp;pbi_source=shareVisual&amp;visual=a3241aba86cc88b152d1&amp;height=247.43&amp;width=430.12&amp;bookmarkGuid=53c3323a-e34b-4436-953e-7805fb34ef9f&quot;"/>
    <we:property name="artifactName" value="&quot;Store Analysis&quot;"/>
    <we:property name="reportName" value="&quot;_dashboard-C9 - FINAL&quot;"/>
    <we:property name="reportState" value="&quot;CONNECTED&quot;"/>
    <we:property name="embedUrl" value="&quot;/reportEmbed?reportId=ac2019e8-3f33-489c-aba4-84ef4be02a4d&amp;groupId=3a11be81-e317-4c86-b528-070631096d20&amp;w=2&amp;config=eyJjbHVzdGVyVXJsIjoiaHR0cHM6Ly9XQUJJLUlORElBLUNFTlRSQUwtQS1QUklNQVJZLXJlZGlyZWN0LmFuYWx5c2lzLndpbmRvd3MubmV0IiwiZW1iZWRGZWF0dXJlcyI6eyJ1c2FnZU1ldHJpY3NWTmV4dCI6dHJ1ZSwiZGlzYWJsZUFuZ3VsYXJKU0Jvb3RzdHJhcFJlcG9ydEVtYmVkIjp0cnVlfX0%3D&amp;disableSensitivityBanner=true&amp;lrtl=true&quot;"/>
    <we:property name="pageName" value="&quot;ReportSection9add75b97d20a4577b9b&quot;"/>
    <we:property name="pageDisplayName" value="&quot;SQ-1&quot;"/>
    <we:property name="datasetId" value="&quot;e61277eb-1f6b-467a-ad92-976335a2a406&quot;"/>
    <we:property name="backgroundColor" value="&quot;#FFFFFF&quot;"/>
    <we:property name="bookmark" value="&quot;H4sIAAAAAAAAA81W204bMRD9lWifI5RsIBfeAgUJUSBNKH2oUORdT4LBa29tb0iK8u+dsXdJmnJtQXSf7PHsnOPj8YzvIi5sLtnilGUQ7UZ7Wt9kzNzUelE9UqXt7Oz4pD88Hp/2Tw7QrHMntLLR7l3kmJmCuxC2YJIioPH7ZT1iUg7YlGYTJi3UoxyM1YpJ8ROCMy45U8CyHsE8l9owCjlyzAGFnaE7zhG7udVCRJY6MYMRpC5Yh5Br48p5j3He2Ul6HR432PZOp5P0EvzHhlVP83l/AvXE9rVyTCgkQLa4E/PJdrvdTLtJg7Vb7S6LyW6FmspyK6t/zxc56eVg7hI9J6WSa8SkSLjRUmhyzzQnxyvBOahoucRV1oq3myxh3XaadrtJcyfmTXKdCOlKMsniYJ4bVBh1D0jnOj9FmOBDLheVcHE9OjQ6887l0doi+VGAWeAPFAds8LyLRtUCjr9Ug6cicQqhnHALmohsbJ3GeGgNCjSW9Xvf8brvOANmCwPnLJGw5o4pMwKJUnmUfS2LzDPb4KkLk8IQJquJJ0PyDYzGHPMgnsxYoL1ekZgIkDhHmDPDwewtPM4nYaqMijc1OQlEX0pivEniSKUGMsBckrUhzEAVQOeMDPDMot1mwx962H+8Jtfz0mKIb1dA1LxUigtXUjva0My+rZqevD+4R/++T7ElfZfhdq9hvojLQ9t/nFQ9utK3+wawcvAy88rL0eczplIgReEvzvaRpN1g0p/gzauhIdNr5/zBpB5Ovv+I1EhLXvuqhLMfz2sPJphMb3GE/enUwJRV1/HgXVI/JQeyHRaqLF6tP9nS1XuyR+Vipl1Vhn9rU/pNK+S/JCwVnND50fV6vZ3r21fUttfVk7JoMWWrB0mAMlr6UQBHZhJ5yrDmax6i+fUVytZ9WHQXFslKlls6IHr6oAmbP1E7hsX7bYeQB0KpCpYsRmtHoSoCF0wWtDlVSEkKLH1zWmVFlAE+82igC2dzlsKAqdCA8oAqwPt54ThB+bF/knwWWCFDBnocasf0KAzPHkxKUbaUJ34g4lVPwe8X7jjpIbUKAAA=&quot;"/>
    <we:property name="initialStateBookmark" value="&quot;H4sIAAAAAAAAA81W204bMRD9lWifI5RsIBfeAgUJUSBNKH2oUORdT4LBa29tb0iK8u+dsXdJmnJtQXSf7PHsnOPj8YzvIi5sLtnilGUQ7UZ7Wt9kzNzUelE9UqXt7Oz4pD88Hp/2Tw7QrHMntLLR7l3kmJmCuxC2YJIioPH7ZT1iUg7YlGYTJi3UoxyM1YpJ8ROCMy45U8CyHsE8l9owCjlyzAGFnaE7zhG7udVCRJY6MYMRpC5Yh5Br48p5j3He2Ul6HR432PZOp5P0EvzHhlVP83l/AvXE9rVyTCgkQLa4E/PJdrvdTLtJg7Vb7S6LyW6FmspyK6t/zxc56eVg7hI9J6WSa8SkSLjRUmhyzzQnxyvBOahoucRV1oq3myxh3XaadrtJcyfmTXKdCOlKMsniYJ4bVBh1D0jnOj9FmOBDLheVcHE9OjQ6887l0doi+VGAWeAPFAds8LyLRtUCjr9Ug6cicQqhnHALmohsbJ3GeGgNCjSW9Xvf8brvOANmCwPnLJGw5o4pMwKJUnmUfS2LzDPb4KkLk8IQJquJJ0PyDYzGHPMgnsxYoL1ekZgIkDhHmDPDwewtPM4nYaqMijc1OQlEX0pivEniSKUGMsBckrUhzEAVQOeMDPDMot1mwx962H+8Jtfz0mKIb1dA1LxUigtXUjva0My+rZqevD+4R/++T7ElfZfhdq9hvojLQ9t/nFQ9utK3+wawcvAy88rL0eczplIgReEvzvaRpN1g0p/gzauhIdNr5/zBpB5Ovv+I1EhLXvuqhLMfz2sPJphMb3GE/enUwJRV1/HgXVI/JQeyHRaqLF6tP9nS1XuyR+Vipl1Vhn9rU/pNK+S/JCwVnND50fV6vZ3r21fUttfVk7JoMWWrB0mAMlr6UQBHZhJ5yrDmax6i+fUVytZ9WHQXFslKlls6IHr6oAmbP1E7hsX7bYeQB0KpCpYsRmtHoSoCF0wWtDlVSEkKLH1zWmVFlAE+82igC2dzlsKAqdCA8oAqwPt54ThB+bF/knwWWCFDBnocasf0KAzPHkxKUbaUJ34g4lVPwe8X7jjpIbUKAAA=&quot;"/>
    <we:property name="isFooterCollapsed" value="true"/>
    <we:property name="isFiltersActionButtonVisible" value="false"/>
    <we:property name="isVisualContainerHeaderHidden" value="false"/>
    <we:property name="reportEmbeddedTime" value="&quot;2024-03-05T16:23:30.233Z&quot;"/>
    <we:property name="creatorTenantId" value="&quot;8e86cf5e-1252-41a5-a7b2-0fdbb91a3524&quot;"/>
    <we:property name="creatorUserId" value="&quot;10032002FA1086AF&quot;"/>
    <we:property name="creatorSessionId" value="&quot;03f3dd82-3074-4692-a984-4a004557eba1&quot;"/>
  </we:properties>
  <we:bindings/>
  <we:snapshot xmlns:r="http://schemas.openxmlformats.org/officeDocument/2006/relationships" r:embed="rId1"/>
</we:webextension>
</file>

<file path=ppt/webextensions/webextension15.xml><?xml version="1.0" encoding="utf-8"?>
<we:webextension xmlns:we="http://schemas.microsoft.com/office/webextensions/webextension/2010/11" id="{E3BA3FAA-A12E-43BA-BB72-21F0EC54C7A7}">
  <we:reference id="wa200003233" version="2.0.0.3" store="en-US" storeType="OMEX"/>
  <we:alternateReferences>
    <we:reference id="WA200003233" version="2.0.0.3" store="WA200003233" storeType="OMEX"/>
  </we:alternateReferences>
  <we:properties>
    <we:property name="pptInsertionSessionID" value="&quot;6DD939C0-F012-4CF8-A7F6-D2BE429394BF&quot;"/>
    <we:property name="reportUrl" value="&quot;/groups/3a11be81-e317-4c86-b528-070631096d20/reports/ac2019e8-3f33-489c-aba4-84ef4be02a4d/ReportSection61b390522b50b4a29d1f?ctid=8e86cf5e-1252-41a5-a7b2-0fdbb91a3524&amp;pbi_source=shareVisual&amp;visual=36b2f885e9bf04de2833&amp;height=247.43&amp;width=430.12&amp;bookmarkGuid=643de23e-b38c-4a83-8253-798d56d6e49d&quot;"/>
    <we:property name="artifactName" value="&quot;Store Analysis&quot;"/>
    <we:property name="reportName" value="&quot;_dashboard-C9 - FINAL&quot;"/>
    <we:property name="reportState" value="&quot;CONNECTED&quot;"/>
    <we:property name="embedUrl" value="&quot;/reportEmbed?reportId=ac2019e8-3f33-489c-aba4-84ef4be02a4d&amp;groupId=3a11be81-e317-4c86-b528-070631096d20&amp;w=2&amp;config=eyJjbHVzdGVyVXJsIjoiaHR0cHM6Ly9XQUJJLUlORElBLUNFTlRSQUwtQS1QUklNQVJZLXJlZGlyZWN0LmFuYWx5c2lzLndpbmRvd3MubmV0IiwiZW1iZWRGZWF0dXJlcyI6eyJ1c2FnZU1ldHJpY3NWTmV4dCI6dHJ1ZSwiZGlzYWJsZUFuZ3VsYXJKU0Jvb3RzdHJhcFJlcG9ydEVtYmVkIjp0cnVlfX0%3D&amp;disableSensitivityBanner=true&amp;lrtl=true&quot;"/>
    <we:property name="pageName" value="&quot;ReportSection61b390522b50b4a29d1f&quot;"/>
    <we:property name="pageDisplayName" value="&quot;SQ-2&quot;"/>
    <we:property name="datasetId" value="&quot;e61277eb-1f6b-467a-ad92-976335a2a406&quot;"/>
    <we:property name="backgroundColor" value="&quot;#FFFFFF&quot;"/>
    <we:property name="bookmark" value="&quot;H4sIAAAAAAAAA81W30/bMBD+V6o8VyhNCmv3VhhIiAFdy9jDhConuRSDY2e2U9qh/u+7sxNauvFrA7E82efLfZ8/n+98G2TclIItTlgBwcdgV6nrgunrVj9oB7K2nZ4eHQ9GR5OTwfE+mlVpuZIm+HgbWKanYM+5qZigCGj8ftEOmBBDNqVZzoSBdlCCNkoywX+Cd8YlqytYtgOYl0JpRiHHllmgsDN0xzlid7ZiRGSp5TMYQ2q9dQSl0rae73SSuB9uR1GyHSZdFvWzTo7/GL/qaD7tT6CO2J6SlnGJBMgWd3tZFPbTJOp86EKchmGvT3bD5VTUW1n9e7YoSS8Lc5uoOSmVXCEmRcKN1kKTe6EycrzkWQYyWC5xNd5JorzX24Z+kofdDKJeHJNrzoWtySSL/XmpUWHU3SOdqfIEYbwPuZw3wkXt4ECrwjnXR2uq5EcFeoE/UBww3vM2GDcLOP7SDB6LlFEIabld0IQXE2MVxkOrVyBctu98J+u+kwKYqTScsUTAmjumzBgESuVQ9pSoCsdsg6eqdAojyFcTR4bkG2qFOeZAHJkJR3u7IZFzEDhHmFOdgd5dOJxPXDcZ1dnU5NgTfS6JySaJQ5lqKABzSbTGSmStr5JjIuBRIwk8NoQM3bl7CaI1xZ5WF0N8uwRi59SSGbc1u8MN2czrCurIu7N78O+7LFvSd+Ev+Brms7j8afsPk2oHl+pmTwMWj6xOvvp+DLIZkymQovAXx/tA3m4wGeR4+VpoKFRrBDOQFbw/qfX8+y9J3bsU78xrF3JMptc4wsF0qmHKmuu4/yapn5ID2Q4qWdev+He2dPUebVMlnynbVOJ7nUq9apH8x9ygmuP7P3pfrTd1dfOC8vayklLXLSZN8yzxUFoJN/LgyExgtgi/5soeorn1FcrWXVh05wbJClYaOiN6AKEJnwBE7QgWb7cdQh5yKRtYsmilLIVqCJwzUdHmZCUEKbB0/WmVGEEB+NijgaqsKVkKQyZ9Dyo9Kgfn54TLCMqN3cPkM8ci6ZPQ4VBTpqehf/xgXvK6qzzyAxFv2gp+vwDG2d55uwoAAA==&quot;"/>
    <we:property name="initialStateBookmark" value="&quot;H4sIAAAAAAAAA81W30/bMBD+V6o8VyhNCmv3VhhIiAFdy9jDhConuRSDY2e2U9qh/u+7sxNauvFrA7E82efLfZ8/n+98G2TclIItTlgBwcdgV6nrgunrVj9oB7K2nZ4eHQ9GR5OTwfE+mlVpuZIm+HgbWKanYM+5qZigCGj8ftEOmBBDNqVZzoSBdlCCNkoywX+Cd8YlqytYtgOYl0JpRiHHllmgsDN0xzlid7ZiRGSp5TMYQ2q9dQSl0rae73SSuB9uR1GyHSZdFvWzTo7/GL/qaD7tT6CO2J6SlnGJBMgWd3tZFPbTJOp86EKchmGvT3bD5VTUW1n9e7YoSS8Lc5uoOSmVXCEmRcKN1kKTe6EycrzkWQYyWC5xNd5JorzX24Z+kofdDKJeHJNrzoWtySSL/XmpUWHU3SOdqfIEYbwPuZw3wkXt4ECrwjnXR2uq5EcFeoE/UBww3vM2GDcLOP7SDB6LlFEIabld0IQXE2MVxkOrVyBctu98J+u+kwKYqTScsUTAmjumzBgESuVQ9pSoCsdsg6eqdAojyFcTR4bkG2qFOeZAHJkJR3u7IZFzEDhHmFOdgd5dOJxPXDcZ1dnU5NgTfS6JySaJQ5lqKABzSbTGSmStr5JjIuBRIwk8NoQM3bl7CaI1xZ5WF0N8uwRi59SSGbc1u8MN2czrCurIu7N78O+7LFvSd+Ev+Brms7j8afsPk2oHl+pmTwMWj6xOvvp+DLIZkymQovAXx/tA3m4wGeR4+VpoKFRrBDOQFbw/qfX8+y9J3bsU78xrF3JMptc4wsF0qmHKmuu4/yapn5ID2Q4qWdev+He2dPUebVMlnynbVOJ7nUq9apH8x9ygmuP7P3pfrTd1dfOC8vayklLXLSZN8yzxUFoJN/LgyExgtgi/5soeorn1FcrWXVh05wbJClYaOiN6AKEJnwBE7QgWb7cdQh5yKRtYsmilLIVqCJwzUdHmZCUEKbB0/WmVGEEB+NijgaqsKVkKQyZ9Dyo9Kgfn54TLCMqN3cPkM8ci6ZPQ4VBTpqehf/xgXvK6qzzyAxFv2gp+vwDG2d55uwoAAA==&quot;"/>
    <we:property name="isFooterCollapsed" value="false"/>
    <we:property name="isFiltersActionButtonVisible" value="false"/>
    <we:property name="isVisualContainerHeaderHidden" value="false"/>
    <we:property name="reportEmbeddedTime" value="&quot;2024-03-05T16:25:30.788Z&quot;"/>
    <we:property name="creatorTenantId" value="&quot;8e86cf5e-1252-41a5-a7b2-0fdbb91a3524&quot;"/>
    <we:property name="creatorUserId" value="&quot;10032002FA1086AF&quot;"/>
    <we:property name="creatorSessionId" value="&quot;242962eb-9776-4b7c-9ba7-fc3ac0c9b4e0&quot;"/>
  </we:properties>
  <we:bindings/>
  <we:snapshot xmlns:r="http://schemas.openxmlformats.org/officeDocument/2006/relationships" r:embed="rId1"/>
</we:webextension>
</file>

<file path=ppt/webextensions/webextension16.xml><?xml version="1.0" encoding="utf-8"?>
<we:webextension xmlns:we="http://schemas.microsoft.com/office/webextensions/webextension/2010/11" id="{8EB6A681-CBFE-47C3-A8F4-B5619DA14800}">
  <we:reference id="wa200003233" version="2.0.0.3" store="en-US" storeType="OMEX"/>
  <we:alternateReferences>
    <we:reference id="WA200003233" version="2.0.0.3" store="WA200003233" storeType="OMEX"/>
  </we:alternateReferences>
  <we:properties>
    <we:property name="pptInsertionSessionID" value="&quot;6DD939C0-F012-4CF8-A7F6-D2BE429394BF&quot;"/>
    <we:property name="reportUrl" value="&quot;/groups/3a11be81-e317-4c86-b528-070631096d20/reports/ac2019e8-3f33-489c-aba4-84ef4be02a4d/ReportSection1c238f3f557784ad2207?ctid=8e86cf5e-1252-41a5-a7b2-0fdbb91a3524&amp;pbi_source=shareVisual&amp;visual=752fbd6d4e114c0bceac&amp;height=505.33&amp;width=571.66&amp;bookmarkGuid=3c8eb308-4eb4-482b-b3d2-f5da626b6bc0&quot;"/>
    <we:property name="artifactName" value="&quot;Store Analysis&quot;"/>
    <we:property name="reportName" value="&quot;_dashboard-C9 - FINAL&quot;"/>
    <we:property name="reportState" value="&quot;CONNECTED&quot;"/>
    <we:property name="embedUrl" value="&quot;/reportEmbed?reportId=ac2019e8-3f33-489c-aba4-84ef4be02a4d&amp;groupId=3a11be81-e317-4c86-b528-070631096d20&amp;w=2&amp;config=eyJjbHVzdGVyVXJsIjoiaHR0cHM6Ly9XQUJJLUlORElBLUNFTlRSQUwtQS1QUklNQVJZLXJlZGlyZWN0LmFuYWx5c2lzLndpbmRvd3MubmV0IiwiZW1iZWRGZWF0dXJlcyI6eyJ1c2FnZU1ldHJpY3NWTmV4dCI6dHJ1ZSwiZGlzYWJsZUFuZ3VsYXJKU0Jvb3RzdHJhcFJlcG9ydEVtYmVkIjp0cnVlfX0%3D&amp;disableSensitivityBanner=true&amp;lrtl=true&quot;"/>
    <we:property name="pageName" value="&quot;ReportSection1c238f3f557784ad2207&quot;"/>
    <we:property name="pageDisplayName" value="&quot;SQ-3&quot;"/>
    <we:property name="datasetId" value="&quot;e61277eb-1f6b-467a-ad92-976335a2a406&quot;"/>
    <we:property name="backgroundColor" value="&quot;#FFFFFF&quot;"/>
    <we:property name="bookmark" value="&quot;H4sIAAAAAAAAA81WTW8aMRD9K8hnFPEZaG6EUrVKkyBIc6kQ8q5nN0689tb2Eijiv3fGXkLKIe2hKD1hv3nr9zwezbBlQrpS8c0NL4BdsEtjngpunxofWJPpGru9vboeza6WN6PrCcKm9NJoxy62zHObg7+XruKKTkDw+6LJuFJTntMu48pBk5VgndFcyZ8QyRjytoJdk8G6VMZyOnLuuQc6doV03KN2+6yLijz1cgVzSH1EZ1Aa6+t9O+10h1k36/cHg2GPi06nNcBvXIwGm3/mk2gwNjbac6nRAGHdRIAYtPq8NRTnWTsbnA8D10mdq/oqh2/vNiXly8PaJ2ZNmUoeUZNOwovWiSZ6YQQRH6QQoNluh9FBv5Ml4lz0oN3upa0kBZ4SNZPK12aSzWRdWsww5j0qjTFfubEyRRchkxZcTNyWjY2qirCa/IbPTWVTmEEWQtpLj5bQXLF03iCPkZupNfhkIRLQpRQBfzDPYwuoKthFa9d8MTISK65TRI9dXAN3lYW/tbEsIv+OJwqOnYwyzEQDgcI0ZrACXcH7m/qiUwsFYNGo/9PU3CjR+Kald+/v6xIyLKZ/8YSjPLeQc19vJycp/ZQIhH2qdN16uu/t9rPMH8BhL1MKexCaFVXqj43XpEbNarymvXmXBSJv9rZSroyPb3vU3owVYC83oT19lHbfqzvNo2udviPsFvuJgZHH12PAPLvg7wS9cRFHGdduP8iilDUqrKI4OlPoU8XYjwrsBtVC/KBy9nIs0qVDs4qXjh6IRiZCODTI2hVsTncdUp5KrfeyhFhjPB21N3DPVUWX05VSlIFdmGSHqmAF4N8DWpjKu5KnMOUaguUyqkoIvJA4QVJhben3q8S3jRUYdNBf+DMRxyUWpaSCePsDMs6CrWDuF0ZZVGjtCAAA&quot;"/>
    <we:property name="initialStateBookmark" value="&quot;H4sIAAAAAAAAA81WTW8aMRD9K8hnFPEZaG6EUrVKkyBIc6kQ8q5nN0689tb2Eijiv3fGXkLKIe2hKD1hv3nr9zwezbBlQrpS8c0NL4BdsEtjngpunxofWJPpGru9vboeza6WN6PrCcKm9NJoxy62zHObg7+XruKKTkDw+6LJuFJTntMu48pBk5VgndFcyZ8QyRjytoJdk8G6VMZyOnLuuQc6doV03KN2+6yLijz1cgVzSH1EZ1Aa6+t9O+10h1k36/cHg2GPi06nNcBvXIwGm3/mk2gwNjbac6nRAGHdRIAYtPq8NRTnWTsbnA8D10mdq/oqh2/vNiXly8PaJ2ZNmUoeUZNOwovWiSZ6YQQRH6QQoNluh9FBv5Ml4lz0oN3upa0kBZ4SNZPK12aSzWRdWsww5j0qjTFfubEyRRchkxZcTNyWjY2qirCa/IbPTWVTmEEWQtpLj5bQXLF03iCPkZupNfhkIRLQpRQBfzDPYwuoKthFa9d8MTISK65TRI9dXAN3lYW/tbEsIv+OJwqOnYwyzEQDgcI0ZrACXcH7m/qiUwsFYNGo/9PU3CjR+Kald+/v6xIyLKZ/8YSjPLeQc19vJycp/ZQIhH2qdN16uu/t9rPMH8BhL1MKexCaFVXqj43XpEbNarymvXmXBSJv9rZSroyPb3vU3owVYC83oT19lHbfqzvNo2udviPsFvuJgZHH12PAPLvg7wS9cRFHGdduP8iilDUqrKI4OlPoU8XYjwrsBtVC/KBy9nIs0qVDs4qXjh6IRiZCODTI2hVsTncdUp5KrfeyhFhjPB21N3DPVUWX05VSlIFdmGSHqmAF4N8DWpjKu5KnMOUaguUyqkoIvJA4QVJhben3q8S3jRUYdNBf+DMRxyUWpaSCePsDMs6CrWDuF0ZZVGjtCAAA&quot;"/>
    <we:property name="isFiltersActionButtonVisible" value="false"/>
    <we:property name="isVisualContainerHeaderHidden" value="false"/>
    <we:property name="reportEmbeddedTime" value="&quot;2024-03-05T16:28:24.537Z&quot;"/>
    <we:property name="creatorTenantId" value="&quot;8e86cf5e-1252-41a5-a7b2-0fdbb91a3524&quot;"/>
    <we:property name="creatorUserId" value="&quot;10032002FA1086AF&quot;"/>
    <we:property name="creatorSessionId" value="&quot;f04202bf-a821-49c6-ad35-82da72670b18&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C958C5BE-38F2-4126-85A7-67837C8AF73F}">
  <we:reference id="wa200003233" version="2.0.0.3" store="en-US" storeType="OMEX"/>
  <we:alternateReferences>
    <we:reference id="WA200003233" version="2.0.0.3" store="WA200003233" storeType="OMEX"/>
  </we:alternateReferences>
  <we:properties>
    <we:property name="artifactName" value="&quot;Revenue Split across Promo Types&quot;"/>
    <we:property name="backgroundColor" value="&quot;#FFFFFF&quot;"/>
    <we:property name="bookmark" value="&quot;H4sIAAAAAAAAA+1VTW8aMRD9K8hnVC0J7Ac3QnOo0nwI0lwqhGbtWeLEa6+8XgpF/PeOvUuboiipKkXNoVywZ8Yzz+/NrHdMyLpSsL2CEtmYnRnzWIJ97GWsz3Rnu76+uJzMLpZXk8tzMpvKSaNrNt4xB3aF7k7WDSifgYxfF30GSt3Ayu8KUDX2WYW2NhqU/I5tMLmcbXDfZ7iplLHgU84dOPRp1xROe6o9+HBKFYE7ucY5ctdaZ1gZ67r9SVpwnkOGwwFP4yhJspTTmbr1Bpivx/uiAdjUaAdSEwBvS0e8GMVJnA2TPBenozSFzNtrqVequ8qvs7fbyvPlcONys/FM5Q9U02eii3ZE+/DSCB94L4VAzfZ78sZRejKMYSjSZARikAEWiQ8tpHIdmHx7vqksMUy8t5WmxNfKWMkJRWDSYt0St2NTo5oyrM5/s89NYznOsAgu7aQjSASuXHIoK5AroswDurGGVAvOg2MZGsI77823qUWqLtg42vd/ApqINWhO1mM0lwh1Y/FP4SzLNv4WcoXHcCYFMdIjQ2l6M1yjbp4DtSDLizIJoxs3vQfrjpUyVqA92wamP0p7aLuT/hH2t7/UfnFofvI8POnoTvkW4xtKvXi1cfMIRkWUD6JBnMU0Wtlplv1v3Gc1/qS5xRLpA6NeaNx/CGpulOh90dLVfzNQXDU1SY6iVfDdjNbztL+D0Qq/pwSxEuk99QvTuLoCjjegMQCp2kQSQxy1A2jhdQlr6/8/SyK/leUOVOMVCa9vO6aklPTcvHzAv8kswArofgAn3Ua7HggAAA==&quot;"/>
    <we:property name="creatorSessionId" value="&quot;a192c608-894a-4cc8-8d52-a996de88e5ca&quot;"/>
    <we:property name="creatorTenantId" value="&quot;8e86cf5e-1252-41a5-a7b2-0fdbb91a3524&quot;"/>
    <we:property name="creatorUserId" value="&quot;10032002FA1086AF&quot;"/>
    <we:property name="datasetId" value="&quot;e61277eb-1f6b-467a-ad92-976335a2a406&quot;"/>
    <we:property name="embedUrl" value="&quot;/reportEmbed?reportId=ac2019e8-3f33-489c-aba4-84ef4be02a4d&amp;groupId=3a11be81-e317-4c86-b528-070631096d20&amp;w=2&amp;config=eyJjbHVzdGVyVXJsIjoiaHR0cHM6Ly9XQUJJLUlORElBLUNFTlRSQUwtQS1QUklNQVJZLXJlZGlyZWN0LmFuYWx5c2lzLndpbmRvd3MubmV0IiwiZW1iZWRGZWF0dXJlcyI6eyJ1c2FnZU1ldHJpY3NWTmV4dCI6dHJ1ZSwiZGlzYWJsZUFuZ3VsYXJKU0Jvb3RzdHJhcFJlcG9ydEVtYmVkIjp0cnVlfX0%3D&amp;disableSensitivityBanner=true&amp;lrtl=true&quot;"/>
    <we:property name="initialStateBookmark" value="&quot;H4sIAAAAAAAAA+1VTW8aMRD9K8hnVC0J7Ac3QnOo0nwI0lwqhGbtWeLEa6+8XgpF/PeOvUuboiipKkXNoVywZ8Yzz+/NrHdMyLpSsL2CEtmYnRnzWIJ97GWsz3Rnu76+uJzMLpZXk8tzMpvKSaNrNt4xB3aF7k7WDSifgYxfF30GSt3Ayu8KUDX2WYW2NhqU/I5tMLmcbXDfZ7iplLHgU84dOPRp1xROe6o9+HBKFYE7ucY5ctdaZ1gZ67r9SVpwnkOGwwFP4yhJspTTmbr1Bpivx/uiAdjUaAdSEwBvS0e8GMVJnA2TPBenozSFzNtrqVequ8qvs7fbyvPlcONys/FM5Q9U02eii3ZE+/DSCB94L4VAzfZ78sZRejKMYSjSZARikAEWiQ8tpHIdmHx7vqksMUy8t5WmxNfKWMkJRWDSYt0St2NTo5oyrM5/s89NYznOsAgu7aQjSASuXHIoK5AroswDurGGVAvOg2MZGsI77823qUWqLtg42vd/ApqINWhO1mM0lwh1Y/FP4SzLNv4WcoXHcCYFMdIjQ2l6M1yjbp4DtSDLizIJoxs3vQfrjpUyVqA92wamP0p7aLuT/hH2t7/UfnFofvI8POnoTvkW4xtKvXi1cfMIRkWUD6JBnMU0Wtlplv1v3Gc1/qS5xRLpA6NeaNx/CGpulOh90dLVfzNQXDU1SY6iVfDdjNbztL+D0Qq/pwSxEuk99QvTuLoCjjegMQCp2kQSQxy1A2jhdQlr6/8/SyK/leUOVOMVCa9vO6aklPTcvHzAv8kswArofgAn3Ua7HggAAA==&quot;"/>
    <we:property name="isFiltersActionButtonVisible" value="false"/>
    <we:property name="isFooterCollapsed" value="true"/>
    <we:property name="isVisualContainerHeaderHidden" value="false"/>
    <we:property name="pageDisplayName" value="&quot;CQ-1&quot;"/>
    <we:property name="pageName" value="&quot;ReportSection28fccba9e41c8607798c&quot;"/>
    <we:property name="pptInsertionSessionID" value="&quot;ACE26AAB-C3FE-42CD-A17F-563344B232DE&quot;"/>
    <we:property name="reportEmbeddedTime" value="&quot;2024-03-05T12:21:52.437Z&quot;"/>
    <we:property name="reportName" value="&quot;_dashboard-C9 - FINAL&quot;"/>
    <we:property name="reportState" value="&quot;CONNECTED&quot;"/>
    <we:property name="reportUrl" value="&quot;/groups/3a11be81-e317-4c86-b528-070631096d20/reports/ac2019e8-3f33-489c-aba4-84ef4be02a4d/ReportSection28fccba9e41c8607798c?ctid=8e86cf5e-1252-41a5-a7b2-0fdbb91a3524&amp;pbi_source=shareVisual&amp;visual=b0a5f0b1016968fc9399&amp;height=352.16&amp;width=418.49&amp;bookmarkGuid=7e0bf4a0-537c-4f73-8ff7-de2e7568e2f6&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8FBDE199-4301-496D-9724-42FD44066C89}">
  <we:reference id="wa200003233" version="2.0.0.3" store="en-US" storeType="OMEX"/>
  <we:alternateReferences>
    <we:reference id="WA200003233" version="2.0.0.3" store="WA200003233" storeType="OMEX"/>
  </we:alternateReferences>
  <we:properties>
    <we:property name="artifactName" value="&quot;Revenue Split across Campaigns&quot;"/>
    <we:property name="backgroundColor" value="&quot;#FFFFFF&quot;"/>
    <we:property name="bookmark" value="&quot;H4sIAAAAAAAAA+1VTW/bMAz9K4HOweA0iWP3lmY9DF0/kHS9FEFAS3SqVpYMWc6SFf7vo2Rn3YIiGwYU62EnSyQlPr1Hms9MyKpUsLuCAtkpOzPmqQD71EtZn+nOdn19cTmdX6yuppfnZDalk0ZX7PSZObBrdHeyqkH5G8h4v+wzUOoG1n6Xg6qwz0q0ldGg5Ddsg8nlbI1Nn+G2VMaCv3LhwKG/dkPhtKfcgw9DygjcyQ0ukLvWOsfSWNftT5Kc8wxSHA14EkeTSZpwOlO13gDz9/E+aQA2M9qB1ATA25Ixz8fxJE5HkywTw3GSQOrtldRr1T3l5eztrvR8Ody6zGw9U9kj5fQ30UM7on14YYQPfJBCoGZNQ944Sk5GMYxEMhmDGKSA+cSH5lK5Dky2O9+Wlhgm3ttMM+JrbazkhCIwabFqiXtmM6PqIqzOf7EvTG05zjEPLu2kI0gErlhxKEqQa6LMA7qxhlQLzr1jFQrCOx/M15lFyi7YadT0fwCaig1oTtZDNJcIVW3xT+Gsijb+FjKFh3CmOTHSI0NhenPcoK5fA7Uky1GZhNG1mz2AdYdKGSvQnu0C0x+l3ZfdSf8A+9s/qlnui588jz9VdKd8i/ENpV6G4swiGOdRNogGcRpT+6TDNP1fnK/q+ElziwXST0QdKc5/CGphlOh90dJVf9M0XNUVSY6iVfDdtM/rtL+D9jn+3w/d9UIeK5DmqV+Y2lUlcLwBjQFk2SaRGOKoVEALr1lYW//9LEmYVrI7ULVPFKZvO19IRel5O37Az+QWl2/85jsSVKz4HggAAA==&quot;"/>
    <we:property name="creatorSessionId" value="&quot;d6f78cad-9239-4357-a0c9-a2eaf8b2f5d4&quot;"/>
    <we:property name="creatorTenantId" value="&quot;8e86cf5e-1252-41a5-a7b2-0fdbb91a3524&quot;"/>
    <we:property name="creatorUserId" value="&quot;10032002FA1086AF&quot;"/>
    <we:property name="datasetId" value="&quot;e61277eb-1f6b-467a-ad92-976335a2a406&quot;"/>
    <we:property name="embedUrl" value="&quot;/reportEmbed?reportId=ac2019e8-3f33-489c-aba4-84ef4be02a4d&amp;groupId=3a11be81-e317-4c86-b528-070631096d20&amp;w=2&amp;config=eyJjbHVzdGVyVXJsIjoiaHR0cHM6Ly9XQUJJLUlORElBLUNFTlRSQUwtQS1QUklNQVJZLXJlZGlyZWN0LmFuYWx5c2lzLndpbmRvd3MubmV0IiwiZW1iZWRGZWF0dXJlcyI6eyJ1c2FnZU1ldHJpY3NWTmV4dCI6dHJ1ZSwiZGlzYWJsZUFuZ3VsYXJKU0Jvb3RzdHJhcFJlcG9ydEVtYmVkIjp0cnVlfX0%3D&amp;disableSensitivityBanner=true&amp;lrtl=true&quot;"/>
    <we:property name="initialStateBookmark" value="&quot;H4sIAAAAAAAAA+1VTW/bMAz9K4HOweA0iWP3lmY9DF0/kHS9FEFAS3SqVpYMWc6SFf7vo2Rn3YIiGwYU62EnSyQlPr1Hms9MyKpUsLuCAtkpOzPmqQD71EtZn+nOdn19cTmdX6yuppfnZDalk0ZX7PSZObBrdHeyqkH5G8h4v+wzUOoG1n6Xg6qwz0q0ldGg5Ddsg8nlbI1Nn+G2VMaCv3LhwKG/dkPhtKfcgw9DygjcyQ0ukLvWOsfSWNftT5Kc8wxSHA14EkeTSZpwOlO13gDz9/E+aQA2M9qB1ATA25Ixz8fxJE5HkywTw3GSQOrtldRr1T3l5eztrvR8Ody6zGw9U9kj5fQ30UM7on14YYQPfJBCoGZNQ944Sk5GMYxEMhmDGKSA+cSH5lK5Dky2O9+Wlhgm3ttMM+JrbazkhCIwabFqiXtmM6PqIqzOf7EvTG05zjEPLu2kI0gErlhxKEqQa6LMA7qxhlQLzr1jFQrCOx/M15lFyi7YadT0fwCaig1oTtZDNJcIVW3xT+Gsijb+FjKFh3CmOTHSI0NhenPcoK5fA7Uky1GZhNG1mz2AdYdKGSvQnu0C0x+l3ZfdSf8A+9s/qlnui588jz9VdKd8i/ENpV6G4swiGOdRNogGcRpT+6TDNP1fnK/q+ElziwXST0QdKc5/CGphlOh90dJVf9M0XNUVSY6iVfDdtM/rtL+D9jn+3w/d9UIeK5DmqV+Y2lUlcLwBjQFk2SaRGOKoVEALr1lYW//9LEmYVrI7ULVPFKZvO19IRel5O37Az+QWl2/85jsSVKz4HggAAA==&quot;"/>
    <we:property name="isFiltersActionButtonVisible" value="false"/>
    <we:property name="isFooterCollapsed" value="true"/>
    <we:property name="isVisualContainerHeaderHidden" value="false"/>
    <we:property name="pageDisplayName" value="&quot;CQ-1&quot;"/>
    <we:property name="pageName" value="&quot;ReportSection28fccba9e41c8607798c&quot;"/>
    <we:property name="pptInsertionSessionID" value="&quot;ACE26AAB-C3FE-42CD-A17F-563344B232DE&quot;"/>
    <we:property name="reportEmbeddedTime" value="&quot;2024-03-05T12:22:57.966Z&quot;"/>
    <we:property name="reportName" value="&quot;_dashboard-C9 - FINAL&quot;"/>
    <we:property name="reportState" value="&quot;CONNECTED&quot;"/>
    <we:property name="reportUrl" value="&quot;/groups/3a11be81-e317-4c86-b528-070631096d20/reports/ac2019e8-3f33-489c-aba4-84ef4be02a4d/ReportSection28fccba9e41c8607798c?ctid=8e86cf5e-1252-41a5-a7b2-0fdbb91a3524&amp;pbi_source=shareVisual&amp;visual=608246a4d875ad19aef7&amp;height=287.04&amp;width=346.13&amp;bookmarkGuid=c710e421-7647-46f8-ab07-4867850bceb1&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D9B6C707-9353-408E-A57D-677627A8323D}">
  <we:reference id="wa200003233" version="2.0.0.3" store="en-US" storeType="OMEX"/>
  <we:alternateReferences>
    <we:reference id="WA200003233" version="2.0.0.3" store="WA200003233" storeType="OMEX"/>
  </we:alternateReferences>
  <we:properties>
    <we:property name="pptInsertionSessionID" value="&quot;6DD939C0-F012-4CF8-A7F6-D2BE429394BF&quot;"/>
    <we:property name="reportUrl" value="&quot;/groups/3a11be81-e317-4c86-b528-070631096d20/reports/ac2019e8-3f33-489c-aba4-84ef4be02a4d/ReportSectionf8821a87d58d5de98ec8?ctid=8e86cf5e-1252-41a5-a7b2-0fdbb91a3524&amp;pbi_source=shareVisual&amp;visual=36fbc02e6492aa719f27&amp;height=405.23&amp;width=530.65&amp;bookmarkGuid=819cecce-342f-4fa3-8c3d-b49ae2b413c8&quot;"/>
    <we:property name="artifactName" value="&quot;IR% &amp; ISU% across Promo Types&quot;"/>
    <we:property name="reportName" value="&quot;_dashboard-C9 - FINAL&quot;"/>
    <we:property name="reportState" value="&quot;CONNECTED&quot;"/>
    <we:property name="embedUrl" value="&quot;/reportEmbed?reportId=ac2019e8-3f33-489c-aba4-84ef4be02a4d&amp;groupId=3a11be81-e317-4c86-b528-070631096d20&amp;w=2&amp;config=eyJjbHVzdGVyVXJsIjoiaHR0cHM6Ly9XQUJJLUlORElBLUNFTlRSQUwtQS1QUklNQVJZLXJlZGlyZWN0LmFuYWx5c2lzLndpbmRvd3MubmV0IiwiZW1iZWRGZWF0dXJlcyI6eyJ1c2FnZU1ldHJpY3NWTmV4dCI6dHJ1ZSwiZGlzYWJsZUFuZ3VsYXJKU0Jvb3RzdHJhcFJlcG9ydEVtYmVkIjp0cnVlfX0%3D&amp;disableSensitivityBanner=true&amp;lrtl=true&quot;"/>
    <we:property name="pageName" value="&quot;ReportSectionf8821a87d58d5de98ec8&quot;"/>
    <we:property name="pageDisplayName" value="&quot;CQ-3&quot;"/>
    <we:property name="datasetId" value="&quot;e61277eb-1f6b-467a-ad92-976335a2a406&quot;"/>
    <we:property name="backgroundColor" value="&quot;#FFFFFF&quot;"/>
    <we:property name="bookmark" value="&quot;H4sIAAAAAAAAA82UTW/bMAyG/0qgszHkq42dW5LlMHRpg6TrZQgCWqITtbJkyHKWLPB/HyW7W5tD10uB+mKJpMhHr0SdmZBloeB0CzmyMZsa85SDfeokLGK6td3d3Swmq5vt7WQxJ7MpnDS6ZOMzc2B36B5kWYHyGcj4cxMxUGoJOz/LQJUYsQJtaTQo+RubYHI5W2EdMTwWyljwKdcOHPq0BwqnOdXufRlQReBOHnCN3DXWFRbGunaexXG/B/FIXMXiSmASI49pTdl4A+b/433RADYz2oHUBOBtGEN30E0GmI7iYQJDno24t5dS71S7lX9r70+F18vh0aXm6JVKH6mmz0QbbYX24bkRPnAvhUDN6pq8g+ss5d0+Xg+TPsCol2T9kQ/NpHItTHqaHwtLCpPuTaUZ6bUzVnKiCEpaLBvhzmxmVJWH0fyVfW0qy3GFWXBpJx0hsYwk3uIBNdF6nKU1dGbBVViTm22o6D1782tmkQoLNu7W0V+WiTiA5mS9BFkglJXF95Js8yb+HlKFlyzfNLeYEyWozsrjVp8Mam2U6PzQspXxNdeGLG/eHK6qkk4bxRTsbA/WXd4hYwXa6Sncga/SPjdEP7rYxcdrXm+e25JCH1/0WnsnG8aPuYSbOnwvtWE50kvkB6ZyZQEcl6AxMBRNFolNRx8L0MKfRxhb//8uSfTmOB5AVRhQ6N1qOpNOSHpZ3l7gXzMWsALdHxTENeRYBQAA&quot;"/>
    <we:property name="initialStateBookmark" value="&quot;H4sIAAAAAAAAA82UTW/bMAyG/0qgszHkq42dW5LlMHRpg6TrZQgCWqITtbJkyHKWLPB/HyW7W5tD10uB+mKJpMhHr0SdmZBloeB0CzmyMZsa85SDfeokLGK6td3d3Swmq5vt7WQxJ7MpnDS6ZOMzc2B36B5kWYHyGcj4cxMxUGoJOz/LQJUYsQJtaTQo+RubYHI5W2EdMTwWyljwKdcOHPq0BwqnOdXufRlQReBOHnCN3DXWFRbGunaexXG/B/FIXMXiSmASI49pTdl4A+b/433RADYz2oHUBOBtGEN30E0GmI7iYQJDno24t5dS71S7lX9r70+F18vh0aXm6JVKH6mmz0QbbYX24bkRPnAvhUDN6pq8g+ss5d0+Xg+TPsCol2T9kQ/NpHItTHqaHwtLCpPuTaUZ6bUzVnKiCEpaLBvhzmxmVJWH0fyVfW0qy3GFWXBpJx0hsYwk3uIBNdF6nKU1dGbBVViTm22o6D1782tmkQoLNu7W0V+WiTiA5mS9BFkglJXF95Js8yb+HlKFlyzfNLeYEyWozsrjVp8Mam2U6PzQspXxNdeGLG/eHK6qkk4bxRTsbA/WXd4hYwXa6Sncga/SPjdEP7rYxcdrXm+e25JCH1/0WnsnG8aPuYSbOnwvtWE50kvkB6ZyZQEcl6AxMBRNFolNRx8L0MKfRxhb//8uSfTmOB5AVRhQ6N1qOpNOSHpZ3l7gXzMWsALdHxTENeRYBQAA&quot;"/>
    <we:property name="isFooterCollapsed" value="true"/>
    <we:property name="isFiltersActionButtonVisible" value="false"/>
    <we:property name="isVisualContainerHeaderHidden" value="false"/>
    <we:property name="reportEmbeddedTime" value="&quot;2024-03-05T14:41:07.943Z&quot;"/>
    <we:property name="creatorTenantId" value="&quot;8e86cf5e-1252-41a5-a7b2-0fdbb91a3524&quot;"/>
    <we:property name="creatorUserId" value="&quot;10032002FA1086AF&quot;"/>
    <we:property name="creatorSessionId" value="&quot;f27491d3-e689-4a77-b910-eebf235aa85d&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F84B89A6-236F-4FE8-9723-4AEF3BA1BF39}">
  <we:reference id="wa200003233" version="2.0.0.3" store="en-US" storeType="OMEX"/>
  <we:alternateReferences>
    <we:reference id="WA200003233" version="2.0.0.3" store="WA200003233" storeType="OMEX"/>
  </we:alternateReferences>
  <we:properties>
    <we:property name="pptInsertionSessionID" value="&quot;6DD939C0-F012-4CF8-A7F6-D2BE429394BF&quot;"/>
    <we:property name="reportUrl" value="&quot;/groups/3a11be81-e317-4c86-b528-070631096d20/reports/ac2019e8-3f33-489c-aba4-84ef4be02a4d/ReportSection5253e27aa1bf4b22be37?ctid=8e86cf5e-1252-41a5-a7b2-0fdbb91a3524&amp;pbi_source=shareVisual&amp;visual=b5a9eb3767997e2ed617&amp;height=405.23&amp;width=530.65&amp;bookmarkGuid=0f5e82e9-adb5-4c8a-8141-1fce4d62d102&quot;"/>
    <we:property name="artifactName" value="&quot;IR% &amp; ISU% across Promo Types&quot;"/>
    <we:property name="reportName" value="&quot;_dashboard-C9 - FINAL&quot;"/>
    <we:property name="reportState" value="&quot;CONNECTED&quot;"/>
    <we:property name="embedUrl" value="&quot;/reportEmbed?reportId=ac2019e8-3f33-489c-aba4-84ef4be02a4d&amp;groupId=3a11be81-e317-4c86-b528-070631096d20&amp;w=2&amp;config=eyJjbHVzdGVyVXJsIjoiaHR0cHM6Ly9XQUJJLUlORElBLUNFTlRSQUwtQS1QUklNQVJZLXJlZGlyZWN0LmFuYWx5c2lzLndpbmRvd3MubmV0IiwiZW1iZWRGZWF0dXJlcyI6eyJ1c2FnZU1ldHJpY3NWTmV4dCI6dHJ1ZSwiZGlzYWJsZUFuZ3VsYXJKU0Jvb3RzdHJhcFJlcG9ydEVtYmVkIjp0cnVlfX0%3D&amp;disableSensitivityBanner=true&amp;lrtl=true&quot;"/>
    <we:property name="pageName" value="&quot;ReportSection5253e27aa1bf4b22be37&quot;"/>
    <we:property name="pageDisplayName" value="&quot;CQ-4&quot;"/>
    <we:property name="datasetId" value="&quot;e61277eb-1f6b-467a-ad92-976335a2a406&quot;"/>
    <we:property name="backgroundColor" value="&quot;#FFFFFF&quot;"/>
    <we:property name="bookmark" value="&quot;H4sIAAAAAAAAA82UwXLaMBCGX4XR2dMBE4eYG1AOnZSEgTSXDsOsrTUokSWPJFMo43fvSnbahEPaSzv1xdLuavfTr5XOjAtbSTjdQYlszKZaP5dgnnspi5jqbPf3t4vJ6nZ7N1nMyawrJ7SybHxmDswO3aOwNUifgYxfNxEDKZew87MCpMWIVWisViDFd2yDyeVMjU3E8FhJbcCnXDtw6NMeKJzmVHvwYUgVIXfigGvMXWtdYaWN6+ZJnAwxHgEMsuIqi+MMhyNaY1tvwPx9vC8awGZaORCKALztJhnc8H7B++kwRQ5XGSSxt1uhdrLbyq+1D6fK6+Xw6DJ99EplT1TTZ6KNdkL78FJzH7gXnKNiTUPeLIEUs+HoepSmI4yRXw8CVSGk62Cy0/xYGVKYdG8rzUivnTYiJ4qgpEHbCndmMy3rMozmb+xrXZscV1gEl3LCERIrSOItHlARrcdZGk1nFlyV0aXehores9ffZgapMGfjfhP9ZJnwA6icrJcgCwRbG/xTkm3Zxj9AJvGS5ZPKDZZECbK38rj1fwa11pL3vijRyfiWa0OWdzsnl7Wl00Y+BTPbg3GXPaQNRzM9hR74KMzLhRhEF7v4J9trNi83k6KfXl23ri1bzL/Th5smfK/lYSXSY+QHuna2ghyXoDAwVG0WgSGOOgEU90cSxsb/PwvSvT2RR5A1BhR6utrLSYckvDLvL/APGgtYge4Hf6tEV1sFAAA=&quot;"/>
    <we:property name="initialStateBookmark" value="&quot;H4sIAAAAAAAAA82UwXLaMBCGX4XR2dMBE4eYG1AOnZSEgTSXDsOsrTUokSWPJFMo43fvSnbahEPaSzv1xdLuavfTr5XOjAtbSTjdQYlszKZaP5dgnnspi5jqbPf3t4vJ6nZ7N1nMyawrJ7SybHxmDswO3aOwNUifgYxfNxEDKZew87MCpMWIVWisViDFd2yDyeVMjU3E8FhJbcCnXDtw6NMeKJzmVHvwYUgVIXfigGvMXWtdYaWN6+ZJnAwxHgEMsuIqi+MMhyNaY1tvwPx9vC8awGZaORCKALztJhnc8H7B++kwRQ5XGSSxt1uhdrLbyq+1D6fK6+Xw6DJ99EplT1TTZ6KNdkL78FJzH7gXnKNiTUPeLIEUs+HoepSmI4yRXw8CVSGk62Cy0/xYGVKYdG8rzUivnTYiJ4qgpEHbCndmMy3rMozmb+xrXZscV1gEl3LCERIrSOItHlARrcdZGk1nFlyV0aXehores9ffZgapMGfjfhP9ZJnwA6icrJcgCwRbG/xTkm3Zxj9AJvGS5ZPKDZZECbK38rj1fwa11pL3vijRyfiWa0OWdzsnl7Wl00Y+BTPbg3GXPaQNRzM9hR74KMzLhRhEF7v4J9trNi83k6KfXl23ri1bzL/Th5smfK/lYSXSY+QHuna2ghyXoDAwVG0WgSGOOgEU90cSxsb/PwvSvT2RR5A1BhR6utrLSYckvDLvL/APGgtYge4Hf6tEV1sFAAA=&quot;"/>
    <we:property name="isFooterCollapsed" value="true"/>
    <we:property name="isFiltersActionButtonVisible" value="false"/>
    <we:property name="isVisualContainerHeaderHidden" value="false"/>
    <we:property name="reportEmbeddedTime" value="&quot;2024-03-05T14:56:00.004Z&quot;"/>
    <we:property name="creatorTenantId" value="&quot;8e86cf5e-1252-41a5-a7b2-0fdbb91a3524&quot;"/>
    <we:property name="creatorUserId" value="&quot;10032002FA1086AF&quot;"/>
    <we:property name="creatorSessionId" value="&quot;c3cc9ab6-9cf0-473a-a419-e352e7da4938&quot;"/>
  </we:properties>
  <we:bindings/>
  <we:snapshot xmlns:r="http://schemas.openxmlformats.org/officeDocument/2006/relationships" r:embed="rId1"/>
</we:webextension>
</file>

<file path=ppt/webextensions/webextension6.xml><?xml version="1.0" encoding="utf-8"?>
<we:webextension xmlns:we="http://schemas.microsoft.com/office/webextensions/webextension/2010/11" id="{247F4D93-2A89-4802-AAB8-88608D276588}">
  <we:reference id="wa200003233" version="2.0.0.3" store="en-US" storeType="OMEX"/>
  <we:alternateReferences>
    <we:reference id="WA200003233" version="2.0.0.3" store="WA200003233" storeType="OMEX"/>
  </we:alternateReferences>
  <we:properties>
    <we:property name="pptInsertionSessionID" value="&quot;6DD939C0-F012-4CF8-A7F6-D2BE429394BF&quot;"/>
    <we:property name="reportUrl" value="&quot;/groups/3a11be81-e317-4c86-b528-070631096d20/reports/ac2019e8-3f33-489c-aba4-84ef4be02a4d/ReportSectionb2c2460c8992e7bc8afa?ctid=8e86cf5e-1252-41a5-a7b2-0fdbb91a3524&amp;pbi_source=shareVisual&amp;visual=ce94d18867ab2366da80&amp;height=284.73&amp;width=429.58&amp;bookmarkGuid=c53d98a0-6050-46b1-9aea-ff01b0457633&quot;"/>
    <we:property name="artifactName" value="&quot;Revenue Split across Campaigns&quot;"/>
    <we:property name="reportName" value="&quot;_dashboard-C9 - FINAL&quot;"/>
    <we:property name="reportState" value="&quot;CONNECTED&quot;"/>
    <we:property name="embedUrl" value="&quot;/reportEmbed?reportId=ac2019e8-3f33-489c-aba4-84ef4be02a4d&amp;groupId=3a11be81-e317-4c86-b528-070631096d20&amp;w=2&amp;config=eyJjbHVzdGVyVXJsIjoiaHR0cHM6Ly9XQUJJLUlORElBLUNFTlRSQUwtQS1QUklNQVJZLXJlZGlyZWN0LmFuYWx5c2lzLndpbmRvd3MubmV0IiwiZW1iZWRGZWF0dXJlcyI6eyJ1c2FnZU1ldHJpY3NWTmV4dCI6dHJ1ZSwiZGlzYWJsZUFuZ3VsYXJKU0Jvb3RzdHJhcFJlcG9ydEVtYmVkIjp0cnVlfX0%3D&amp;disableSensitivityBanner=true&amp;lrtl=true&quot;"/>
    <we:property name="pageName" value="&quot;ReportSectionb2c2460c8992e7bc8afa&quot;"/>
    <we:property name="pageDisplayName" value="&quot;Page 1&quot;"/>
    <we:property name="datasetId" value="&quot;e61277eb-1f6b-467a-ad92-976335a2a406&quot;"/>
    <we:property name="backgroundColor" value="&quot;#FFF&quot;"/>
    <we:property name="bookmark" value="&quot;H4sIAAAAAAAAA+1WTW/bMAz9K4HOxuCkqR33lmY9DF0/kHS9DEFAS1SqVpYMWc6aFfnvo2x33dKh6Q79wLBTLJIiHx/5EN0xoapSw/oUCmQH7NDamwLcTS9jETOd7ezs+GQ8PV6cjk+OyGxLr6yp2MEd8+CW6C9VVYMOGcj4dR4x0PocluEkQVcYsRJdZQ1o9R3bYHJ5V+MmYnhbausgpJx58BjSriiczlS7/2GPKgL3aoUz5L61TrG0znfnfMAHwyTmoywbYJrzEUigO1XrbWDujg9FG2ATazwoQwCCjWM2FP3RKEkhH+wliYBRHOxSad+F5Ouj29JR38TGugx8jcUKDEfBmuYcVm0vd+wEoapd0+HRb46ZrR3HKcrGZbzya8qzKNr4C8g1sg1xde4sMdk4x5IA9MhQ2N4UV2jqNuTKfps4JB4FO4g30U9QEzItrVMc9CNcE6vrwjwXlqRpLEJFX22DKgOcRVPxMZY5WSpllrpbgQfOL1qIwpraT67A+bBk+TWNKzBM16wT6A7XDckflbvfg0G0BfjlCd7M77eRPNe/rFjHb4vxZQidb4J3FKf9ON2X+5DzQRYPZJInId2T1KqC5LjNaqf8EFxYEcKulBBoWFMnHeZZLqWIE9nHdJ9LLvs7V//ttyx6XRl+MtxhQShBP0uGrw5qZrXofTGqo/EvJcl1XdG0URyCezfK/DPnb6vMXWqK83SY8SRLRn0uhdxLcp6+opqEKhaEWNT8cSf8np93tbf/xfSviemZO7hLS42cHmhjBdITNHzY2lclcDwHgw28ss2vsImjDQEjwqiabxd+PyuaRzupS9A1NpKnB2urWRqeCow9fSE8Y1tc4f958wM3rhqzUQsAAA==&quot;"/>
    <we:property name="initialStateBookmark" value="&quot;H4sIAAAAAAAAA+1WTW/bMAz9K4HOxuCkqR33lmY9DF0/kHS9DEFAS1SqVpYMWc6aFfnvo2x33dKh6Q79wLBTLJIiHx/5EN0xoapSw/oUCmQH7NDamwLcTS9jETOd7ezs+GQ8PV6cjk+OyGxLr6yp2MEd8+CW6C9VVYMOGcj4dR4x0PocluEkQVcYsRJdZQ1o9R3bYHJ5V+MmYnhbausgpJx58BjSriiczlS7/2GPKgL3aoUz5L61TrG0znfnfMAHwyTmoywbYJrzEUigO1XrbWDujg9FG2ATazwoQwCCjWM2FP3RKEkhH+wliYBRHOxSad+F5Ouj29JR38TGugx8jcUKDEfBmuYcVm0vd+wEoapd0+HRb46ZrR3HKcrGZbzya8qzKNr4C8g1sg1xde4sMdk4x5IA9MhQ2N4UV2jqNuTKfps4JB4FO4g30U9QEzItrVMc9CNcE6vrwjwXlqRpLEJFX22DKgOcRVPxMZY5WSpllrpbgQfOL1qIwpraT67A+bBk+TWNKzBM16wT6A7XDckflbvfg0G0BfjlCd7M77eRPNe/rFjHb4vxZQidb4J3FKf9ON2X+5DzQRYPZJInId2T1KqC5LjNaqf8EFxYEcKulBBoWFMnHeZZLqWIE9nHdJ9LLvs7V//ttyx6XRl+MtxhQShBP0uGrw5qZrXofTGqo/EvJcl1XdG0URyCezfK/DPnb6vMXWqK83SY8SRLRn0uhdxLcp6+opqEKhaEWNT8cSf8np93tbf/xfSviemZO7hLS42cHmhjBdITNHzY2lclcDwHgw28ss2vsImjDQEjwqiabxd+PyuaRzupS9A1NpKnB2urWRqeCow9fSE8Y1tc4f958wM3rhqzUQsAAA==&quot;"/>
    <we:property name="isFooterCollapsed" value="true"/>
    <we:property name="isFiltersActionButtonVisible" value="false"/>
    <we:property name="isVisualContainerHeaderHidden" value="false"/>
    <we:property name="reportEmbeddedTime" value="&quot;2024-03-05T15:19:32.840Z&quot;"/>
    <we:property name="creatorTenantId" value="&quot;8e86cf5e-1252-41a5-a7b2-0fdbb91a3524&quot;"/>
    <we:property name="creatorUserId" value="&quot;10032002FA1086AF&quot;"/>
    <we:property name="creatorSessionId" value="&quot;050d7e9d-ce17-47ee-a947-aa85aad35fa7&quot;"/>
  </we:properties>
  <we:bindings/>
  <we:snapshot xmlns:r="http://schemas.openxmlformats.org/officeDocument/2006/relationships" r:embed="rId1"/>
</we:webextension>
</file>

<file path=ppt/webextensions/webextension7.xml><?xml version="1.0" encoding="utf-8"?>
<we:webextension xmlns:we="http://schemas.microsoft.com/office/webextensions/webextension/2010/11" id="{1089C082-BDC7-41DA-959A-D40974BACB11}">
  <we:reference id="wa200003233" version="2.0.0.3" store="en-US" storeType="OMEX"/>
  <we:alternateReferences>
    <we:reference id="WA200003233" version="2.0.0.3" store="WA200003233" storeType="OMEX"/>
  </we:alternateReferences>
  <we:properties>
    <we:property name="pptInsertionSessionID" value="&quot;6DD939C0-F012-4CF8-A7F6-D2BE429394BF&quot;"/>
    <we:property name="reportUrl" value="&quot;/groups/3a11be81-e317-4c86-b528-070631096d20/reports/ac2019e8-3f33-489c-aba4-84ef4be02a4d/ReportSectionb2c2460c8992e7bc8afa?ctid=8e86cf5e-1252-41a5-a7b2-0fdbb91a3524&amp;pbi_source=shareVisual&amp;visual=74b9bffd06f1e75cfcf1&amp;height=283.46&amp;width=629.85&amp;bookmarkGuid=781e53c9-5c30-4c6f-85fa-de03deb72c64&quot;"/>
    <we:property name="artifactName" value="&quot;IR% &amp; ISU% across Promo Types&quot;"/>
    <we:property name="reportName" value="&quot;_dashboard-C9 - FINAL&quot;"/>
    <we:property name="reportState" value="&quot;CONNECTED&quot;"/>
    <we:property name="embedUrl" value="&quot;/reportEmbed?reportId=ac2019e8-3f33-489c-aba4-84ef4be02a4d&amp;groupId=3a11be81-e317-4c86-b528-070631096d20&amp;w=2&amp;config=eyJjbHVzdGVyVXJsIjoiaHR0cHM6Ly9XQUJJLUlORElBLUNFTlRSQUwtQS1QUklNQVJZLXJlZGlyZWN0LmFuYWx5c2lzLndpbmRvd3MubmV0IiwiZW1iZWRGZWF0dXJlcyI6eyJ1c2FnZU1ldHJpY3NWTmV4dCI6dHJ1ZSwiZGlzYWJsZUFuZ3VsYXJKU0Jvb3RzdHJhcFJlcG9ydEVtYmVkIjp0cnVlfX0%3D&amp;disableSensitivityBanner=true&amp;lrtl=true&quot;"/>
    <we:property name="pageName" value="&quot;ReportSectionb2c2460c8992e7bc8afa&quot;"/>
    <we:property name="pageDisplayName" value="&quot;Page 1&quot;"/>
    <we:property name="datasetId" value="&quot;e61277eb-1f6b-467a-ad92-976335a2a406&quot;"/>
    <we:property name="backgroundColor" value="&quot;#FFF&quot;"/>
    <we:property name="bookmark" value="&quot;H4sIAAAAAAAAA+1WS2/bMAz+K4HOxuC4qR+9pVkPQ9cHkq6XoQhoiUrVypIhy1mzIv99lJ2uWzq03aEPDDvZIiny00d+kG6ZUE2tYXUMFbI9tm/tdQXuelCwiJmN7eTk8Gg8PZwfj48OyGxrr6xp2N4t8+AW6M9V04IOGcj49SJioPUpLMJKgm4wYjW6xhrQ6jv2weTyrsV1xPCm1tZBSDnz4DGkXVI4ran28MMOVQTu1RJnyH1vnWJtnd+sy4QnozTmeVEkmJU8Bwm0p+m9Hcyn40PRDtjEGg/KEIBg41iMxDDP0wzKZCdNBeRxsEul/SakXB3c1I7OTWys6sDXWCzBcBSsO5zDpj/LLTtCaFrXnfDgN8fMto7jFGXnMl75FeWZV338GZQa2Zq4OnWWmOycY0kABmSo7GCKSzRtH3Jpv00cEo+C7cXr6CeoCZkW1ikO+gGuidVtZZ4LS1I35qGib7ZB1QHOvKv4EMsFWRplFnozAvecn/UQhTWtn1yC82HIyitqV2CYtlkn0O2vOpI/Knc3B0m0BfjlCV5f3E0jea5+GbENvz3GlyE0ELhRa9hfWRFYu1RCoAnQIpbH2TDOduUulDwp4kSmZRpCH6VdVSTVbcYfr5ONyqKUUsSpHGK2yyWXwydl8fYTGL2uRD8Z7rAilKCfJdFXBzWzWgy+GLWh8S/lynXbULdR7IN7N6r9M+dvq9rgjctsVPC0SPMhl0LupCXPXlExQlVzQiVa/hAtv+PgXc3mf8H8a4J55gw+dct1crqnjVVIT9DwY1vf1MDxFAx28Oo+v8IujiYEjAit6v5d+H5W1I++U+egW+xkTQ/W/paj5qnA2OMbwjO2xxWUvv4Btf1/xlELAAA=&quot;"/>
    <we:property name="initialStateBookmark" value="&quot;H4sIAAAAAAAAA+1WS2/bMAz+K4HOxuC4qR+9pVkPQ9cHkq6XoQhoiUrVypIhy1mzIv99lJ2uWzq03aEPDDvZIiny00d+kG6ZUE2tYXUMFbI9tm/tdQXuelCwiJmN7eTk8Gg8PZwfj48OyGxrr6xp2N4t8+AW6M9V04IOGcj49SJioPUpLMJKgm4wYjW6xhrQ6jv2weTyrsV1xPCm1tZBSDnz4DGkXVI4ran28MMOVQTu1RJnyH1vnWJtnd+sy4QnozTmeVEkmJU8Bwm0p+m9Hcyn40PRDtjEGg/KEIBg41iMxDDP0wzKZCdNBeRxsEul/SakXB3c1I7OTWys6sDXWCzBcBSsO5zDpj/LLTtCaFrXnfDgN8fMto7jFGXnMl75FeWZV338GZQa2Zq4OnWWmOycY0kABmSo7GCKSzRtH3Jpv00cEo+C7cXr6CeoCZkW1ikO+gGuidVtZZ4LS1I35qGib7ZB1QHOvKv4EMsFWRplFnozAvecn/UQhTWtn1yC82HIyitqV2CYtlkn0O2vOpI/Knc3B0m0BfjlCV5f3E0jea5+GbENvz3GlyE0ELhRa9hfWRFYu1RCoAnQIpbH2TDOduUulDwp4kSmZRpCH6VdVSTVbcYfr5ONyqKUUsSpHGK2yyWXwydl8fYTGL2uRD8Z7rAilKCfJdFXBzWzWgy+GLWh8S/lynXbULdR7IN7N6r9M+dvq9rgjctsVPC0SPMhl0LupCXPXlExQlVzQiVa/hAtv+PgXc3mf8H8a4J55gw+dct1crqnjVVIT9DwY1vf1MDxFAx28Oo+v8IujiYEjAit6v5d+H5W1I++U+egW+xkTQ/W/paj5qnA2OMbwjO2xxWUvv4Btf1/xlELAAA=&quot;"/>
    <we:property name="isFooterCollapsed" value="true"/>
    <we:property name="isFiltersActionButtonVisible" value="false"/>
    <we:property name="isVisualContainerHeaderHidden" value="false"/>
    <we:property name="reportEmbeddedTime" value="&quot;2024-03-05T15:20:11.776Z&quot;"/>
    <we:property name="creatorTenantId" value="&quot;8e86cf5e-1252-41a5-a7b2-0fdbb91a3524&quot;"/>
    <we:property name="creatorUserId" value="&quot;10032002FA1086AF&quot;"/>
    <we:property name="creatorSessionId" value="&quot;66975ae8-cc31-4f2c-86b6-f9c96647700b&quot;"/>
  </we:properties>
  <we:bindings/>
  <we:snapshot xmlns:r="http://schemas.openxmlformats.org/officeDocument/2006/relationships" r:embed="rId1"/>
</we:webextension>
</file>

<file path=ppt/webextensions/webextension8.xml><?xml version="1.0" encoding="utf-8"?>
<we:webextension xmlns:we="http://schemas.microsoft.com/office/webextensions/webextension/2010/11" id="{64123C6D-33AD-4698-9AEC-55BE9D5D7AAF}">
  <we:reference id="wa200003233" version="2.0.0.3" store="en-US" storeType="OMEX"/>
  <we:alternateReferences>
    <we:reference id="WA200003233" version="2.0.0.3" store="WA200003233" storeType="OMEX"/>
  </we:alternateReferences>
  <we:properties>
    <we:property name="pptInsertionSessionID" value="&quot;6DD939C0-F012-4CF8-A7F6-D2BE429394BF&quot;"/>
    <we:property name="reportUrl" value="&quot;/groups/3a11be81-e317-4c86-b528-070631096d20/reports/ac2019e8-3f33-489c-aba4-84ef4be02a4d/ReportSection3590cd2f96491a04dd96?ctid=8e86cf5e-1252-41a5-a7b2-0fdbb91a3524&amp;pbi_source=shareVisual&amp;visual=e545f0c534d0a3a2e037&amp;height=383.52&amp;width=863.52&amp;bookmarkGuid=857d4884-075b-4ecc-8a44-c962098910d0&quot;"/>
    <we:property name="artifactName" value="&quot;IR% &amp; ISU% across Promo Types&quot;"/>
    <we:property name="reportName" value="&quot;_dashboard-C9 - FINAL&quot;"/>
    <we:property name="reportState" value="&quot;CONNECTED&quot;"/>
    <we:property name="embedUrl" value="&quot;/reportEmbed?reportId=ac2019e8-3f33-489c-aba4-84ef4be02a4d&amp;groupId=3a11be81-e317-4c86-b528-070631096d20&amp;w=2&amp;config=eyJjbHVzdGVyVXJsIjoiaHR0cHM6Ly9XQUJJLUlORElBLUNFTlRSQUwtQS1QUklNQVJZLXJlZGlyZWN0LmFuYWx5c2lzLndpbmRvd3MubmV0IiwiZW1iZWRGZWF0dXJlcyI6eyJ1c2FnZU1ldHJpY3NWTmV4dCI6dHJ1ZSwiZGlzYWJsZUFuZ3VsYXJKU0Jvb3RzdHJhcFJlcG9ydEVtYmVkIjp0cnVlfX0%3D&amp;disableSensitivityBanner=true&amp;lrtl=true&quot;"/>
    <we:property name="pageName" value="&quot;ReportSection3590cd2f96491a04dd96&quot;"/>
    <we:property name="pageDisplayName" value="&quot;CQ-6&quot;"/>
    <we:property name="datasetId" value="&quot;e61277eb-1f6b-467a-ad92-976335a2a406&quot;"/>
    <we:property name="backgroundColor" value="&quot;#FFFFFF&quot;"/>
    <we:property name="bookmark" value="&quot;H4sIAAAAAAAAA82UUW/aMBDHvwryczSFEtjCG1Aepo4WQdeXCaFLfAG3jh3ZDoOhfPednXRreej2Uql5iX13vvv5f7bPjAtbSTjdQolszKZaP5Vgnnopi5jqbHd3N4vJ6mZ7O1nMyawrJ7SybHxmDswO3YOwNUifgYw/NhEDKZew87MCpMWIVWisViDFL2yDyeVMjU3E8FhJbcCnXDtw6NMeKJzmVLv/aUAVIXfigGvMXWtdYaWN6+aDYRrn/KpIR0nahzjhPB3RGtt6A+a/433RADbTyoFQBOBteVIkWYxfRimneD4sMky83Qq1k91W/q69P1VeL4dHl+mjVyp7pJo+E220E9qHl5r7wL3gHBVrGi/DMBkWcT4cJDyGAVxhPPjsQwshXQeTnebHypDCpHtbaUZ67bQROVEEJQ3aVrgzm2lZl2E0f2Vf69rkuMIiuJQTjpBYQRJv8YCKaD3O0mjqWXBVRpd6Gyp6z17/nBmkwpyN4yb6wzLhB1A5WS9BFgi2Nvi/JNuyjb+HTOIly1eVGyyJEmRv5XHrDwa11pL3vivRyfiaa0OWN09OLmtL3UY+BTPbg3GXZ0gbjmZ6CmfgWpjnC9GPLnbxPs1vNs9XkSIeX9yv7hy2XO9Te9OE76UerER6ffxA185WkOMSFAaGqs0iMMRR60Fx34MwNv7/TZDQbQseQNYYUOitam8jdUX4Tr+9wL9gLGAFut88ZqtvTAUAAA==&quot;"/>
    <we:property name="initialStateBookmark" value="&quot;H4sIAAAAAAAAA82UUW/aMBDHvwryczSFEtjCG1Aepo4WQdeXCaFLfAG3jh3ZDoOhfPednXRreej2Uql5iX13vvv5f7bPjAtbSTjdQolszKZaP5Vgnnopi5jqbHd3N4vJ6mZ7O1nMyawrJ7SybHxmDswO3YOwNUifgYw/NhEDKZew87MCpMWIVWisViDFL2yDyeVMjU3E8FhJbcCnXDtw6NMeKJzmVLv/aUAVIXfigGvMXWtdYaWN6+aDYRrn/KpIR0nahzjhPB3RGtt6A+a/433RADbTyoFQBOBteVIkWYxfRimneD4sMky83Qq1k91W/q69P1VeL4dHl+mjVyp7pJo+E220E9qHl5r7wL3gHBVrGi/DMBkWcT4cJDyGAVxhPPjsQwshXQeTnebHypDCpHtbaUZ67bQROVEEJQ3aVrgzm2lZl2E0f2Vf69rkuMIiuJQTjpBYQRJv8YCKaD3O0mjqWXBVRpd6Gyp6z17/nBmkwpyN4yb6wzLhB1A5WS9BFgi2Nvi/JNuyjb+HTOIly1eVGyyJEmRv5XHrDwa11pL3vivRyfiaa0OWN09OLmtL3UY+BTPbg3GXZ0gbjmZ6CmfgWpjnC9GPLnbxPs1vNs9XkSIeX9yv7hy2XO9Te9OE76UerER6ffxA185WkOMSFAaGqs0iMMRR60Fx34MwNv7/TZDQbQseQNYYUOitam8jdUX4Tr+9wL9gLGAFut88ZqtvTAUAAA==&quot;"/>
    <we:property name="isFooterCollapsed" value="true"/>
    <we:property name="isFiltersActionButtonVisible" value="false"/>
    <we:property name="isVisualContainerHeaderHidden" value="false"/>
    <we:property name="reportEmbeddedTime" value="&quot;2024-03-05T15:34:18.391Z&quot;"/>
    <we:property name="creatorTenantId" value="&quot;8e86cf5e-1252-41a5-a7b2-0fdbb91a3524&quot;"/>
    <we:property name="creatorUserId" value="&quot;10032002FA1086AF&quot;"/>
    <we:property name="creatorSessionId" value="&quot;2f83049b-510c-4194-8e5a-e5d8f319be6d&quot;"/>
  </we:properties>
  <we:bindings/>
  <we:snapshot xmlns:r="http://schemas.openxmlformats.org/officeDocument/2006/relationships" r:embed="rId1"/>
</we:webextension>
</file>

<file path=ppt/webextensions/webextension9.xml><?xml version="1.0" encoding="utf-8"?>
<we:webextension xmlns:we="http://schemas.microsoft.com/office/webextensions/webextension/2010/11" id="{590DF248-1982-44EA-AF68-819D933151FD}">
  <we:reference id="wa200003233" version="2.0.0.3" store="en-US" storeType="OMEX"/>
  <we:alternateReferences>
    <we:reference id="WA200003233" version="2.0.0.3" store="WA200003233" storeType="OMEX"/>
  </we:alternateReferences>
  <we:properties>
    <we:property name="pptInsertionSessionID" value="&quot;6DD939C0-F012-4CF8-A7F6-D2BE429394BF&quot;"/>
    <we:property name="reportUrl" value="&quot;/groups/3a11be81-e317-4c86-b528-070631096d20/reports/ac2019e8-3f33-489c-aba4-84ef4be02a4d/ReportSectiond5fe05d630a017f19fd7?ctid=8e86cf5e-1252-41a5-a7b2-0fdbb91a3524&amp;pbi_source=shareVisual&amp;visual=7f5907bd2c0002263007&amp;height=305.07&amp;width=520.41&amp;bookmarkGuid=80b3e2ad-6367-4bdb-87c7-cd10a81e6b78&quot;"/>
    <we:property name="artifactName" value="&quot;Revenue (After) and Revenue (Before) by category&quot;"/>
    <we:property name="reportName" value="&quot;_dashboard-C9 - FINAL&quot;"/>
    <we:property name="reportState" value="&quot;CONNECTED&quot;"/>
    <we:property name="embedUrl" value="&quot;/reportEmbed?reportId=ac2019e8-3f33-489c-aba4-84ef4be02a4d&amp;groupId=3a11be81-e317-4c86-b528-070631096d20&amp;w=2&amp;config=eyJjbHVzdGVyVXJsIjoiaHR0cHM6Ly9XQUJJLUlORElBLUNFTlRSQUwtQS1QUklNQVJZLXJlZGlyZWN0LmFuYWx5c2lzLndpbmRvd3MubmV0IiwiZW1iZWRGZWF0dXJlcyI6eyJ1c2FnZU1ldHJpY3NWTmV4dCI6dHJ1ZSwiZGlzYWJsZUFuZ3VsYXJKU0Jvb3RzdHJhcFJlcG9ydEVtYmVkIjp0cnVlfX0%3D&amp;disableSensitivityBanner=true&amp;lrtl=true&quot;"/>
    <we:property name="pageName" value="&quot;ReportSectiond5fe05d630a017f19fd7&quot;"/>
    <we:property name="pageDisplayName" value="&quot;Page 2&quot;"/>
    <we:property name="datasetId" value="&quot;e61277eb-1f6b-467a-ad92-976335a2a406&quot;"/>
    <we:property name="backgroundColor" value="&quot;#FFF&quot;"/>
    <we:property name="bookmark" value="&quot;H4sIAAAAAAAAA91W32/aMBD+V5CfNimaAoVReAPGXjpaBFVfJoQu8SW4dezMdlgZyv++swPrxqS10tR121Ps78533/1yvGdc2FLC7hIKZEM21vquAHPXGrCIqQN2dXUxGy0u1pej2ZRgXTqhlWXDPXNgcnQ3wlYgvQUCP64iBlLOIfe7DKTFiJVorFYgxRdslEnkTIV1xPC+lNqAN7l04NCb3ZI67cl3+80ZeYTUiS0uMXUNusBSG3fY816GcY+/PYshbvez9iDjfTpjG2mg+bi+dxqITbRyIBQR8Fg/6w3ifsI7aRzHnQ6diYNuJqQ7qCS76X1pKG7Kxq70+ZpQFLk2IgXJQnwGbRPOnk20rIqwmv6AL3VlUlxgFkTKCbcjS1wU69JoXqXOspqSNTeaUhlkaeNlF/CN/jwxSAhnw7iOvlEZ8S2olNBTHjMEWxl8KpF10ehfQyLxlMkYM22wRUihWwvcoqrw5VmNMqrQo6RWhFihcnnoy4dGuG64prKyZAj5GMxkA8b5AUhu0VdkuKfT2nA0411ogHfCHHu0E52E8Pyx1avjpJDk9rv2nxxbxXN8lg5c1V4W9+JB+xyTLnbT3nn3PGv/J9MyynODObjDdvobJDOq0NqX7GeOnyoIWmurJX8FvsY+nkK/DprvK3XorfifCSIJV8OTo/hz0/j3VfRFpzc6PgP88UJzn+uN4ByVv1fCcD+kmRVIf32/0JWzJaQ4B4WBXtnYFxj0qP9AcV/asDb++0FQEprK3oCsMCSQ3ggsOKFiC3/f/fqAfzk0vPy9U38FLDkilMQIAAA=&quot;"/>
    <we:property name="initialStateBookmark" value="&quot;H4sIAAAAAAAAA91W32/aMBD+V5CfNimaAoVReAPGXjpaBFVfJoQu8SW4dezMdlgZyv++swPrxqS10tR121Ps78533/1yvGdc2FLC7hIKZEM21vquAHPXGrCIqQN2dXUxGy0u1pej2ZRgXTqhlWXDPXNgcnQ3wlYgvQUCP64iBlLOIfe7DKTFiJVorFYgxRdslEnkTIV1xPC+lNqAN7l04NCb3ZI67cl3+80ZeYTUiS0uMXUNusBSG3fY816GcY+/PYshbvez9iDjfTpjG2mg+bi+dxqITbRyIBQR8Fg/6w3ifsI7aRzHnQ6diYNuJqQ7qCS76X1pKG7Kxq70+ZpQFLk2IgXJQnwGbRPOnk20rIqwmv6AL3VlUlxgFkTKCbcjS1wU69JoXqXOspqSNTeaUhlkaeNlF/CN/jwxSAhnw7iOvlEZ8S2olNBTHjMEWxl8KpF10ehfQyLxlMkYM22wRUihWwvcoqrw5VmNMqrQo6RWhFihcnnoy4dGuG64prKyZAj5GMxkA8b5AUhu0VdkuKfT2nA0411ogHfCHHu0E52E8Pyx1avjpJDk9rv2nxxbxXN8lg5c1V4W9+JB+xyTLnbT3nn3PGv/J9MyynODObjDdvobJDOq0NqX7GeOnyoIWmurJX8FvsY+nkK/DprvK3XorfifCSIJV8OTo/hz0/j3VfRFpzc6PgP88UJzn+uN4ByVv1fCcD+kmRVIf32/0JWzJaQ4B4WBXtnYFxj0qP9AcV/asDb++0FQEprK3oCsMCSQ3ggsOKFiC3/f/fqAfzk0vPy9U38FLDkilMQIAAA=&quot;"/>
    <we:property name="isFooterCollapsed" value="true"/>
    <we:property name="isFiltersActionButtonVisible" value="false"/>
    <we:property name="isVisualContainerHeaderHidden" value="false"/>
    <we:property name="reportEmbeddedTime" value="&quot;2024-03-05T16:03:59.636Z&quot;"/>
    <we:property name="creatorTenantId" value="&quot;8e86cf5e-1252-41a5-a7b2-0fdbb91a3524&quot;"/>
    <we:property name="creatorUserId" value="&quot;10032002FA1086AF&quot;"/>
    <we:property name="creatorSessionId" value="&quot;b016323c-2592-46c6-ae6a-fca7dcd49e2d&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495</TotalTime>
  <Words>1327</Words>
  <Application>Microsoft Office PowerPoint</Application>
  <PresentationFormat>Widescreen</PresentationFormat>
  <Paragraphs>77</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Meiryo</vt:lpstr>
      <vt:lpstr>Arial</vt:lpstr>
      <vt:lpstr>Wingdings</vt:lpstr>
      <vt:lpstr>FunkyShapesDarkVTI</vt:lpstr>
      <vt:lpstr>AtliQ Mart Festive Promotions Analysis: Diwali 2023 and Sankranti 2024</vt:lpstr>
      <vt:lpstr>Table of Contents</vt:lpstr>
      <vt:lpstr>About AtliQ Mart</vt:lpstr>
      <vt:lpstr>Power BI Dashboard</vt:lpstr>
      <vt:lpstr>PowerPoint Presentation</vt:lpstr>
      <vt:lpstr>Promotion-level Analysis</vt:lpstr>
      <vt:lpstr>Q1. How do two campaigns compare side-by-side?</vt:lpstr>
      <vt:lpstr>Q2. What are the top 2 promotion types that resulted in the highest Incremental Revenue?</vt:lpstr>
      <vt:lpstr>Q3. What are the bottom 2 promotion types in terms of their impact on Incremental Sold Units?</vt:lpstr>
      <vt:lpstr>Q4. Is there a significant difference in the performance of discount-based promotions versus BOGOF or cashback promotions?</vt:lpstr>
      <vt:lpstr>Q5. Which promotions strike the best balance between Incremental Sold Units and maintaining healthy margins?</vt:lpstr>
      <vt:lpstr>Product-level Analysis</vt:lpstr>
      <vt:lpstr>Q1. Which product categories saw the most significant lift in sales from the promotions?</vt:lpstr>
      <vt:lpstr>Q2. Are there specific products that respond exceptionally well or poorly to promotions?</vt:lpstr>
      <vt:lpstr>Q2. What is the correlation between product category and promotion type effectiveness?</vt:lpstr>
      <vt:lpstr>Store-level Analysis</vt:lpstr>
      <vt:lpstr>Q1. Which are the top 10 stores in terms of Incremental Revenue (IR) generated from the promotions?</vt:lpstr>
      <vt:lpstr>Q2. Which are the bottom 10 stores when it comes to Incremental Sold Units (ISU) during the promotional period?</vt:lpstr>
      <vt:lpstr>Q3. How does the performance of stores vary by city? Are there any common characteristics among the top performing stores that could be leveraged across other stores?</vt:lpstr>
      <vt:lpstr>Ad-hoc Analysis</vt:lpstr>
      <vt:lpstr>1. Provide a list of products with a base price greater than 500 and that are featured in promo type of 'BOGOF' (Buy One Get One Free). This information will help us identify high-value products that are currently being heavily discounted, which can be useful for evaluating our pricing and promotion strategies.</vt:lpstr>
      <vt:lpstr>2. Generate a report that provides an overview of the number of stores in each city. The results will be sorted in descending order of store counts, allowing us to identify the cities with the highest store presence. The report includes two essential fields: city and store count, which will assist in optimizing our retail operations.</vt:lpstr>
      <vt:lpstr>3. Generate a report that displays each campaign along with the total revenue generated before and after the campaign? The report includes three key fields: campaign_name, totaI_revenue(before_promotion), totaI_revenue(after_promotion). This report should help in evaluating the financial impact of our promotional campaigns. (Display the values in millions)</vt:lpstr>
      <vt:lpstr>4. Produce a report that calculates the Incremental Sold Quantity (ISU%) for each category during the Diwali campaign. Additionally, provide rankings for the categories based on their ISU%. The report will include three key fields: category, ISU%, and rank order. This information will assist in assessing the category-wise success and impact of the Diwali campaign on incremental sales.</vt:lpstr>
      <vt:lpstr>5. Create a report featuring the Top 5 products, ranked by Incremental Revenue Percentage (IR%), across all campaigns. The report will provide essential information including product name, category, and IR%. This analysis helps identify the most successful products in terms of incremental revenue across our campaigns, assisting in product optimization.</vt:lpstr>
      <vt:lpstr>Summary of Findings</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AtliQ Mart Festive Promotions Analysis: Diwali 2023 and Sankranti 2024</dc:title>
  <dc:creator>Sougat Dey</dc:creator>
  <cp:lastModifiedBy>Sougat Dey</cp:lastModifiedBy>
  <cp:revision>1</cp:revision>
  <dcterms:created xsi:type="dcterms:W3CDTF">2024-03-05T07:32:13Z</dcterms:created>
  <dcterms:modified xsi:type="dcterms:W3CDTF">2024-03-05T18:00:39Z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2024-03-05T07:54:25Z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8e86cf5e-1252-41a5-a7b2-0fdbb91a3524</vt:lpwstr>
  </property>
  <property fmtid="{D5CDD505-2E9C-101B-9397-08002B2CF9AE}" pid="7" name="MSIP_Label_defa4170-0d19-0005-0004-bc88714345d2_ActionId">
    <vt:lpwstr>5a8ddea4-d2f4-491d-bfca-8d50463cdbbd</vt:lpwstr>
  </property>
  <property fmtid="{D5CDD505-2E9C-101B-9397-08002B2CF9AE}" pid="8" name="MSIP_Label_defa4170-0d19-0005-0004-bc88714345d2_ContentBits">
    <vt:lpwstr>0</vt:lpwstr>
  </property>
</Properties>
</file>