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87" r:id="rId5"/>
    <p:sldId id="285" r:id="rId6"/>
    <p:sldId id="259" r:id="rId7"/>
    <p:sldId id="260" r:id="rId8"/>
    <p:sldId id="264" r:id="rId9"/>
    <p:sldId id="265" r:id="rId10"/>
    <p:sldId id="266" r:id="rId11"/>
    <p:sldId id="267" r:id="rId12"/>
    <p:sldId id="262" r:id="rId13"/>
    <p:sldId id="268" r:id="rId14"/>
    <p:sldId id="263"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76BE9-0E21-4F85-9A62-05CA8ABFA93F}" v="158" dt="2024-03-05T20:01:45.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gat Dey" userId="6fe7dab3-ba33-4b13-9059-5d152beceab6" providerId="ADAL" clId="{7CA76BE9-0E21-4F85-9A62-05CA8ABFA93F}"/>
    <pc:docChg chg="undo redo custSel addSld delSld modSld addMainMaster delMainMaster modMainMaster">
      <pc:chgData name="Sougat Dey" userId="6fe7dab3-ba33-4b13-9059-5d152beceab6" providerId="ADAL" clId="{7CA76BE9-0E21-4F85-9A62-05CA8ABFA93F}" dt="2024-03-05T20:01:30.291" v="5152"/>
      <pc:docMkLst>
        <pc:docMk/>
      </pc:docMkLst>
      <pc:sldChg chg="addSp delSp modSp mod setBg modClrScheme addAnim delAnim chgLayout">
        <pc:chgData name="Sougat Dey" userId="6fe7dab3-ba33-4b13-9059-5d152beceab6" providerId="ADAL" clId="{7CA76BE9-0E21-4F85-9A62-05CA8ABFA93F}" dt="2024-03-05T08:13:23.204" v="564"/>
        <pc:sldMkLst>
          <pc:docMk/>
          <pc:sldMk cId="2790048834" sldId="256"/>
        </pc:sldMkLst>
        <pc:spChg chg="mod">
          <ac:chgData name="Sougat Dey" userId="6fe7dab3-ba33-4b13-9059-5d152beceab6" providerId="ADAL" clId="{7CA76BE9-0E21-4F85-9A62-05CA8ABFA93F}" dt="2024-03-05T07:55:35.660" v="15" actId="26606"/>
          <ac:spMkLst>
            <pc:docMk/>
            <pc:sldMk cId="2790048834" sldId="256"/>
            <ac:spMk id="2" creationId="{BA836604-9DC7-C405-84D9-43767CBA5D7B}"/>
          </ac:spMkLst>
        </pc:spChg>
        <pc:spChg chg="del">
          <ac:chgData name="Sougat Dey" userId="6fe7dab3-ba33-4b13-9059-5d152beceab6" providerId="ADAL" clId="{7CA76BE9-0E21-4F85-9A62-05CA8ABFA93F}" dt="2024-03-05T07:54:34.181" v="5" actId="478"/>
          <ac:spMkLst>
            <pc:docMk/>
            <pc:sldMk cId="2790048834" sldId="256"/>
            <ac:spMk id="7" creationId="{3DD68C0D-924C-8855-E506-48FA31B7BFE4}"/>
          </ac:spMkLst>
        </pc:spChg>
        <pc:spChg chg="add">
          <ac:chgData name="Sougat Dey" userId="6fe7dab3-ba33-4b13-9059-5d152beceab6" providerId="ADAL" clId="{7CA76BE9-0E21-4F85-9A62-05CA8ABFA93F}" dt="2024-03-05T07:55:35.660" v="15" actId="26606"/>
          <ac:spMkLst>
            <pc:docMk/>
            <pc:sldMk cId="2790048834" sldId="256"/>
            <ac:spMk id="16" creationId="{51F77B6A-7F53-4B28-B73D-C8CC899AB221}"/>
          </ac:spMkLst>
        </pc:spChg>
        <pc:spChg chg="add del">
          <ac:chgData name="Sougat Dey" userId="6fe7dab3-ba33-4b13-9059-5d152beceab6" providerId="ADAL" clId="{7CA76BE9-0E21-4F85-9A62-05CA8ABFA93F}" dt="2024-03-05T07:55:27.149" v="14" actId="26606"/>
          <ac:spMkLst>
            <pc:docMk/>
            <pc:sldMk cId="2790048834" sldId="256"/>
            <ac:spMk id="19" creationId="{9C51935E-4A08-4AE4-8E13-F40CD3C4F1C4}"/>
          </ac:spMkLst>
        </pc:spChg>
        <pc:spChg chg="add">
          <ac:chgData name="Sougat Dey" userId="6fe7dab3-ba33-4b13-9059-5d152beceab6" providerId="ADAL" clId="{7CA76BE9-0E21-4F85-9A62-05CA8ABFA93F}" dt="2024-03-05T07:55:35.660" v="15" actId="26606"/>
          <ac:spMkLst>
            <pc:docMk/>
            <pc:sldMk cId="2790048834" sldId="256"/>
            <ac:spMk id="25" creationId="{F6E412EF-CF39-4C25-85B0-DB30B1B0A8C4}"/>
          </ac:spMkLst>
        </pc:spChg>
        <pc:spChg chg="add mod">
          <ac:chgData name="Sougat Dey" userId="6fe7dab3-ba33-4b13-9059-5d152beceab6" providerId="ADAL" clId="{7CA76BE9-0E21-4F85-9A62-05CA8ABFA93F}" dt="2024-03-05T07:57:03.128" v="56" actId="14100"/>
          <ac:spMkLst>
            <pc:docMk/>
            <pc:sldMk cId="2790048834" sldId="256"/>
            <ac:spMk id="26" creationId="{EFFB8E48-BFD8-1712-9D42-5DFF994B8C19}"/>
          </ac:spMkLst>
        </pc:spChg>
        <pc:spChg chg="add">
          <ac:chgData name="Sougat Dey" userId="6fe7dab3-ba33-4b13-9059-5d152beceab6" providerId="ADAL" clId="{7CA76BE9-0E21-4F85-9A62-05CA8ABFA93F}" dt="2024-03-05T07:55:35.660" v="15" actId="26606"/>
          <ac:spMkLst>
            <pc:docMk/>
            <pc:sldMk cId="2790048834" sldId="256"/>
            <ac:spMk id="27" creationId="{E8DA6235-17F2-4C9E-88C6-C5D38D8D3C03}"/>
          </ac:spMkLst>
        </pc:spChg>
        <pc:spChg chg="add">
          <ac:chgData name="Sougat Dey" userId="6fe7dab3-ba33-4b13-9059-5d152beceab6" providerId="ADAL" clId="{7CA76BE9-0E21-4F85-9A62-05CA8ABFA93F}" dt="2024-03-05T07:55:35.660" v="15" actId="26606"/>
          <ac:spMkLst>
            <pc:docMk/>
            <pc:sldMk cId="2790048834" sldId="256"/>
            <ac:spMk id="29" creationId="{B55DEF71-1741-4489-8E77-46FC5BAA66E2}"/>
          </ac:spMkLst>
        </pc:spChg>
        <pc:spChg chg="add">
          <ac:chgData name="Sougat Dey" userId="6fe7dab3-ba33-4b13-9059-5d152beceab6" providerId="ADAL" clId="{7CA76BE9-0E21-4F85-9A62-05CA8ABFA93F}" dt="2024-03-05T07:55:35.660" v="15" actId="26606"/>
          <ac:spMkLst>
            <pc:docMk/>
            <pc:sldMk cId="2790048834" sldId="256"/>
            <ac:spMk id="31" creationId="{82347B6D-A7CC-48EB-861F-917D0D61E3EA}"/>
          </ac:spMkLst>
        </pc:spChg>
        <pc:spChg chg="add">
          <ac:chgData name="Sougat Dey" userId="6fe7dab3-ba33-4b13-9059-5d152beceab6" providerId="ADAL" clId="{7CA76BE9-0E21-4F85-9A62-05CA8ABFA93F}" dt="2024-03-05T07:55:35.660" v="15" actId="26606"/>
          <ac:spMkLst>
            <pc:docMk/>
            <pc:sldMk cId="2790048834" sldId="256"/>
            <ac:spMk id="33" creationId="{A7A0A46D-CC9B-4E32-870A-7BC2DF940144}"/>
          </ac:spMkLst>
        </pc:spChg>
        <pc:spChg chg="add">
          <ac:chgData name="Sougat Dey" userId="6fe7dab3-ba33-4b13-9059-5d152beceab6" providerId="ADAL" clId="{7CA76BE9-0E21-4F85-9A62-05CA8ABFA93F}" dt="2024-03-05T07:55:35.660" v="15" actId="26606"/>
          <ac:spMkLst>
            <pc:docMk/>
            <pc:sldMk cId="2790048834" sldId="256"/>
            <ac:spMk id="35" creationId="{9178722E-1BD0-427E-BAAE-4F206DAB5818}"/>
          </ac:spMkLst>
        </pc:spChg>
        <pc:grpChg chg="add">
          <ac:chgData name="Sougat Dey" userId="6fe7dab3-ba33-4b13-9059-5d152beceab6" providerId="ADAL" clId="{7CA76BE9-0E21-4F85-9A62-05CA8ABFA93F}" dt="2024-03-05T07:55:35.660" v="15" actId="26606"/>
          <ac:grpSpMkLst>
            <pc:docMk/>
            <pc:sldMk cId="2790048834" sldId="256"/>
            <ac:grpSpMk id="17" creationId="{2515629F-0D83-4A44-A125-CD50FC660AB4}"/>
          </ac:grpSpMkLst>
        </pc:grpChg>
        <pc:grpChg chg="add del">
          <ac:chgData name="Sougat Dey" userId="6fe7dab3-ba33-4b13-9059-5d152beceab6" providerId="ADAL" clId="{7CA76BE9-0E21-4F85-9A62-05CA8ABFA93F}" dt="2024-03-05T07:55:27.149" v="14" actId="26606"/>
          <ac:grpSpMkLst>
            <pc:docMk/>
            <pc:sldMk cId="2790048834" sldId="256"/>
            <ac:grpSpMk id="21" creationId="{4B7AF231-444C-44D0-B791-BAFE395E36AC}"/>
          </ac:grpSpMkLst>
        </pc:grpChg>
        <pc:grpChg chg="add">
          <ac:chgData name="Sougat Dey" userId="6fe7dab3-ba33-4b13-9059-5d152beceab6" providerId="ADAL" clId="{7CA76BE9-0E21-4F85-9A62-05CA8ABFA93F}" dt="2024-03-05T07:55:35.660" v="15" actId="26606"/>
          <ac:grpSpMkLst>
            <pc:docMk/>
            <pc:sldMk cId="2790048834" sldId="256"/>
            <ac:grpSpMk id="37" creationId="{7D8E00FA-5561-4253-B903-92B49719E760}"/>
          </ac:grpSpMkLst>
        </pc:grpChg>
        <pc:grpChg chg="add">
          <ac:chgData name="Sougat Dey" userId="6fe7dab3-ba33-4b13-9059-5d152beceab6" providerId="ADAL" clId="{7CA76BE9-0E21-4F85-9A62-05CA8ABFA93F}" dt="2024-03-05T07:55:35.660" v="15" actId="26606"/>
          <ac:grpSpMkLst>
            <pc:docMk/>
            <pc:sldMk cId="2790048834" sldId="256"/>
            <ac:grpSpMk id="41" creationId="{5E6BB5FD-DB7B-4BE3-BA45-1EF042115ED5}"/>
          </ac:grpSpMkLst>
        </pc:grpChg>
        <pc:picChg chg="del">
          <ac:chgData name="Sougat Dey" userId="6fe7dab3-ba33-4b13-9059-5d152beceab6" providerId="ADAL" clId="{7CA76BE9-0E21-4F85-9A62-05CA8ABFA93F}" dt="2024-03-05T07:54:31.479" v="4" actId="478"/>
          <ac:picMkLst>
            <pc:docMk/>
            <pc:sldMk cId="2790048834" sldId="256"/>
            <ac:picMk id="10" creationId="{7DD06706-BE84-E375-3F6C-D89E28C6FEF8}"/>
          </ac:picMkLst>
        </pc:picChg>
        <pc:picChg chg="add del mod">
          <ac:chgData name="Sougat Dey" userId="6fe7dab3-ba33-4b13-9059-5d152beceab6" providerId="ADAL" clId="{7CA76BE9-0E21-4F85-9A62-05CA8ABFA93F}" dt="2024-03-05T07:55:35.660" v="15" actId="26606"/>
          <ac:picMkLst>
            <pc:docMk/>
            <pc:sldMk cId="2790048834" sldId="256"/>
            <ac:picMk id="14" creationId="{06CE9E74-F475-6684-A120-E98688D1C774}"/>
          </ac:picMkLst>
        </pc:picChg>
      </pc:sldChg>
      <pc:sldChg chg="modSp new mod setBg">
        <pc:chgData name="Sougat Dey" userId="6fe7dab3-ba33-4b13-9059-5d152beceab6" providerId="ADAL" clId="{7CA76BE9-0E21-4F85-9A62-05CA8ABFA93F}" dt="2024-03-05T18:00:07.152" v="5150" actId="14100"/>
        <pc:sldMkLst>
          <pc:docMk/>
          <pc:sldMk cId="179648996" sldId="257"/>
        </pc:sldMkLst>
        <pc:spChg chg="mod">
          <ac:chgData name="Sougat Dey" userId="6fe7dab3-ba33-4b13-9059-5d152beceab6" providerId="ADAL" clId="{7CA76BE9-0E21-4F85-9A62-05CA8ABFA93F}" dt="2024-03-05T17:09:28.953" v="4433" actId="14100"/>
          <ac:spMkLst>
            <pc:docMk/>
            <pc:sldMk cId="179648996" sldId="257"/>
            <ac:spMk id="2" creationId="{36B4F519-D66D-5906-216B-FE67E1C50EED}"/>
          </ac:spMkLst>
        </pc:spChg>
        <pc:spChg chg="mod">
          <ac:chgData name="Sougat Dey" userId="6fe7dab3-ba33-4b13-9059-5d152beceab6" providerId="ADAL" clId="{7CA76BE9-0E21-4F85-9A62-05CA8ABFA93F}" dt="2024-03-05T18:00:07.152" v="5150" actId="14100"/>
          <ac:spMkLst>
            <pc:docMk/>
            <pc:sldMk cId="179648996" sldId="257"/>
            <ac:spMk id="3" creationId="{86A648DD-D049-DDF2-BD2F-B155EEB77F83}"/>
          </ac:spMkLst>
        </pc:spChg>
      </pc:sldChg>
      <pc:sldChg chg="modSp new mod setBg">
        <pc:chgData name="Sougat Dey" userId="6fe7dab3-ba33-4b13-9059-5d152beceab6" providerId="ADAL" clId="{7CA76BE9-0E21-4F85-9A62-05CA8ABFA93F}" dt="2024-03-05T08:13:23.204" v="564"/>
        <pc:sldMkLst>
          <pc:docMk/>
          <pc:sldMk cId="4103097566" sldId="258"/>
        </pc:sldMkLst>
        <pc:spChg chg="mod">
          <ac:chgData name="Sougat Dey" userId="6fe7dab3-ba33-4b13-9059-5d152beceab6" providerId="ADAL" clId="{7CA76BE9-0E21-4F85-9A62-05CA8ABFA93F}" dt="2024-03-05T08:10:53.292" v="499" actId="14100"/>
          <ac:spMkLst>
            <pc:docMk/>
            <pc:sldMk cId="4103097566" sldId="258"/>
            <ac:spMk id="2" creationId="{6595B352-51C5-1E9B-BD14-1CC94793C760}"/>
          </ac:spMkLst>
        </pc:spChg>
        <pc:spChg chg="mod">
          <ac:chgData name="Sougat Dey" userId="6fe7dab3-ba33-4b13-9059-5d152beceab6" providerId="ADAL" clId="{7CA76BE9-0E21-4F85-9A62-05CA8ABFA93F}" dt="2024-03-05T08:10:58.460" v="500" actId="1076"/>
          <ac:spMkLst>
            <pc:docMk/>
            <pc:sldMk cId="4103097566" sldId="258"/>
            <ac:spMk id="3" creationId="{2ED2BF4B-ADF1-27EA-32DA-AF8587F92C03}"/>
          </ac:spMkLst>
        </pc:spChg>
      </pc:sldChg>
      <pc:sldChg chg="delSp modSp new mod setBg">
        <pc:chgData name="Sougat Dey" userId="6fe7dab3-ba33-4b13-9059-5d152beceab6" providerId="ADAL" clId="{7CA76BE9-0E21-4F85-9A62-05CA8ABFA93F}" dt="2024-03-05T11:53:43.670" v="988" actId="20577"/>
        <pc:sldMkLst>
          <pc:docMk/>
          <pc:sldMk cId="677396093" sldId="259"/>
        </pc:sldMkLst>
        <pc:spChg chg="mod">
          <ac:chgData name="Sougat Dey" userId="6fe7dab3-ba33-4b13-9059-5d152beceab6" providerId="ADAL" clId="{7CA76BE9-0E21-4F85-9A62-05CA8ABFA93F}" dt="2024-03-05T11:53:43.670" v="988" actId="20577"/>
          <ac:spMkLst>
            <pc:docMk/>
            <pc:sldMk cId="677396093" sldId="259"/>
            <ac:spMk id="2" creationId="{D5941237-A97D-2692-E734-1CD5BC8C93A8}"/>
          </ac:spMkLst>
        </pc:spChg>
        <pc:spChg chg="del">
          <ac:chgData name="Sougat Dey" userId="6fe7dab3-ba33-4b13-9059-5d152beceab6" providerId="ADAL" clId="{7CA76BE9-0E21-4F85-9A62-05CA8ABFA93F}" dt="2024-03-05T08:12:53.602" v="559" actId="478"/>
          <ac:spMkLst>
            <pc:docMk/>
            <pc:sldMk cId="677396093" sldId="259"/>
            <ac:spMk id="3" creationId="{61D6B3C4-A064-C844-5F50-27C60AD26436}"/>
          </ac:spMkLst>
        </pc:spChg>
      </pc:sldChg>
      <pc:sldChg chg="addSp delSp modSp new mod">
        <pc:chgData name="Sougat Dey" userId="6fe7dab3-ba33-4b13-9059-5d152beceab6" providerId="ADAL" clId="{7CA76BE9-0E21-4F85-9A62-05CA8ABFA93F}" dt="2024-03-05T15:07:13.427" v="2419" actId="1076"/>
        <pc:sldMkLst>
          <pc:docMk/>
          <pc:sldMk cId="676924647" sldId="260"/>
        </pc:sldMkLst>
        <pc:spChg chg="mod">
          <ac:chgData name="Sougat Dey" userId="6fe7dab3-ba33-4b13-9059-5d152beceab6" providerId="ADAL" clId="{7CA76BE9-0E21-4F85-9A62-05CA8ABFA93F}" dt="2024-03-05T15:06:48.653" v="2416" actId="1076"/>
          <ac:spMkLst>
            <pc:docMk/>
            <pc:sldMk cId="676924647" sldId="260"/>
            <ac:spMk id="2" creationId="{48C9C66F-B1D2-D33C-2874-08C2B4188BB4}"/>
          </ac:spMkLst>
        </pc:spChg>
        <pc:spChg chg="del">
          <ac:chgData name="Sougat Dey" userId="6fe7dab3-ba33-4b13-9059-5d152beceab6" providerId="ADAL" clId="{7CA76BE9-0E21-4F85-9A62-05CA8ABFA93F}" dt="2024-03-05T09:46:10.441" v="769" actId="478"/>
          <ac:spMkLst>
            <pc:docMk/>
            <pc:sldMk cId="676924647" sldId="260"/>
            <ac:spMk id="3" creationId="{8151AE91-8041-72A8-967C-2FEEA7BB2889}"/>
          </ac:spMkLst>
        </pc:spChg>
        <pc:spChg chg="add mod">
          <ac:chgData name="Sougat Dey" userId="6fe7dab3-ba33-4b13-9059-5d152beceab6" providerId="ADAL" clId="{7CA76BE9-0E21-4F85-9A62-05CA8ABFA93F}" dt="2024-03-05T15:07:13.427" v="2419" actId="1076"/>
          <ac:spMkLst>
            <pc:docMk/>
            <pc:sldMk cId="676924647" sldId="260"/>
            <ac:spMk id="9" creationId="{62343963-BC4B-1A28-47AC-6AE26BD6736F}"/>
          </ac:spMkLst>
        </pc:spChg>
        <pc:graphicFrameChg chg="add del mod">
          <ac:chgData name="Sougat Dey" userId="6fe7dab3-ba33-4b13-9059-5d152beceab6" providerId="ADAL" clId="{7CA76BE9-0E21-4F85-9A62-05CA8ABFA93F}" dt="2024-03-05T09:48:16.194" v="775" actId="478"/>
          <ac:graphicFrameMkLst>
            <pc:docMk/>
            <pc:sldMk cId="676924647" sldId="260"/>
            <ac:graphicFrameMk id="4" creationId="{D4008CCE-E8A6-FE5B-FB53-D8DB37C408AF}"/>
          </ac:graphicFrameMkLst>
        </pc:graphicFrameChg>
        <pc:graphicFrameChg chg="add del mod">
          <ac:chgData name="Sougat Dey" userId="6fe7dab3-ba33-4b13-9059-5d152beceab6" providerId="ADAL" clId="{7CA76BE9-0E21-4F85-9A62-05CA8ABFA93F}" dt="2024-03-05T12:08:17.912" v="1027" actId="478"/>
          <ac:graphicFrameMkLst>
            <pc:docMk/>
            <pc:sldMk cId="676924647" sldId="260"/>
            <ac:graphicFrameMk id="5" creationId="{4E0CB31A-AD48-4D45-9954-4C15147CE97A}"/>
          </ac:graphicFrameMkLst>
        </pc:graphicFrameChg>
        <pc:graphicFrameChg chg="add del mod">
          <ac:chgData name="Sougat Dey" userId="6fe7dab3-ba33-4b13-9059-5d152beceab6" providerId="ADAL" clId="{7CA76BE9-0E21-4F85-9A62-05CA8ABFA93F}" dt="2024-03-05T12:20:32.278" v="1088" actId="478"/>
          <ac:graphicFrameMkLst>
            <pc:docMk/>
            <pc:sldMk cId="676924647" sldId="260"/>
            <ac:graphicFrameMk id="6" creationId="{4874CB03-225D-C42F-15BD-395E913371C8}"/>
          </ac:graphicFrameMkLst>
        </pc:graphicFrameChg>
        <pc:graphicFrameChg chg="add mod">
          <ac:chgData name="Sougat Dey" userId="6fe7dab3-ba33-4b13-9059-5d152beceab6" providerId="ADAL" clId="{7CA76BE9-0E21-4F85-9A62-05CA8ABFA93F}" dt="2024-03-05T15:06:56.864" v="2417" actId="14100"/>
          <ac:graphicFrameMkLst>
            <pc:docMk/>
            <pc:sldMk cId="676924647" sldId="260"/>
            <ac:graphicFrameMk id="7" creationId="{513BC73E-EE09-36A5-2819-51FD75A18A97}"/>
          </ac:graphicFrameMkLst>
        </pc:graphicFrameChg>
        <pc:graphicFrameChg chg="add mod">
          <ac:chgData name="Sougat Dey" userId="6fe7dab3-ba33-4b13-9059-5d152beceab6" providerId="ADAL" clId="{7CA76BE9-0E21-4F85-9A62-05CA8ABFA93F}" dt="2024-03-05T15:07:02.711" v="2418" actId="1076"/>
          <ac:graphicFrameMkLst>
            <pc:docMk/>
            <pc:sldMk cId="676924647" sldId="260"/>
            <ac:graphicFrameMk id="8" creationId="{E2ECA13D-208D-0B2E-4745-1184A8C5C816}"/>
          </ac:graphicFrameMkLst>
        </pc:graphicFrameChg>
      </pc:sldChg>
      <pc:sldChg chg="addSp delSp modSp new del mod">
        <pc:chgData name="Sougat Dey" userId="6fe7dab3-ba33-4b13-9059-5d152beceab6" providerId="ADAL" clId="{7CA76BE9-0E21-4F85-9A62-05CA8ABFA93F}" dt="2024-03-05T14:38:11.414" v="1839" actId="47"/>
        <pc:sldMkLst>
          <pc:docMk/>
          <pc:sldMk cId="3660413186" sldId="261"/>
        </pc:sldMkLst>
        <pc:spChg chg="del mod">
          <ac:chgData name="Sougat Dey" userId="6fe7dab3-ba33-4b13-9059-5d152beceab6" providerId="ADAL" clId="{7CA76BE9-0E21-4F85-9A62-05CA8ABFA93F}" dt="2024-03-05T10:21:00.402" v="871" actId="478"/>
          <ac:spMkLst>
            <pc:docMk/>
            <pc:sldMk cId="3660413186" sldId="261"/>
            <ac:spMk id="2" creationId="{CC537E63-5EA4-FC3C-8192-E25A03A03712}"/>
          </ac:spMkLst>
        </pc:spChg>
        <pc:spChg chg="del">
          <ac:chgData name="Sougat Dey" userId="6fe7dab3-ba33-4b13-9059-5d152beceab6" providerId="ADAL" clId="{7CA76BE9-0E21-4F85-9A62-05CA8ABFA93F}" dt="2024-03-05T10:07:48.894" v="851" actId="478"/>
          <ac:spMkLst>
            <pc:docMk/>
            <pc:sldMk cId="3660413186" sldId="261"/>
            <ac:spMk id="3" creationId="{075F2CC2-4614-F69A-E5DE-4C48A3784EDE}"/>
          </ac:spMkLst>
        </pc:spChg>
        <pc:spChg chg="add del mod">
          <ac:chgData name="Sougat Dey" userId="6fe7dab3-ba33-4b13-9059-5d152beceab6" providerId="ADAL" clId="{7CA76BE9-0E21-4F85-9A62-05CA8ABFA93F}" dt="2024-03-05T10:21:02.946" v="872" actId="478"/>
          <ac:spMkLst>
            <pc:docMk/>
            <pc:sldMk cId="3660413186" sldId="261"/>
            <ac:spMk id="7" creationId="{23DD7708-DB1E-1AB8-DDDB-1D5F34CCFE11}"/>
          </ac:spMkLst>
        </pc:spChg>
        <pc:spChg chg="add del mod">
          <ac:chgData name="Sougat Dey" userId="6fe7dab3-ba33-4b13-9059-5d152beceab6" providerId="ADAL" clId="{7CA76BE9-0E21-4F85-9A62-05CA8ABFA93F}" dt="2024-03-05T12:17:45.479" v="1078" actId="27636"/>
          <ac:spMkLst>
            <pc:docMk/>
            <pc:sldMk cId="3660413186" sldId="261"/>
            <ac:spMk id="8" creationId="{8DB8D68B-5FE0-7FA6-29B0-5878F72A7698}"/>
          </ac:spMkLst>
        </pc:spChg>
        <pc:spChg chg="add del mod">
          <ac:chgData name="Sougat Dey" userId="6fe7dab3-ba33-4b13-9059-5d152beceab6" providerId="ADAL" clId="{7CA76BE9-0E21-4F85-9A62-05CA8ABFA93F}" dt="2024-03-05T10:30:32.170" v="975" actId="21"/>
          <ac:spMkLst>
            <pc:docMk/>
            <pc:sldMk cId="3660413186" sldId="261"/>
            <ac:spMk id="10" creationId="{09EAAAB7-C49C-4B41-E1D4-909413728B56}"/>
          </ac:spMkLst>
        </pc:spChg>
        <pc:graphicFrameChg chg="add del mod">
          <ac:chgData name="Sougat Dey" userId="6fe7dab3-ba33-4b13-9059-5d152beceab6" providerId="ADAL" clId="{7CA76BE9-0E21-4F85-9A62-05CA8ABFA93F}" dt="2024-03-05T10:11:26.264" v="865" actId="478"/>
          <ac:graphicFrameMkLst>
            <pc:docMk/>
            <pc:sldMk cId="3660413186" sldId="261"/>
            <ac:graphicFrameMk id="4" creationId="{B85AE9E9-3637-76AB-536A-9D5F430B7802}"/>
          </ac:graphicFrameMkLst>
        </pc:graphicFrameChg>
        <pc:graphicFrameChg chg="add del mod">
          <ac:chgData name="Sougat Dey" userId="6fe7dab3-ba33-4b13-9059-5d152beceab6" providerId="ADAL" clId="{7CA76BE9-0E21-4F85-9A62-05CA8ABFA93F}" dt="2024-03-05T10:11:29.058" v="866" actId="478"/>
          <ac:graphicFrameMkLst>
            <pc:docMk/>
            <pc:sldMk cId="3660413186" sldId="261"/>
            <ac:graphicFrameMk id="5" creationId="{ACBBC195-C077-426A-2257-9C7D41DD54B0}"/>
          </ac:graphicFrameMkLst>
        </pc:graphicFrameChg>
      </pc:sldChg>
      <pc:sldChg chg="addSp delSp modSp new mod">
        <pc:chgData name="Sougat Dey" userId="6fe7dab3-ba33-4b13-9059-5d152beceab6" providerId="ADAL" clId="{7CA76BE9-0E21-4F85-9A62-05CA8ABFA93F}" dt="2024-03-05T10:29:49.826" v="968" actId="20577"/>
        <pc:sldMkLst>
          <pc:docMk/>
          <pc:sldMk cId="2653486806" sldId="262"/>
        </pc:sldMkLst>
        <pc:spChg chg="del">
          <ac:chgData name="Sougat Dey" userId="6fe7dab3-ba33-4b13-9059-5d152beceab6" providerId="ADAL" clId="{7CA76BE9-0E21-4F85-9A62-05CA8ABFA93F}" dt="2024-03-05T10:27:48.258" v="950" actId="478"/>
          <ac:spMkLst>
            <pc:docMk/>
            <pc:sldMk cId="2653486806" sldId="262"/>
            <ac:spMk id="2" creationId="{EE50C4E8-C6E6-DEA3-D790-DA924360F8FC}"/>
          </ac:spMkLst>
        </pc:spChg>
        <pc:spChg chg="del">
          <ac:chgData name="Sougat Dey" userId="6fe7dab3-ba33-4b13-9059-5d152beceab6" providerId="ADAL" clId="{7CA76BE9-0E21-4F85-9A62-05CA8ABFA93F}" dt="2024-03-05T10:27:49.425" v="951" actId="478"/>
          <ac:spMkLst>
            <pc:docMk/>
            <pc:sldMk cId="2653486806" sldId="262"/>
            <ac:spMk id="3" creationId="{ECFD9C3B-BD9E-74BF-9A7A-131DFCCD93FD}"/>
          </ac:spMkLst>
        </pc:spChg>
        <pc:spChg chg="add del mod">
          <ac:chgData name="Sougat Dey" userId="6fe7dab3-ba33-4b13-9059-5d152beceab6" providerId="ADAL" clId="{7CA76BE9-0E21-4F85-9A62-05CA8ABFA93F}" dt="2024-03-05T10:29:43.493" v="959" actId="478"/>
          <ac:spMkLst>
            <pc:docMk/>
            <pc:sldMk cId="2653486806" sldId="262"/>
            <ac:spMk id="4" creationId="{F7E82595-6EE1-3666-7F89-3CE1FF87BEF1}"/>
          </ac:spMkLst>
        </pc:spChg>
        <pc:spChg chg="add del mod">
          <ac:chgData name="Sougat Dey" userId="6fe7dab3-ba33-4b13-9059-5d152beceab6" providerId="ADAL" clId="{7CA76BE9-0E21-4F85-9A62-05CA8ABFA93F}" dt="2024-03-05T10:29:45.360" v="960" actId="478"/>
          <ac:spMkLst>
            <pc:docMk/>
            <pc:sldMk cId="2653486806" sldId="262"/>
            <ac:spMk id="6" creationId="{800D91F0-DAE3-7764-274C-5B8B4EAEF75E}"/>
          </ac:spMkLst>
        </pc:spChg>
        <pc:spChg chg="add mod">
          <ac:chgData name="Sougat Dey" userId="6fe7dab3-ba33-4b13-9059-5d152beceab6" providerId="ADAL" clId="{7CA76BE9-0E21-4F85-9A62-05CA8ABFA93F}" dt="2024-03-05T10:29:49.826" v="968" actId="20577"/>
          <ac:spMkLst>
            <pc:docMk/>
            <pc:sldMk cId="2653486806" sldId="262"/>
            <ac:spMk id="7" creationId="{D4ADC410-5A32-AA2E-8B31-53EC0ED87534}"/>
          </ac:spMkLst>
        </pc:spChg>
      </pc:sldChg>
      <pc:sldChg chg="addSp delSp modSp new mod">
        <pc:chgData name="Sougat Dey" userId="6fe7dab3-ba33-4b13-9059-5d152beceab6" providerId="ADAL" clId="{7CA76BE9-0E21-4F85-9A62-05CA8ABFA93F}" dt="2024-03-05T16:17:42.834" v="4026" actId="21"/>
        <pc:sldMkLst>
          <pc:docMk/>
          <pc:sldMk cId="2457130267" sldId="263"/>
        </pc:sldMkLst>
        <pc:spChg chg="del">
          <ac:chgData name="Sougat Dey" userId="6fe7dab3-ba33-4b13-9059-5d152beceab6" providerId="ADAL" clId="{7CA76BE9-0E21-4F85-9A62-05CA8ABFA93F}" dt="2024-03-05T10:30:19.628" v="971" actId="478"/>
          <ac:spMkLst>
            <pc:docMk/>
            <pc:sldMk cId="2457130267" sldId="263"/>
            <ac:spMk id="2" creationId="{6DE6F02E-697B-491D-3A8A-A90E9770A491}"/>
          </ac:spMkLst>
        </pc:spChg>
        <pc:spChg chg="del">
          <ac:chgData name="Sougat Dey" userId="6fe7dab3-ba33-4b13-9059-5d152beceab6" providerId="ADAL" clId="{7CA76BE9-0E21-4F85-9A62-05CA8ABFA93F}" dt="2024-03-05T10:30:17.754" v="970" actId="478"/>
          <ac:spMkLst>
            <pc:docMk/>
            <pc:sldMk cId="2457130267" sldId="263"/>
            <ac:spMk id="3" creationId="{6CDBC65E-BAEC-054F-8D1A-989FDCCB3FA1}"/>
          </ac:spMkLst>
        </pc:spChg>
        <pc:spChg chg="add del mod">
          <ac:chgData name="Sougat Dey" userId="6fe7dab3-ba33-4b13-9059-5d152beceab6" providerId="ADAL" clId="{7CA76BE9-0E21-4F85-9A62-05CA8ABFA93F}" dt="2024-03-05T16:11:33.261" v="3889" actId="478"/>
          <ac:spMkLst>
            <pc:docMk/>
            <pc:sldMk cId="2457130267" sldId="263"/>
            <ac:spMk id="3" creationId="{DDA19645-25BA-FCB3-8E58-459B49D33995}"/>
          </ac:spMkLst>
        </pc:spChg>
        <pc:spChg chg="add del mod">
          <ac:chgData name="Sougat Dey" userId="6fe7dab3-ba33-4b13-9059-5d152beceab6" providerId="ADAL" clId="{7CA76BE9-0E21-4F85-9A62-05CA8ABFA93F}" dt="2024-03-05T16:11:33.261" v="3889" actId="478"/>
          <ac:spMkLst>
            <pc:docMk/>
            <pc:sldMk cId="2457130267" sldId="263"/>
            <ac:spMk id="4" creationId="{8EB13C8C-21D3-41F3-2B4F-07DE59C97396}"/>
          </ac:spMkLst>
        </pc:spChg>
        <pc:spChg chg="add del mod">
          <ac:chgData name="Sougat Dey" userId="6fe7dab3-ba33-4b13-9059-5d152beceab6" providerId="ADAL" clId="{7CA76BE9-0E21-4F85-9A62-05CA8ABFA93F}" dt="2024-03-05T16:17:42.834" v="4026" actId="21"/>
          <ac:spMkLst>
            <pc:docMk/>
            <pc:sldMk cId="2457130267" sldId="263"/>
            <ac:spMk id="5" creationId="{0616587A-9A9C-2C6B-BAD5-0FFA03F5AAC7}"/>
          </ac:spMkLst>
        </pc:spChg>
        <pc:spChg chg="add del mod">
          <ac:chgData name="Sougat Dey" userId="6fe7dab3-ba33-4b13-9059-5d152beceab6" providerId="ADAL" clId="{7CA76BE9-0E21-4F85-9A62-05CA8ABFA93F}" dt="2024-03-05T16:11:27.278" v="3887" actId="478"/>
          <ac:spMkLst>
            <pc:docMk/>
            <pc:sldMk cId="2457130267" sldId="263"/>
            <ac:spMk id="6" creationId="{5ED2DEDE-1143-15B2-4586-DEE17437DF38}"/>
          </ac:spMkLst>
        </pc:spChg>
        <pc:spChg chg="add del">
          <ac:chgData name="Sougat Dey" userId="6fe7dab3-ba33-4b13-9059-5d152beceab6" providerId="ADAL" clId="{7CA76BE9-0E21-4F85-9A62-05CA8ABFA93F}" dt="2024-03-05T16:12:07.678" v="3896" actId="22"/>
          <ac:spMkLst>
            <pc:docMk/>
            <pc:sldMk cId="2457130267" sldId="263"/>
            <ac:spMk id="9" creationId="{BD933FC8-16A7-B5C5-5597-D02780F97C9B}"/>
          </ac:spMkLst>
        </pc:spChg>
        <pc:spChg chg="add mod">
          <ac:chgData name="Sougat Dey" userId="6fe7dab3-ba33-4b13-9059-5d152beceab6" providerId="ADAL" clId="{7CA76BE9-0E21-4F85-9A62-05CA8ABFA93F}" dt="2024-03-05T16:15:55.917" v="4004" actId="14100"/>
          <ac:spMkLst>
            <pc:docMk/>
            <pc:sldMk cId="2457130267" sldId="263"/>
            <ac:spMk id="11" creationId="{208886BA-ED7C-E385-F77D-3127EF5084DF}"/>
          </ac:spMkLst>
        </pc:spChg>
        <pc:spChg chg="add mod">
          <ac:chgData name="Sougat Dey" userId="6fe7dab3-ba33-4b13-9059-5d152beceab6" providerId="ADAL" clId="{7CA76BE9-0E21-4F85-9A62-05CA8ABFA93F}" dt="2024-03-05T16:16:28.891" v="4017" actId="14100"/>
          <ac:spMkLst>
            <pc:docMk/>
            <pc:sldMk cId="2457130267" sldId="263"/>
            <ac:spMk id="12" creationId="{DD3B82AF-23BD-8DB4-A50D-C62FAFA30CB7}"/>
          </ac:spMkLst>
        </pc:spChg>
        <pc:spChg chg="add mod">
          <ac:chgData name="Sougat Dey" userId="6fe7dab3-ba33-4b13-9059-5d152beceab6" providerId="ADAL" clId="{7CA76BE9-0E21-4F85-9A62-05CA8ABFA93F}" dt="2024-03-05T16:16:09.505" v="4007" actId="1076"/>
          <ac:spMkLst>
            <pc:docMk/>
            <pc:sldMk cId="2457130267" sldId="263"/>
            <ac:spMk id="13" creationId="{9BE7B6CB-DD8E-5E64-E94B-BE7FBB57718D}"/>
          </ac:spMkLst>
        </pc:spChg>
        <pc:spChg chg="add mod">
          <ac:chgData name="Sougat Dey" userId="6fe7dab3-ba33-4b13-9059-5d152beceab6" providerId="ADAL" clId="{7CA76BE9-0E21-4F85-9A62-05CA8ABFA93F}" dt="2024-03-05T16:16:56.234" v="4022" actId="1076"/>
          <ac:spMkLst>
            <pc:docMk/>
            <pc:sldMk cId="2457130267" sldId="263"/>
            <ac:spMk id="14" creationId="{586BD139-8C5A-78BF-1520-8F3AD65B879A}"/>
          </ac:spMkLst>
        </pc:spChg>
        <pc:spChg chg="add del mod">
          <ac:chgData name="Sougat Dey" userId="6fe7dab3-ba33-4b13-9059-5d152beceab6" providerId="ADAL" clId="{7CA76BE9-0E21-4F85-9A62-05CA8ABFA93F}" dt="2024-03-05T16:17:42.834" v="4026" actId="21"/>
          <ac:spMkLst>
            <pc:docMk/>
            <pc:sldMk cId="2457130267" sldId="263"/>
            <ac:spMk id="16" creationId="{71501271-79F2-A5D9-F18A-18F873EE7120}"/>
          </ac:spMkLst>
        </pc:spChg>
        <pc:graphicFrameChg chg="add mod">
          <ac:chgData name="Sougat Dey" userId="6fe7dab3-ba33-4b13-9059-5d152beceab6" providerId="ADAL" clId="{7CA76BE9-0E21-4F85-9A62-05CA8ABFA93F}" dt="2024-03-05T16:13:34.772" v="3905" actId="1076"/>
          <ac:graphicFrameMkLst>
            <pc:docMk/>
            <pc:sldMk cId="2457130267" sldId="263"/>
            <ac:graphicFrameMk id="7" creationId="{056A7C22-8902-8309-EC3E-3DE7B2268B45}"/>
          </ac:graphicFrameMkLst>
        </pc:graphicFrameChg>
        <pc:graphicFrameChg chg="add mod">
          <ac:chgData name="Sougat Dey" userId="6fe7dab3-ba33-4b13-9059-5d152beceab6" providerId="ADAL" clId="{7CA76BE9-0E21-4F85-9A62-05CA8ABFA93F}" dt="2024-03-05T16:13:26.332" v="3904" actId="1076"/>
          <ac:graphicFrameMkLst>
            <pc:docMk/>
            <pc:sldMk cId="2457130267" sldId="263"/>
            <ac:graphicFrameMk id="10" creationId="{EB1A307F-1774-C190-7D22-A1EECE369508}"/>
          </ac:graphicFrameMkLst>
        </pc:graphicFrameChg>
        <pc:picChg chg="add del">
          <ac:chgData name="Sougat Dey" userId="6fe7dab3-ba33-4b13-9059-5d152beceab6" providerId="ADAL" clId="{7CA76BE9-0E21-4F85-9A62-05CA8ABFA93F}" dt="2024-03-05T10:30:27.677" v="973" actId="478"/>
          <ac:picMkLst>
            <pc:docMk/>
            <pc:sldMk cId="2457130267" sldId="263"/>
            <ac:picMk id="5" creationId="{FBD2D604-5651-9F5D-7290-B2936F3A803F}"/>
          </ac:picMkLst>
        </pc:picChg>
      </pc:sldChg>
      <pc:sldChg chg="addSp delSp modSp new mod">
        <pc:chgData name="Sougat Dey" userId="6fe7dab3-ba33-4b13-9059-5d152beceab6" providerId="ADAL" clId="{7CA76BE9-0E21-4F85-9A62-05CA8ABFA93F}" dt="2024-03-05T15:09:24.768" v="2445" actId="1076"/>
        <pc:sldMkLst>
          <pc:docMk/>
          <pc:sldMk cId="3593214385" sldId="264"/>
        </pc:sldMkLst>
        <pc:spChg chg="del">
          <ac:chgData name="Sougat Dey" userId="6fe7dab3-ba33-4b13-9059-5d152beceab6" providerId="ADAL" clId="{7CA76BE9-0E21-4F85-9A62-05CA8ABFA93F}" dt="2024-03-05T14:38:21.834" v="1841" actId="478"/>
          <ac:spMkLst>
            <pc:docMk/>
            <pc:sldMk cId="3593214385" sldId="264"/>
            <ac:spMk id="2" creationId="{D3B0D860-A15E-B918-050D-0EB2D29B1D28}"/>
          </ac:spMkLst>
        </pc:spChg>
        <pc:spChg chg="del">
          <ac:chgData name="Sougat Dey" userId="6fe7dab3-ba33-4b13-9059-5d152beceab6" providerId="ADAL" clId="{7CA76BE9-0E21-4F85-9A62-05CA8ABFA93F}" dt="2024-03-05T14:38:20.614" v="1840" actId="478"/>
          <ac:spMkLst>
            <pc:docMk/>
            <pc:sldMk cId="3593214385" sldId="264"/>
            <ac:spMk id="3" creationId="{8538B6BA-B76E-CA23-9AF0-364270AAD66B}"/>
          </ac:spMkLst>
        </pc:spChg>
        <pc:spChg chg="add del mod">
          <ac:chgData name="Sougat Dey" userId="6fe7dab3-ba33-4b13-9059-5d152beceab6" providerId="ADAL" clId="{7CA76BE9-0E21-4F85-9A62-05CA8ABFA93F}" dt="2024-03-05T15:07:27.834" v="2420" actId="478"/>
          <ac:spMkLst>
            <pc:docMk/>
            <pc:sldMk cId="3593214385" sldId="264"/>
            <ac:spMk id="4" creationId="{9C0A8C86-296A-3A9A-D581-5B6C60F17E14}"/>
          </ac:spMkLst>
        </pc:spChg>
        <pc:spChg chg="add del mod">
          <ac:chgData name="Sougat Dey" userId="6fe7dab3-ba33-4b13-9059-5d152beceab6" providerId="ADAL" clId="{7CA76BE9-0E21-4F85-9A62-05CA8ABFA93F}" dt="2024-03-05T14:44:43.103" v="1854" actId="478"/>
          <ac:spMkLst>
            <pc:docMk/>
            <pc:sldMk cId="3593214385" sldId="264"/>
            <ac:spMk id="6" creationId="{67A41825-F617-FC53-F2CB-AF9174968EDB}"/>
          </ac:spMkLst>
        </pc:spChg>
        <pc:spChg chg="add mod">
          <ac:chgData name="Sougat Dey" userId="6fe7dab3-ba33-4b13-9059-5d152beceab6" providerId="ADAL" clId="{7CA76BE9-0E21-4F85-9A62-05CA8ABFA93F}" dt="2024-03-05T15:09:24.768" v="2445" actId="1076"/>
          <ac:spMkLst>
            <pc:docMk/>
            <pc:sldMk cId="3593214385" sldId="264"/>
            <ac:spMk id="7" creationId="{935CF723-7C16-B72C-3D63-72F2C63BB9BA}"/>
          </ac:spMkLst>
        </pc:spChg>
        <pc:spChg chg="add del mod">
          <ac:chgData name="Sougat Dey" userId="6fe7dab3-ba33-4b13-9059-5d152beceab6" providerId="ADAL" clId="{7CA76BE9-0E21-4F85-9A62-05CA8ABFA93F}" dt="2024-03-05T15:07:32.756" v="2421" actId="478"/>
          <ac:spMkLst>
            <pc:docMk/>
            <pc:sldMk cId="3593214385" sldId="264"/>
            <ac:spMk id="9" creationId="{E95FF3ED-6EE7-29C1-FF49-FC76FBAB307A}"/>
          </ac:spMkLst>
        </pc:spChg>
        <pc:spChg chg="add mod">
          <ac:chgData name="Sougat Dey" userId="6fe7dab3-ba33-4b13-9059-5d152beceab6" providerId="ADAL" clId="{7CA76BE9-0E21-4F85-9A62-05CA8ABFA93F}" dt="2024-03-05T15:08:43.215" v="2438" actId="1076"/>
          <ac:spMkLst>
            <pc:docMk/>
            <pc:sldMk cId="3593214385" sldId="264"/>
            <ac:spMk id="12" creationId="{37839000-58C1-028D-2334-67A401DB660F}"/>
          </ac:spMkLst>
        </pc:spChg>
        <pc:graphicFrameChg chg="add mod">
          <ac:chgData name="Sougat Dey" userId="6fe7dab3-ba33-4b13-9059-5d152beceab6" providerId="ADAL" clId="{7CA76BE9-0E21-4F85-9A62-05CA8ABFA93F}" dt="2024-03-05T14:48:30.750" v="1855" actId="1076"/>
          <ac:graphicFrameMkLst>
            <pc:docMk/>
            <pc:sldMk cId="3593214385" sldId="264"/>
            <ac:graphicFrameMk id="5" creationId="{7616877F-E06C-749A-150F-F80FB274A09D}"/>
          </ac:graphicFrameMkLst>
        </pc:graphicFrameChg>
        <pc:picChg chg="add del">
          <ac:chgData name="Sougat Dey" userId="6fe7dab3-ba33-4b13-9059-5d152beceab6" providerId="ADAL" clId="{7CA76BE9-0E21-4F85-9A62-05CA8ABFA93F}" dt="2024-03-05T15:07:36.828" v="2423" actId="478"/>
          <ac:picMkLst>
            <pc:docMk/>
            <pc:sldMk cId="3593214385" sldId="264"/>
            <ac:picMk id="11" creationId="{BC31E6FD-E47C-E9B6-EBC6-E2144F9A1063}"/>
          </ac:picMkLst>
        </pc:picChg>
      </pc:sldChg>
      <pc:sldChg chg="addSp delSp modSp new mod">
        <pc:chgData name="Sougat Dey" userId="6fe7dab3-ba33-4b13-9059-5d152beceab6" providerId="ADAL" clId="{7CA76BE9-0E21-4F85-9A62-05CA8ABFA93F}" dt="2024-03-05T15:09:20.341" v="2444" actId="20577"/>
        <pc:sldMkLst>
          <pc:docMk/>
          <pc:sldMk cId="348163725" sldId="265"/>
        </pc:sldMkLst>
        <pc:spChg chg="del">
          <ac:chgData name="Sougat Dey" userId="6fe7dab3-ba33-4b13-9059-5d152beceab6" providerId="ADAL" clId="{7CA76BE9-0E21-4F85-9A62-05CA8ABFA93F}" dt="2024-03-05T14:54:53.512" v="2161" actId="478"/>
          <ac:spMkLst>
            <pc:docMk/>
            <pc:sldMk cId="348163725" sldId="265"/>
            <ac:spMk id="2" creationId="{E653172A-D1D3-084E-E4DF-976846380BD0}"/>
          </ac:spMkLst>
        </pc:spChg>
        <pc:spChg chg="del">
          <ac:chgData name="Sougat Dey" userId="6fe7dab3-ba33-4b13-9059-5d152beceab6" providerId="ADAL" clId="{7CA76BE9-0E21-4F85-9A62-05CA8ABFA93F}" dt="2024-03-05T14:54:50.428" v="2160" actId="478"/>
          <ac:spMkLst>
            <pc:docMk/>
            <pc:sldMk cId="348163725" sldId="265"/>
            <ac:spMk id="3" creationId="{90AAE860-8306-935A-0C26-A3B7032F19CE}"/>
          </ac:spMkLst>
        </pc:spChg>
        <pc:spChg chg="add mod">
          <ac:chgData name="Sougat Dey" userId="6fe7dab3-ba33-4b13-9059-5d152beceab6" providerId="ADAL" clId="{7CA76BE9-0E21-4F85-9A62-05CA8ABFA93F}" dt="2024-03-05T15:09:20.341" v="2444" actId="20577"/>
          <ac:spMkLst>
            <pc:docMk/>
            <pc:sldMk cId="348163725" sldId="265"/>
            <ac:spMk id="4" creationId="{FB27862B-F0CA-3B94-CA75-6B80C97929F1}"/>
          </ac:spMkLst>
        </pc:spChg>
        <pc:spChg chg="add mod">
          <ac:chgData name="Sougat Dey" userId="6fe7dab3-ba33-4b13-9059-5d152beceab6" providerId="ADAL" clId="{7CA76BE9-0E21-4F85-9A62-05CA8ABFA93F}" dt="2024-03-05T15:03:18.252" v="2400"/>
          <ac:spMkLst>
            <pc:docMk/>
            <pc:sldMk cId="348163725" sldId="265"/>
            <ac:spMk id="6" creationId="{83D7403F-653B-CBCF-9599-650AFCBA25DD}"/>
          </ac:spMkLst>
        </pc:spChg>
        <pc:graphicFrameChg chg="add mod">
          <ac:chgData name="Sougat Dey" userId="6fe7dab3-ba33-4b13-9059-5d152beceab6" providerId="ADAL" clId="{7CA76BE9-0E21-4F85-9A62-05CA8ABFA93F}" dt="2024-03-05T14:56:55.006" v="2176" actId="1076"/>
          <ac:graphicFrameMkLst>
            <pc:docMk/>
            <pc:sldMk cId="348163725" sldId="265"/>
            <ac:graphicFrameMk id="5" creationId="{D824F7D6-1604-63E0-EF8C-8CBEFC824480}"/>
          </ac:graphicFrameMkLst>
        </pc:graphicFrameChg>
      </pc:sldChg>
      <pc:sldChg chg="addSp modSp new del mod">
        <pc:chgData name="Sougat Dey" userId="6fe7dab3-ba33-4b13-9059-5d152beceab6" providerId="ADAL" clId="{7CA76BE9-0E21-4F85-9A62-05CA8ABFA93F}" dt="2024-03-05T15:06:04.213" v="2406" actId="680"/>
        <pc:sldMkLst>
          <pc:docMk/>
          <pc:sldMk cId="3153995145" sldId="266"/>
        </pc:sldMkLst>
        <pc:spChg chg="add mod">
          <ac:chgData name="Sougat Dey" userId="6fe7dab3-ba33-4b13-9059-5d152beceab6" providerId="ADAL" clId="{7CA76BE9-0E21-4F85-9A62-05CA8ABFA93F}" dt="2024-03-05T15:06:03.855" v="2405"/>
          <ac:spMkLst>
            <pc:docMk/>
            <pc:sldMk cId="3153995145" sldId="266"/>
            <ac:spMk id="4" creationId="{EFB2CABE-EA61-54BA-DAB3-E0810FE39428}"/>
          </ac:spMkLst>
        </pc:spChg>
      </pc:sldChg>
      <pc:sldChg chg="addSp delSp modSp new mod">
        <pc:chgData name="Sougat Dey" userId="6fe7dab3-ba33-4b13-9059-5d152beceab6" providerId="ADAL" clId="{7CA76BE9-0E21-4F85-9A62-05CA8ABFA93F}" dt="2024-03-05T15:30:36.942" v="3071" actId="123"/>
        <pc:sldMkLst>
          <pc:docMk/>
          <pc:sldMk cId="3675334422" sldId="266"/>
        </pc:sldMkLst>
        <pc:spChg chg="del">
          <ac:chgData name="Sougat Dey" userId="6fe7dab3-ba33-4b13-9059-5d152beceab6" providerId="ADAL" clId="{7CA76BE9-0E21-4F85-9A62-05CA8ABFA93F}" dt="2024-03-05T15:06:08.810" v="2408" actId="478"/>
          <ac:spMkLst>
            <pc:docMk/>
            <pc:sldMk cId="3675334422" sldId="266"/>
            <ac:spMk id="2" creationId="{88C0495B-FD72-2CA9-6201-FB9596780DFD}"/>
          </ac:spMkLst>
        </pc:spChg>
        <pc:spChg chg="del">
          <ac:chgData name="Sougat Dey" userId="6fe7dab3-ba33-4b13-9059-5d152beceab6" providerId="ADAL" clId="{7CA76BE9-0E21-4F85-9A62-05CA8ABFA93F}" dt="2024-03-05T15:06:09.717" v="2409" actId="478"/>
          <ac:spMkLst>
            <pc:docMk/>
            <pc:sldMk cId="3675334422" sldId="266"/>
            <ac:spMk id="3" creationId="{B475FA36-16C6-C8DB-39E2-2CDD5DC83CA7}"/>
          </ac:spMkLst>
        </pc:spChg>
        <pc:spChg chg="add mod">
          <ac:chgData name="Sougat Dey" userId="6fe7dab3-ba33-4b13-9059-5d152beceab6" providerId="ADAL" clId="{7CA76BE9-0E21-4F85-9A62-05CA8ABFA93F}" dt="2024-03-05T15:10:44.092" v="2459" actId="1035"/>
          <ac:spMkLst>
            <pc:docMk/>
            <pc:sldMk cId="3675334422" sldId="266"/>
            <ac:spMk id="4" creationId="{98E0D946-B0E6-B304-A4C8-8D6343840F42}"/>
          </ac:spMkLst>
        </pc:spChg>
        <pc:spChg chg="add del">
          <ac:chgData name="Sougat Dey" userId="6fe7dab3-ba33-4b13-9059-5d152beceab6" providerId="ADAL" clId="{7CA76BE9-0E21-4F85-9A62-05CA8ABFA93F}" dt="2024-03-05T15:12:45.777" v="2468" actId="478"/>
          <ac:spMkLst>
            <pc:docMk/>
            <pc:sldMk cId="3675334422" sldId="266"/>
            <ac:spMk id="7" creationId="{CD8F2052-9E65-F97C-A4DD-1B15DD63A194}"/>
          </ac:spMkLst>
        </pc:spChg>
        <pc:spChg chg="add del mod">
          <ac:chgData name="Sougat Dey" userId="6fe7dab3-ba33-4b13-9059-5d152beceab6" providerId="ADAL" clId="{7CA76BE9-0E21-4F85-9A62-05CA8ABFA93F}" dt="2024-03-05T15:14:35.179" v="2483" actId="478"/>
          <ac:spMkLst>
            <pc:docMk/>
            <pc:sldMk cId="3675334422" sldId="266"/>
            <ac:spMk id="9" creationId="{2ED9C46C-14CF-9B25-987E-E6026FA25C45}"/>
          </ac:spMkLst>
        </pc:spChg>
        <pc:spChg chg="add mod">
          <ac:chgData name="Sougat Dey" userId="6fe7dab3-ba33-4b13-9059-5d152beceab6" providerId="ADAL" clId="{7CA76BE9-0E21-4F85-9A62-05CA8ABFA93F}" dt="2024-03-05T15:30:36.942" v="3071" actId="123"/>
          <ac:spMkLst>
            <pc:docMk/>
            <pc:sldMk cId="3675334422" sldId="266"/>
            <ac:spMk id="13" creationId="{0A602C45-7946-2B89-159E-DC04E6756C6C}"/>
          </ac:spMkLst>
        </pc:spChg>
        <pc:graphicFrameChg chg="add del mod">
          <ac:chgData name="Sougat Dey" userId="6fe7dab3-ba33-4b13-9059-5d152beceab6" providerId="ADAL" clId="{7CA76BE9-0E21-4F85-9A62-05CA8ABFA93F}" dt="2024-03-05T15:15:08.356" v="2487" actId="478"/>
          <ac:graphicFrameMkLst>
            <pc:docMk/>
            <pc:sldMk cId="3675334422" sldId="266"/>
            <ac:graphicFrameMk id="5" creationId="{8700CCD2-962A-4A21-7BE4-0C026DAA8D0E}"/>
          </ac:graphicFrameMkLst>
        </pc:graphicFrameChg>
        <pc:graphicFrameChg chg="add del mod">
          <ac:chgData name="Sougat Dey" userId="6fe7dab3-ba33-4b13-9059-5d152beceab6" providerId="ADAL" clId="{7CA76BE9-0E21-4F85-9A62-05CA8ABFA93F}" dt="2024-03-05T15:14:37.999" v="2484" actId="478"/>
          <ac:graphicFrameMkLst>
            <pc:docMk/>
            <pc:sldMk cId="3675334422" sldId="266"/>
            <ac:graphicFrameMk id="8" creationId="{1D20A46A-6249-33E7-3AA4-427C7D3EDE00}"/>
          </ac:graphicFrameMkLst>
        </pc:graphicFrameChg>
        <pc:graphicFrameChg chg="add del mod">
          <ac:chgData name="Sougat Dey" userId="6fe7dab3-ba33-4b13-9059-5d152beceab6" providerId="ADAL" clId="{7CA76BE9-0E21-4F85-9A62-05CA8ABFA93F}" dt="2024-03-05T15:20:00.824" v="2497" actId="478"/>
          <ac:graphicFrameMkLst>
            <pc:docMk/>
            <pc:sldMk cId="3675334422" sldId="266"/>
            <ac:graphicFrameMk id="10" creationId="{E028B88D-B902-8EBF-746B-A404299D397A}"/>
          </ac:graphicFrameMkLst>
        </pc:graphicFrameChg>
        <pc:graphicFrameChg chg="add mod">
          <ac:chgData name="Sougat Dey" userId="6fe7dab3-ba33-4b13-9059-5d152beceab6" providerId="ADAL" clId="{7CA76BE9-0E21-4F85-9A62-05CA8ABFA93F}" dt="2024-03-05T15:21:37.594" v="2510" actId="14100"/>
          <ac:graphicFrameMkLst>
            <pc:docMk/>
            <pc:sldMk cId="3675334422" sldId="266"/>
            <ac:graphicFrameMk id="11" creationId="{BC6B4174-2433-A8D8-1CB8-AEA4ABD7D04B}"/>
          </ac:graphicFrameMkLst>
        </pc:graphicFrameChg>
        <pc:graphicFrameChg chg="add mod">
          <ac:chgData name="Sougat Dey" userId="6fe7dab3-ba33-4b13-9059-5d152beceab6" providerId="ADAL" clId="{7CA76BE9-0E21-4F85-9A62-05CA8ABFA93F}" dt="2024-03-05T15:21:35.318" v="2509" actId="14100"/>
          <ac:graphicFrameMkLst>
            <pc:docMk/>
            <pc:sldMk cId="3675334422" sldId="266"/>
            <ac:graphicFrameMk id="12" creationId="{D1DA53C9-2F26-2E26-C58F-DE4B8A6D725C}"/>
          </ac:graphicFrameMkLst>
        </pc:graphicFrameChg>
      </pc:sldChg>
      <pc:sldChg chg="addSp delSp modSp new mod">
        <pc:chgData name="Sougat Dey" userId="6fe7dab3-ba33-4b13-9059-5d152beceab6" providerId="ADAL" clId="{7CA76BE9-0E21-4F85-9A62-05CA8ABFA93F}" dt="2024-03-05T15:47:33.540" v="3466" actId="20577"/>
        <pc:sldMkLst>
          <pc:docMk/>
          <pc:sldMk cId="2453374638" sldId="267"/>
        </pc:sldMkLst>
        <pc:spChg chg="del">
          <ac:chgData name="Sougat Dey" userId="6fe7dab3-ba33-4b13-9059-5d152beceab6" providerId="ADAL" clId="{7CA76BE9-0E21-4F85-9A62-05CA8ABFA93F}" dt="2024-03-05T15:31:32.559" v="3073" actId="478"/>
          <ac:spMkLst>
            <pc:docMk/>
            <pc:sldMk cId="2453374638" sldId="267"/>
            <ac:spMk id="2" creationId="{FC18DED9-2C3E-8E69-5A39-32C001812EEB}"/>
          </ac:spMkLst>
        </pc:spChg>
        <pc:spChg chg="del">
          <ac:chgData name="Sougat Dey" userId="6fe7dab3-ba33-4b13-9059-5d152beceab6" providerId="ADAL" clId="{7CA76BE9-0E21-4F85-9A62-05CA8ABFA93F}" dt="2024-03-05T15:31:32.559" v="3073" actId="478"/>
          <ac:spMkLst>
            <pc:docMk/>
            <pc:sldMk cId="2453374638" sldId="267"/>
            <ac:spMk id="3" creationId="{8BA8AFB0-F998-1ED0-A875-FCB5E9F37960}"/>
          </ac:spMkLst>
        </pc:spChg>
        <pc:spChg chg="add mod">
          <ac:chgData name="Sougat Dey" userId="6fe7dab3-ba33-4b13-9059-5d152beceab6" providerId="ADAL" clId="{7CA76BE9-0E21-4F85-9A62-05CA8ABFA93F}" dt="2024-03-05T15:31:57.436" v="3082" actId="14100"/>
          <ac:spMkLst>
            <pc:docMk/>
            <pc:sldMk cId="2453374638" sldId="267"/>
            <ac:spMk id="4" creationId="{B8378606-573F-93A8-5EA0-5BC78B8E92A8}"/>
          </ac:spMkLst>
        </pc:spChg>
        <pc:spChg chg="add mod">
          <ac:chgData name="Sougat Dey" userId="6fe7dab3-ba33-4b13-9059-5d152beceab6" providerId="ADAL" clId="{7CA76BE9-0E21-4F85-9A62-05CA8ABFA93F}" dt="2024-03-05T15:47:33.540" v="3466" actId="20577"/>
          <ac:spMkLst>
            <pc:docMk/>
            <pc:sldMk cId="2453374638" sldId="267"/>
            <ac:spMk id="6" creationId="{7B6CF571-373F-8796-EE68-8D6452F57668}"/>
          </ac:spMkLst>
        </pc:spChg>
        <pc:graphicFrameChg chg="add mod">
          <ac:chgData name="Sougat Dey" userId="6fe7dab3-ba33-4b13-9059-5d152beceab6" providerId="ADAL" clId="{7CA76BE9-0E21-4F85-9A62-05CA8ABFA93F}" dt="2024-03-05T15:34:36.661" v="3086" actId="1076"/>
          <ac:graphicFrameMkLst>
            <pc:docMk/>
            <pc:sldMk cId="2453374638" sldId="267"/>
            <ac:graphicFrameMk id="5" creationId="{F1B67113-8410-3D48-4CD6-F8685C56DD84}"/>
          </ac:graphicFrameMkLst>
        </pc:graphicFrameChg>
      </pc:sldChg>
      <pc:sldChg chg="addSp delSp modSp new del mod">
        <pc:chgData name="Sougat Dey" userId="6fe7dab3-ba33-4b13-9059-5d152beceab6" providerId="ADAL" clId="{7CA76BE9-0E21-4F85-9A62-05CA8ABFA93F}" dt="2024-03-05T15:48:51.375" v="3473" actId="47"/>
        <pc:sldMkLst>
          <pc:docMk/>
          <pc:sldMk cId="1809319201" sldId="268"/>
        </pc:sldMkLst>
        <pc:spChg chg="del">
          <ac:chgData name="Sougat Dey" userId="6fe7dab3-ba33-4b13-9059-5d152beceab6" providerId="ADAL" clId="{7CA76BE9-0E21-4F85-9A62-05CA8ABFA93F}" dt="2024-03-05T15:48:29.658" v="3468" actId="478"/>
          <ac:spMkLst>
            <pc:docMk/>
            <pc:sldMk cId="1809319201" sldId="268"/>
            <ac:spMk id="2" creationId="{0DEFFCA9-A03A-EE63-4790-FF45A921648D}"/>
          </ac:spMkLst>
        </pc:spChg>
        <pc:spChg chg="del">
          <ac:chgData name="Sougat Dey" userId="6fe7dab3-ba33-4b13-9059-5d152beceab6" providerId="ADAL" clId="{7CA76BE9-0E21-4F85-9A62-05CA8ABFA93F}" dt="2024-03-05T15:48:29.658" v="3468" actId="478"/>
          <ac:spMkLst>
            <pc:docMk/>
            <pc:sldMk cId="1809319201" sldId="268"/>
            <ac:spMk id="3" creationId="{F77F5039-140E-8244-AAC5-6C0D99F1C556}"/>
          </ac:spMkLst>
        </pc:spChg>
        <pc:spChg chg="add del mod">
          <ac:chgData name="Sougat Dey" userId="6fe7dab3-ba33-4b13-9059-5d152beceab6" providerId="ADAL" clId="{7CA76BE9-0E21-4F85-9A62-05CA8ABFA93F}" dt="2024-03-05T15:48:44.808" v="3472" actId="478"/>
          <ac:spMkLst>
            <pc:docMk/>
            <pc:sldMk cId="1809319201" sldId="268"/>
            <ac:spMk id="4" creationId="{A990559F-3A1B-8711-EEDE-D79F5044F51B}"/>
          </ac:spMkLst>
        </pc:spChg>
        <pc:spChg chg="add mod">
          <ac:chgData name="Sougat Dey" userId="6fe7dab3-ba33-4b13-9059-5d152beceab6" providerId="ADAL" clId="{7CA76BE9-0E21-4F85-9A62-05CA8ABFA93F}" dt="2024-03-05T15:48:44.808" v="3472" actId="478"/>
          <ac:spMkLst>
            <pc:docMk/>
            <pc:sldMk cId="1809319201" sldId="268"/>
            <ac:spMk id="6" creationId="{2D8D41A0-4D8F-5CDF-4F41-8CA66F2CC01C}"/>
          </ac:spMkLst>
        </pc:spChg>
      </pc:sldChg>
      <pc:sldChg chg="addSp delSp modSp new mod">
        <pc:chgData name="Sougat Dey" userId="6fe7dab3-ba33-4b13-9059-5d152beceab6" providerId="ADAL" clId="{7CA76BE9-0E21-4F85-9A62-05CA8ABFA93F}" dt="2024-03-05T16:09:46.126" v="3886" actId="123"/>
        <pc:sldMkLst>
          <pc:docMk/>
          <pc:sldMk cId="1874225029" sldId="268"/>
        </pc:sldMkLst>
        <pc:spChg chg="del">
          <ac:chgData name="Sougat Dey" userId="6fe7dab3-ba33-4b13-9059-5d152beceab6" providerId="ADAL" clId="{7CA76BE9-0E21-4F85-9A62-05CA8ABFA93F}" dt="2024-03-05T15:48:55.792" v="3475" actId="478"/>
          <ac:spMkLst>
            <pc:docMk/>
            <pc:sldMk cId="1874225029" sldId="268"/>
            <ac:spMk id="2" creationId="{F0B67048-EB39-8AF1-7725-A28C7BB5813E}"/>
          </ac:spMkLst>
        </pc:spChg>
        <pc:spChg chg="del">
          <ac:chgData name="Sougat Dey" userId="6fe7dab3-ba33-4b13-9059-5d152beceab6" providerId="ADAL" clId="{7CA76BE9-0E21-4F85-9A62-05CA8ABFA93F}" dt="2024-03-05T15:48:55.792" v="3475" actId="478"/>
          <ac:spMkLst>
            <pc:docMk/>
            <pc:sldMk cId="1874225029" sldId="268"/>
            <ac:spMk id="3" creationId="{5A0264E2-8084-4BE9-3288-28AC378C1BB4}"/>
          </ac:spMkLst>
        </pc:spChg>
        <pc:spChg chg="add mod">
          <ac:chgData name="Sougat Dey" userId="6fe7dab3-ba33-4b13-9059-5d152beceab6" providerId="ADAL" clId="{7CA76BE9-0E21-4F85-9A62-05CA8ABFA93F}" dt="2024-03-05T15:51:39.231" v="3501" actId="14100"/>
          <ac:spMkLst>
            <pc:docMk/>
            <pc:sldMk cId="1874225029" sldId="268"/>
            <ac:spMk id="4" creationId="{6D41903C-1C22-8060-1BDC-4EFCDC9FFFC8}"/>
          </ac:spMkLst>
        </pc:spChg>
        <pc:spChg chg="add mod">
          <ac:chgData name="Sougat Dey" userId="6fe7dab3-ba33-4b13-9059-5d152beceab6" providerId="ADAL" clId="{7CA76BE9-0E21-4F85-9A62-05CA8ABFA93F}" dt="2024-03-05T16:09:46.126" v="3886" actId="123"/>
          <ac:spMkLst>
            <pc:docMk/>
            <pc:sldMk cId="1874225029" sldId="268"/>
            <ac:spMk id="7" creationId="{D17F7DDF-CFAC-D534-EC49-83B2822C3F75}"/>
          </ac:spMkLst>
        </pc:spChg>
        <pc:graphicFrameChg chg="add del mod">
          <ac:chgData name="Sougat Dey" userId="6fe7dab3-ba33-4b13-9059-5d152beceab6" providerId="ADAL" clId="{7CA76BE9-0E21-4F85-9A62-05CA8ABFA93F}" dt="2024-03-05T15:55:33.092" v="3591" actId="478"/>
          <ac:graphicFrameMkLst>
            <pc:docMk/>
            <pc:sldMk cId="1874225029" sldId="268"/>
            <ac:graphicFrameMk id="5" creationId="{8F468C0B-BD20-A6F1-0DC8-FEE096E7B969}"/>
          </ac:graphicFrameMkLst>
        </pc:graphicFrameChg>
        <pc:graphicFrameChg chg="add del mod">
          <ac:chgData name="Sougat Dey" userId="6fe7dab3-ba33-4b13-9059-5d152beceab6" providerId="ADAL" clId="{7CA76BE9-0E21-4F85-9A62-05CA8ABFA93F}" dt="2024-03-05T16:03:54.470" v="3600" actId="478"/>
          <ac:graphicFrameMkLst>
            <pc:docMk/>
            <pc:sldMk cId="1874225029" sldId="268"/>
            <ac:graphicFrameMk id="6" creationId="{222BD96C-4796-2085-47A0-6671B55EC733}"/>
          </ac:graphicFrameMkLst>
        </pc:graphicFrameChg>
        <pc:graphicFrameChg chg="add del mod">
          <ac:chgData name="Sougat Dey" userId="6fe7dab3-ba33-4b13-9059-5d152beceab6" providerId="ADAL" clId="{7CA76BE9-0E21-4F85-9A62-05CA8ABFA93F}" dt="2024-03-05T16:03:49.059" v="3599" actId="478"/>
          <ac:graphicFrameMkLst>
            <pc:docMk/>
            <pc:sldMk cId="1874225029" sldId="268"/>
            <ac:graphicFrameMk id="8" creationId="{FE79C4D1-D847-2D1E-56F1-296BB4347AB7}"/>
          </ac:graphicFrameMkLst>
        </pc:graphicFrameChg>
        <pc:graphicFrameChg chg="add mod">
          <ac:chgData name="Sougat Dey" userId="6fe7dab3-ba33-4b13-9059-5d152beceab6" providerId="ADAL" clId="{7CA76BE9-0E21-4F85-9A62-05CA8ABFA93F}" dt="2024-03-05T16:04:58.103" v="3610" actId="14100"/>
          <ac:graphicFrameMkLst>
            <pc:docMk/>
            <pc:sldMk cId="1874225029" sldId="268"/>
            <ac:graphicFrameMk id="9" creationId="{1BCA6C41-EEC4-0E1B-218B-778DDE316DFE}"/>
          </ac:graphicFrameMkLst>
        </pc:graphicFrameChg>
        <pc:graphicFrameChg chg="add mod">
          <ac:chgData name="Sougat Dey" userId="6fe7dab3-ba33-4b13-9059-5d152beceab6" providerId="ADAL" clId="{7CA76BE9-0E21-4F85-9A62-05CA8ABFA93F}" dt="2024-03-05T16:04:53.444" v="3609" actId="14100"/>
          <ac:graphicFrameMkLst>
            <pc:docMk/>
            <pc:sldMk cId="1874225029" sldId="268"/>
            <ac:graphicFrameMk id="10" creationId="{7075B1BE-3C75-2876-1849-250241A4A92F}"/>
          </ac:graphicFrameMkLst>
        </pc:graphicFrameChg>
      </pc:sldChg>
      <pc:sldChg chg="addSp delSp modSp new mod">
        <pc:chgData name="Sougat Dey" userId="6fe7dab3-ba33-4b13-9059-5d152beceab6" providerId="ADAL" clId="{7CA76BE9-0E21-4F85-9A62-05CA8ABFA93F}" dt="2024-03-05T17:44:38.305" v="5092" actId="14100"/>
        <pc:sldMkLst>
          <pc:docMk/>
          <pc:sldMk cId="473503721" sldId="269"/>
        </pc:sldMkLst>
        <pc:spChg chg="del">
          <ac:chgData name="Sougat Dey" userId="6fe7dab3-ba33-4b13-9059-5d152beceab6" providerId="ADAL" clId="{7CA76BE9-0E21-4F85-9A62-05CA8ABFA93F}" dt="2024-03-05T16:17:14.713" v="4024" actId="478"/>
          <ac:spMkLst>
            <pc:docMk/>
            <pc:sldMk cId="473503721" sldId="269"/>
            <ac:spMk id="2" creationId="{8B84C227-EA09-C43F-4981-263A64D8764F}"/>
          </ac:spMkLst>
        </pc:spChg>
        <pc:spChg chg="del">
          <ac:chgData name="Sougat Dey" userId="6fe7dab3-ba33-4b13-9059-5d152beceab6" providerId="ADAL" clId="{7CA76BE9-0E21-4F85-9A62-05CA8ABFA93F}" dt="2024-03-05T16:17:14.713" v="4024" actId="478"/>
          <ac:spMkLst>
            <pc:docMk/>
            <pc:sldMk cId="473503721" sldId="269"/>
            <ac:spMk id="3" creationId="{B08C0B4F-1E82-992C-D4BE-D8459E9CE30B}"/>
          </ac:spMkLst>
        </pc:spChg>
        <pc:spChg chg="add mod">
          <ac:chgData name="Sougat Dey" userId="6fe7dab3-ba33-4b13-9059-5d152beceab6" providerId="ADAL" clId="{7CA76BE9-0E21-4F85-9A62-05CA8ABFA93F}" dt="2024-03-05T16:18:00.517" v="4028"/>
          <ac:spMkLst>
            <pc:docMk/>
            <pc:sldMk cId="473503721" sldId="269"/>
            <ac:spMk id="4" creationId="{7E78568D-AB1D-6212-F2E5-3FF5289616DD}"/>
          </ac:spMkLst>
        </pc:spChg>
        <pc:spChg chg="add mod">
          <ac:chgData name="Sougat Dey" userId="6fe7dab3-ba33-4b13-9059-5d152beceab6" providerId="ADAL" clId="{7CA76BE9-0E21-4F85-9A62-05CA8ABFA93F}" dt="2024-03-05T17:44:38.305" v="5092" actId="14100"/>
          <ac:spMkLst>
            <pc:docMk/>
            <pc:sldMk cId="473503721" sldId="269"/>
            <ac:spMk id="6" creationId="{CF81DABD-DE37-D0C8-D8D3-0CC7217ECB65}"/>
          </ac:spMkLst>
        </pc:spChg>
        <pc:graphicFrameChg chg="add mod">
          <ac:chgData name="Sougat Dey" userId="6fe7dab3-ba33-4b13-9059-5d152beceab6" providerId="ADAL" clId="{7CA76BE9-0E21-4F85-9A62-05CA8ABFA93F}" dt="2024-03-05T16:18:51.304" v="4034" actId="14100"/>
          <ac:graphicFrameMkLst>
            <pc:docMk/>
            <pc:sldMk cId="473503721" sldId="269"/>
            <ac:graphicFrameMk id="5" creationId="{F8AF30EB-537C-3C65-D3E8-B399FAE83D7A}"/>
          </ac:graphicFrameMkLst>
        </pc:graphicFrameChg>
      </pc:sldChg>
      <pc:sldChg chg="delSp new del mod">
        <pc:chgData name="Sougat Dey" userId="6fe7dab3-ba33-4b13-9059-5d152beceab6" providerId="ADAL" clId="{7CA76BE9-0E21-4F85-9A62-05CA8ABFA93F}" dt="2024-03-05T16:22:15.237" v="4040" actId="47"/>
        <pc:sldMkLst>
          <pc:docMk/>
          <pc:sldMk cId="316207348" sldId="270"/>
        </pc:sldMkLst>
        <pc:spChg chg="del">
          <ac:chgData name="Sougat Dey" userId="6fe7dab3-ba33-4b13-9059-5d152beceab6" providerId="ADAL" clId="{7CA76BE9-0E21-4F85-9A62-05CA8ABFA93F}" dt="2024-03-05T16:21:36.787" v="4036" actId="478"/>
          <ac:spMkLst>
            <pc:docMk/>
            <pc:sldMk cId="316207348" sldId="270"/>
            <ac:spMk id="2" creationId="{99082923-1165-3A4E-76A7-984E9F3CAD83}"/>
          </ac:spMkLst>
        </pc:spChg>
        <pc:spChg chg="del">
          <ac:chgData name="Sougat Dey" userId="6fe7dab3-ba33-4b13-9059-5d152beceab6" providerId="ADAL" clId="{7CA76BE9-0E21-4F85-9A62-05CA8ABFA93F}" dt="2024-03-05T16:21:36.787" v="4036" actId="478"/>
          <ac:spMkLst>
            <pc:docMk/>
            <pc:sldMk cId="316207348" sldId="270"/>
            <ac:spMk id="3" creationId="{AD1088D6-BEEB-49A9-F436-342A9670F1C1}"/>
          </ac:spMkLst>
        </pc:spChg>
      </pc:sldChg>
      <pc:sldChg chg="new del">
        <pc:chgData name="Sougat Dey" userId="6fe7dab3-ba33-4b13-9059-5d152beceab6" providerId="ADAL" clId="{7CA76BE9-0E21-4F85-9A62-05CA8ABFA93F}" dt="2024-03-05T16:22:13.804" v="4039" actId="47"/>
        <pc:sldMkLst>
          <pc:docMk/>
          <pc:sldMk cId="60662002" sldId="271"/>
        </pc:sldMkLst>
      </pc:sldChg>
      <pc:sldChg chg="modSp add mod">
        <pc:chgData name="Sougat Dey" userId="6fe7dab3-ba33-4b13-9059-5d152beceab6" providerId="ADAL" clId="{7CA76BE9-0E21-4F85-9A62-05CA8ABFA93F}" dt="2024-03-05T16:22:19.021" v="4045" actId="20577"/>
        <pc:sldMkLst>
          <pc:docMk/>
          <pc:sldMk cId="3213986452" sldId="272"/>
        </pc:sldMkLst>
        <pc:spChg chg="mod">
          <ac:chgData name="Sougat Dey" userId="6fe7dab3-ba33-4b13-9059-5d152beceab6" providerId="ADAL" clId="{7CA76BE9-0E21-4F85-9A62-05CA8ABFA93F}" dt="2024-03-05T16:22:19.021" v="4045" actId="20577"/>
          <ac:spMkLst>
            <pc:docMk/>
            <pc:sldMk cId="3213986452" sldId="272"/>
            <ac:spMk id="7" creationId="{D37BDDB9-1728-9511-5114-C8C197258801}"/>
          </ac:spMkLst>
        </pc:spChg>
      </pc:sldChg>
      <pc:sldChg chg="addSp delSp modSp new mod">
        <pc:chgData name="Sougat Dey" userId="6fe7dab3-ba33-4b13-9059-5d152beceab6" providerId="ADAL" clId="{7CA76BE9-0E21-4F85-9A62-05CA8ABFA93F}" dt="2024-03-05T16:24:57.089" v="4065" actId="123"/>
        <pc:sldMkLst>
          <pc:docMk/>
          <pc:sldMk cId="1939430301" sldId="273"/>
        </pc:sldMkLst>
        <pc:spChg chg="del">
          <ac:chgData name="Sougat Dey" userId="6fe7dab3-ba33-4b13-9059-5d152beceab6" providerId="ADAL" clId="{7CA76BE9-0E21-4F85-9A62-05CA8ABFA93F}" dt="2024-03-05T16:22:26.671" v="4047" actId="478"/>
          <ac:spMkLst>
            <pc:docMk/>
            <pc:sldMk cId="1939430301" sldId="273"/>
            <ac:spMk id="2" creationId="{01476B69-944C-F2AE-10BA-A2DB7F690467}"/>
          </ac:spMkLst>
        </pc:spChg>
        <pc:spChg chg="del">
          <ac:chgData name="Sougat Dey" userId="6fe7dab3-ba33-4b13-9059-5d152beceab6" providerId="ADAL" clId="{7CA76BE9-0E21-4F85-9A62-05CA8ABFA93F}" dt="2024-03-05T16:22:26.671" v="4047" actId="478"/>
          <ac:spMkLst>
            <pc:docMk/>
            <pc:sldMk cId="1939430301" sldId="273"/>
            <ac:spMk id="3" creationId="{21006A6C-587C-20CB-4D13-BD4B86DC5946}"/>
          </ac:spMkLst>
        </pc:spChg>
        <pc:spChg chg="add mod">
          <ac:chgData name="Sougat Dey" userId="6fe7dab3-ba33-4b13-9059-5d152beceab6" providerId="ADAL" clId="{7CA76BE9-0E21-4F85-9A62-05CA8ABFA93F}" dt="2024-03-05T16:24:57.089" v="4065" actId="123"/>
          <ac:spMkLst>
            <pc:docMk/>
            <pc:sldMk cId="1939430301" sldId="273"/>
            <ac:spMk id="4" creationId="{F4A3A792-B997-B947-C695-CBE1BF3F2CB5}"/>
          </ac:spMkLst>
        </pc:spChg>
        <pc:graphicFrameChg chg="add mod">
          <ac:chgData name="Sougat Dey" userId="6fe7dab3-ba33-4b13-9059-5d152beceab6" providerId="ADAL" clId="{7CA76BE9-0E21-4F85-9A62-05CA8ABFA93F}" dt="2024-03-05T16:23:46.712" v="4056" actId="1076"/>
          <ac:graphicFrameMkLst>
            <pc:docMk/>
            <pc:sldMk cId="1939430301" sldId="273"/>
            <ac:graphicFrameMk id="5" creationId="{24082CE6-CE35-FF84-32D4-1F118F5AF15D}"/>
          </ac:graphicFrameMkLst>
        </pc:graphicFrameChg>
      </pc:sldChg>
      <pc:sldChg chg="addSp delSp modSp new mod">
        <pc:chgData name="Sougat Dey" userId="6fe7dab3-ba33-4b13-9059-5d152beceab6" providerId="ADAL" clId="{7CA76BE9-0E21-4F85-9A62-05CA8ABFA93F}" dt="2024-03-05T16:25:49.328" v="4069" actId="1076"/>
        <pc:sldMkLst>
          <pc:docMk/>
          <pc:sldMk cId="3161474310" sldId="274"/>
        </pc:sldMkLst>
        <pc:spChg chg="del">
          <ac:chgData name="Sougat Dey" userId="6fe7dab3-ba33-4b13-9059-5d152beceab6" providerId="ADAL" clId="{7CA76BE9-0E21-4F85-9A62-05CA8ABFA93F}" dt="2024-03-05T16:24:14.735" v="4058" actId="478"/>
          <ac:spMkLst>
            <pc:docMk/>
            <pc:sldMk cId="3161474310" sldId="274"/>
            <ac:spMk id="2" creationId="{B01D8CF6-76F0-BC87-B35C-164B1953C0E3}"/>
          </ac:spMkLst>
        </pc:spChg>
        <pc:spChg chg="del">
          <ac:chgData name="Sougat Dey" userId="6fe7dab3-ba33-4b13-9059-5d152beceab6" providerId="ADAL" clId="{7CA76BE9-0E21-4F85-9A62-05CA8ABFA93F}" dt="2024-03-05T16:24:14.735" v="4058" actId="478"/>
          <ac:spMkLst>
            <pc:docMk/>
            <pc:sldMk cId="3161474310" sldId="274"/>
            <ac:spMk id="3" creationId="{6CC81DCC-193F-2AE1-14DF-FA304E53EE79}"/>
          </ac:spMkLst>
        </pc:spChg>
        <pc:spChg chg="add mod">
          <ac:chgData name="Sougat Dey" userId="6fe7dab3-ba33-4b13-9059-5d152beceab6" providerId="ADAL" clId="{7CA76BE9-0E21-4F85-9A62-05CA8ABFA93F}" dt="2024-03-05T16:25:02.356" v="4066" actId="123"/>
          <ac:spMkLst>
            <pc:docMk/>
            <pc:sldMk cId="3161474310" sldId="274"/>
            <ac:spMk id="4" creationId="{B8FF1136-A61A-9478-554E-0175B729444A}"/>
          </ac:spMkLst>
        </pc:spChg>
        <pc:graphicFrameChg chg="add mod">
          <ac:chgData name="Sougat Dey" userId="6fe7dab3-ba33-4b13-9059-5d152beceab6" providerId="ADAL" clId="{7CA76BE9-0E21-4F85-9A62-05CA8ABFA93F}" dt="2024-03-05T16:25:49.328" v="4069" actId="1076"/>
          <ac:graphicFrameMkLst>
            <pc:docMk/>
            <pc:sldMk cId="3161474310" sldId="274"/>
            <ac:graphicFrameMk id="5" creationId="{861DDA6D-D693-109D-DDED-894129B65496}"/>
          </ac:graphicFrameMkLst>
        </pc:graphicFrameChg>
      </pc:sldChg>
      <pc:sldChg chg="addSp delSp modSp new mod">
        <pc:chgData name="Sougat Dey" userId="6fe7dab3-ba33-4b13-9059-5d152beceab6" providerId="ADAL" clId="{7CA76BE9-0E21-4F85-9A62-05CA8ABFA93F}" dt="2024-03-05T16:39:36.895" v="4336" actId="14100"/>
        <pc:sldMkLst>
          <pc:docMk/>
          <pc:sldMk cId="2387741416" sldId="275"/>
        </pc:sldMkLst>
        <pc:spChg chg="del">
          <ac:chgData name="Sougat Dey" userId="6fe7dab3-ba33-4b13-9059-5d152beceab6" providerId="ADAL" clId="{7CA76BE9-0E21-4F85-9A62-05CA8ABFA93F}" dt="2024-03-05T16:26:15.791" v="4071" actId="478"/>
          <ac:spMkLst>
            <pc:docMk/>
            <pc:sldMk cId="2387741416" sldId="275"/>
            <ac:spMk id="2" creationId="{C2243B4C-E55C-CD16-C487-CE0803A2ED24}"/>
          </ac:spMkLst>
        </pc:spChg>
        <pc:spChg chg="del">
          <ac:chgData name="Sougat Dey" userId="6fe7dab3-ba33-4b13-9059-5d152beceab6" providerId="ADAL" clId="{7CA76BE9-0E21-4F85-9A62-05CA8ABFA93F}" dt="2024-03-05T16:26:15.791" v="4071" actId="478"/>
          <ac:spMkLst>
            <pc:docMk/>
            <pc:sldMk cId="2387741416" sldId="275"/>
            <ac:spMk id="3" creationId="{76B06F28-7E96-E63D-2A3F-DB1DF8A508A9}"/>
          </ac:spMkLst>
        </pc:spChg>
        <pc:spChg chg="add mod">
          <ac:chgData name="Sougat Dey" userId="6fe7dab3-ba33-4b13-9059-5d152beceab6" providerId="ADAL" clId="{7CA76BE9-0E21-4F85-9A62-05CA8ABFA93F}" dt="2024-03-05T16:28:06.192" v="4095" actId="123"/>
          <ac:spMkLst>
            <pc:docMk/>
            <pc:sldMk cId="2387741416" sldId="275"/>
            <ac:spMk id="4" creationId="{53B4CB76-110D-4736-F5A1-F5DF88FD3182}"/>
          </ac:spMkLst>
        </pc:spChg>
        <pc:spChg chg="add mod">
          <ac:chgData name="Sougat Dey" userId="6fe7dab3-ba33-4b13-9059-5d152beceab6" providerId="ADAL" clId="{7CA76BE9-0E21-4F85-9A62-05CA8ABFA93F}" dt="2024-03-05T16:39:36.895" v="4336" actId="14100"/>
          <ac:spMkLst>
            <pc:docMk/>
            <pc:sldMk cId="2387741416" sldId="275"/>
            <ac:spMk id="6" creationId="{BF05FF65-B1CC-63DB-6C50-B6A665020799}"/>
          </ac:spMkLst>
        </pc:spChg>
        <pc:graphicFrameChg chg="add mod">
          <ac:chgData name="Sougat Dey" userId="6fe7dab3-ba33-4b13-9059-5d152beceab6" providerId="ADAL" clId="{7CA76BE9-0E21-4F85-9A62-05CA8ABFA93F}" dt="2024-03-05T16:28:54.189" v="4104" actId="14100"/>
          <ac:graphicFrameMkLst>
            <pc:docMk/>
            <pc:sldMk cId="2387741416" sldId="275"/>
            <ac:graphicFrameMk id="5" creationId="{A20ECD65-8372-066A-8ED0-C70D8FC85C13}"/>
          </ac:graphicFrameMkLst>
        </pc:graphicFrameChg>
      </pc:sldChg>
      <pc:sldChg chg="modSp add mod">
        <pc:chgData name="Sougat Dey" userId="6fe7dab3-ba33-4b13-9059-5d152beceab6" providerId="ADAL" clId="{7CA76BE9-0E21-4F85-9A62-05CA8ABFA93F}" dt="2024-03-05T16:40:25.920" v="4345" actId="20577"/>
        <pc:sldMkLst>
          <pc:docMk/>
          <pc:sldMk cId="3541809917" sldId="276"/>
        </pc:sldMkLst>
        <pc:spChg chg="mod">
          <ac:chgData name="Sougat Dey" userId="6fe7dab3-ba33-4b13-9059-5d152beceab6" providerId="ADAL" clId="{7CA76BE9-0E21-4F85-9A62-05CA8ABFA93F}" dt="2024-03-05T16:40:25.920" v="4345" actId="20577"/>
          <ac:spMkLst>
            <pc:docMk/>
            <pc:sldMk cId="3541809917" sldId="276"/>
            <ac:spMk id="7" creationId="{F388CA80-1F45-0B27-2DB3-783837580FAF}"/>
          </ac:spMkLst>
        </pc:spChg>
      </pc:sldChg>
      <pc:sldChg chg="new del">
        <pc:chgData name="Sougat Dey" userId="6fe7dab3-ba33-4b13-9059-5d152beceab6" providerId="ADAL" clId="{7CA76BE9-0E21-4F85-9A62-05CA8ABFA93F}" dt="2024-03-05T16:40:19.293" v="4338" actId="47"/>
        <pc:sldMkLst>
          <pc:docMk/>
          <pc:sldMk cId="3657996246" sldId="276"/>
        </pc:sldMkLst>
      </pc:sldChg>
      <pc:sldChg chg="addSp delSp modSp new mod">
        <pc:chgData name="Sougat Dey" userId="6fe7dab3-ba33-4b13-9059-5d152beceab6" providerId="ADAL" clId="{7CA76BE9-0E21-4F85-9A62-05CA8ABFA93F}" dt="2024-03-05T16:46:19.971" v="4360" actId="1076"/>
        <pc:sldMkLst>
          <pc:docMk/>
          <pc:sldMk cId="3672448643" sldId="277"/>
        </pc:sldMkLst>
        <pc:spChg chg="del">
          <ac:chgData name="Sougat Dey" userId="6fe7dab3-ba33-4b13-9059-5d152beceab6" providerId="ADAL" clId="{7CA76BE9-0E21-4F85-9A62-05CA8ABFA93F}" dt="2024-03-05T16:40:34.737" v="4347" actId="478"/>
          <ac:spMkLst>
            <pc:docMk/>
            <pc:sldMk cId="3672448643" sldId="277"/>
            <ac:spMk id="2" creationId="{6F2E28B1-9BAC-2DE8-9B4F-1ECEA4CF3742}"/>
          </ac:spMkLst>
        </pc:spChg>
        <pc:spChg chg="del">
          <ac:chgData name="Sougat Dey" userId="6fe7dab3-ba33-4b13-9059-5d152beceab6" providerId="ADAL" clId="{7CA76BE9-0E21-4F85-9A62-05CA8ABFA93F}" dt="2024-03-05T16:40:34.737" v="4347" actId="478"/>
          <ac:spMkLst>
            <pc:docMk/>
            <pc:sldMk cId="3672448643" sldId="277"/>
            <ac:spMk id="3" creationId="{075B2DC2-C80E-7E01-102D-A16138B2908B}"/>
          </ac:spMkLst>
        </pc:spChg>
        <pc:spChg chg="add mod">
          <ac:chgData name="Sougat Dey" userId="6fe7dab3-ba33-4b13-9059-5d152beceab6" providerId="ADAL" clId="{7CA76BE9-0E21-4F85-9A62-05CA8ABFA93F}" dt="2024-03-05T16:42:57.422" v="4355" actId="20577"/>
          <ac:spMkLst>
            <pc:docMk/>
            <pc:sldMk cId="3672448643" sldId="277"/>
            <ac:spMk id="4" creationId="{461CEFA9-0734-62C0-5B9F-4138DB8B591C}"/>
          </ac:spMkLst>
        </pc:spChg>
        <pc:picChg chg="add del">
          <ac:chgData name="Sougat Dey" userId="6fe7dab3-ba33-4b13-9059-5d152beceab6" providerId="ADAL" clId="{7CA76BE9-0E21-4F85-9A62-05CA8ABFA93F}" dt="2024-03-05T16:45:24.558" v="4357" actId="478"/>
          <ac:picMkLst>
            <pc:docMk/>
            <pc:sldMk cId="3672448643" sldId="277"/>
            <ac:picMk id="6" creationId="{9901488F-63E8-638F-DE04-B323A97DC383}"/>
          </ac:picMkLst>
        </pc:picChg>
        <pc:picChg chg="add mod">
          <ac:chgData name="Sougat Dey" userId="6fe7dab3-ba33-4b13-9059-5d152beceab6" providerId="ADAL" clId="{7CA76BE9-0E21-4F85-9A62-05CA8ABFA93F}" dt="2024-03-05T16:46:19.971" v="4360" actId="1076"/>
          <ac:picMkLst>
            <pc:docMk/>
            <pc:sldMk cId="3672448643" sldId="277"/>
            <ac:picMk id="8" creationId="{1E3FAF77-58FA-C1D5-95EC-BAA7F0375BE3}"/>
          </ac:picMkLst>
        </pc:picChg>
      </pc:sldChg>
      <pc:sldChg chg="addSp delSp modSp new mod">
        <pc:chgData name="Sougat Dey" userId="6fe7dab3-ba33-4b13-9059-5d152beceab6" providerId="ADAL" clId="{7CA76BE9-0E21-4F85-9A62-05CA8ABFA93F}" dt="2024-03-05T16:47:40.046" v="4377" actId="1076"/>
        <pc:sldMkLst>
          <pc:docMk/>
          <pc:sldMk cId="1449799007" sldId="278"/>
        </pc:sldMkLst>
        <pc:spChg chg="del">
          <ac:chgData name="Sougat Dey" userId="6fe7dab3-ba33-4b13-9059-5d152beceab6" providerId="ADAL" clId="{7CA76BE9-0E21-4F85-9A62-05CA8ABFA93F}" dt="2024-03-05T16:46:25.909" v="4362" actId="478"/>
          <ac:spMkLst>
            <pc:docMk/>
            <pc:sldMk cId="1449799007" sldId="278"/>
            <ac:spMk id="2" creationId="{214038A3-2C86-0031-D0EC-9512AEE38F0C}"/>
          </ac:spMkLst>
        </pc:spChg>
        <pc:spChg chg="del">
          <ac:chgData name="Sougat Dey" userId="6fe7dab3-ba33-4b13-9059-5d152beceab6" providerId="ADAL" clId="{7CA76BE9-0E21-4F85-9A62-05CA8ABFA93F}" dt="2024-03-05T16:46:25.909" v="4362" actId="478"/>
          <ac:spMkLst>
            <pc:docMk/>
            <pc:sldMk cId="1449799007" sldId="278"/>
            <ac:spMk id="3" creationId="{3CE5C1AD-1760-D31F-FF43-49DBFF07E8A4}"/>
          </ac:spMkLst>
        </pc:spChg>
        <pc:spChg chg="add mod">
          <ac:chgData name="Sougat Dey" userId="6fe7dab3-ba33-4b13-9059-5d152beceab6" providerId="ADAL" clId="{7CA76BE9-0E21-4F85-9A62-05CA8ABFA93F}" dt="2024-03-05T16:46:59.813" v="4373" actId="14100"/>
          <ac:spMkLst>
            <pc:docMk/>
            <pc:sldMk cId="1449799007" sldId="278"/>
            <ac:spMk id="4" creationId="{2F542228-6F4F-1F98-A74C-6A0AF6C42476}"/>
          </ac:spMkLst>
        </pc:spChg>
        <pc:picChg chg="add mod">
          <ac:chgData name="Sougat Dey" userId="6fe7dab3-ba33-4b13-9059-5d152beceab6" providerId="ADAL" clId="{7CA76BE9-0E21-4F85-9A62-05CA8ABFA93F}" dt="2024-03-05T16:47:40.046" v="4377" actId="1076"/>
          <ac:picMkLst>
            <pc:docMk/>
            <pc:sldMk cId="1449799007" sldId="278"/>
            <ac:picMk id="6" creationId="{C15174E2-4D3C-5659-7EBB-D738A847958E}"/>
          </ac:picMkLst>
        </pc:picChg>
      </pc:sldChg>
      <pc:sldChg chg="addSp delSp modSp new mod">
        <pc:chgData name="Sougat Dey" userId="6fe7dab3-ba33-4b13-9059-5d152beceab6" providerId="ADAL" clId="{7CA76BE9-0E21-4F85-9A62-05CA8ABFA93F}" dt="2024-03-05T16:49:01.638" v="4390" actId="1076"/>
        <pc:sldMkLst>
          <pc:docMk/>
          <pc:sldMk cId="3118677920" sldId="279"/>
        </pc:sldMkLst>
        <pc:spChg chg="del">
          <ac:chgData name="Sougat Dey" userId="6fe7dab3-ba33-4b13-9059-5d152beceab6" providerId="ADAL" clId="{7CA76BE9-0E21-4F85-9A62-05CA8ABFA93F}" dt="2024-03-05T16:47:45.543" v="4379" actId="478"/>
          <ac:spMkLst>
            <pc:docMk/>
            <pc:sldMk cId="3118677920" sldId="279"/>
            <ac:spMk id="2" creationId="{6572BFFC-1BFA-D56A-6E61-04C6CCC116DB}"/>
          </ac:spMkLst>
        </pc:spChg>
        <pc:spChg chg="del">
          <ac:chgData name="Sougat Dey" userId="6fe7dab3-ba33-4b13-9059-5d152beceab6" providerId="ADAL" clId="{7CA76BE9-0E21-4F85-9A62-05CA8ABFA93F}" dt="2024-03-05T16:47:45.543" v="4379" actId="478"/>
          <ac:spMkLst>
            <pc:docMk/>
            <pc:sldMk cId="3118677920" sldId="279"/>
            <ac:spMk id="3" creationId="{B8350F0E-8DF4-7673-06A1-0DCD2633B8BA}"/>
          </ac:spMkLst>
        </pc:spChg>
        <pc:spChg chg="add mod">
          <ac:chgData name="Sougat Dey" userId="6fe7dab3-ba33-4b13-9059-5d152beceab6" providerId="ADAL" clId="{7CA76BE9-0E21-4F85-9A62-05CA8ABFA93F}" dt="2024-03-05T16:48:25.698" v="4387" actId="14100"/>
          <ac:spMkLst>
            <pc:docMk/>
            <pc:sldMk cId="3118677920" sldId="279"/>
            <ac:spMk id="4" creationId="{7F4CC04A-CE4E-973E-CCF4-0DFE871A3E61}"/>
          </ac:spMkLst>
        </pc:spChg>
        <pc:picChg chg="add mod">
          <ac:chgData name="Sougat Dey" userId="6fe7dab3-ba33-4b13-9059-5d152beceab6" providerId="ADAL" clId="{7CA76BE9-0E21-4F85-9A62-05CA8ABFA93F}" dt="2024-03-05T16:49:01.638" v="4390" actId="1076"/>
          <ac:picMkLst>
            <pc:docMk/>
            <pc:sldMk cId="3118677920" sldId="279"/>
            <ac:picMk id="6" creationId="{5869A5E5-224B-09DF-28F2-A7F15260E6D9}"/>
          </ac:picMkLst>
        </pc:picChg>
      </pc:sldChg>
      <pc:sldChg chg="addSp delSp modSp new mod">
        <pc:chgData name="Sougat Dey" userId="6fe7dab3-ba33-4b13-9059-5d152beceab6" providerId="ADAL" clId="{7CA76BE9-0E21-4F85-9A62-05CA8ABFA93F}" dt="2024-03-05T16:53:36.165" v="4408" actId="20577"/>
        <pc:sldMkLst>
          <pc:docMk/>
          <pc:sldMk cId="3347959021" sldId="280"/>
        </pc:sldMkLst>
        <pc:spChg chg="del">
          <ac:chgData name="Sougat Dey" userId="6fe7dab3-ba33-4b13-9059-5d152beceab6" providerId="ADAL" clId="{7CA76BE9-0E21-4F85-9A62-05CA8ABFA93F}" dt="2024-03-05T16:51:15.813" v="4392" actId="478"/>
          <ac:spMkLst>
            <pc:docMk/>
            <pc:sldMk cId="3347959021" sldId="280"/>
            <ac:spMk id="2" creationId="{9DAF1405-3248-7990-75A0-5BE09D1F9762}"/>
          </ac:spMkLst>
        </pc:spChg>
        <pc:spChg chg="del">
          <ac:chgData name="Sougat Dey" userId="6fe7dab3-ba33-4b13-9059-5d152beceab6" providerId="ADAL" clId="{7CA76BE9-0E21-4F85-9A62-05CA8ABFA93F}" dt="2024-03-05T16:51:15.813" v="4392" actId="478"/>
          <ac:spMkLst>
            <pc:docMk/>
            <pc:sldMk cId="3347959021" sldId="280"/>
            <ac:spMk id="3" creationId="{D8C57EB8-87E8-19C3-0066-60B7BA30EDB8}"/>
          </ac:spMkLst>
        </pc:spChg>
        <pc:spChg chg="add mod">
          <ac:chgData name="Sougat Dey" userId="6fe7dab3-ba33-4b13-9059-5d152beceab6" providerId="ADAL" clId="{7CA76BE9-0E21-4F85-9A62-05CA8ABFA93F}" dt="2024-03-05T16:53:36.165" v="4408" actId="20577"/>
          <ac:spMkLst>
            <pc:docMk/>
            <pc:sldMk cId="3347959021" sldId="280"/>
            <ac:spMk id="4" creationId="{5CCC8889-723E-61AC-09A2-195EB1179721}"/>
          </ac:spMkLst>
        </pc:spChg>
        <pc:picChg chg="add mod">
          <ac:chgData name="Sougat Dey" userId="6fe7dab3-ba33-4b13-9059-5d152beceab6" providerId="ADAL" clId="{7CA76BE9-0E21-4F85-9A62-05CA8ABFA93F}" dt="2024-03-05T16:52:28.731" v="4404" actId="1076"/>
          <ac:picMkLst>
            <pc:docMk/>
            <pc:sldMk cId="3347959021" sldId="280"/>
            <ac:picMk id="6" creationId="{49761CDA-60AE-5DEF-4958-5BF75AF66BED}"/>
          </ac:picMkLst>
        </pc:picChg>
      </pc:sldChg>
      <pc:sldChg chg="addSp delSp modSp new mod">
        <pc:chgData name="Sougat Dey" userId="6fe7dab3-ba33-4b13-9059-5d152beceab6" providerId="ADAL" clId="{7CA76BE9-0E21-4F85-9A62-05CA8ABFA93F}" dt="2024-03-05T16:54:42.680" v="4425" actId="1076"/>
        <pc:sldMkLst>
          <pc:docMk/>
          <pc:sldMk cId="350240970" sldId="281"/>
        </pc:sldMkLst>
        <pc:spChg chg="del">
          <ac:chgData name="Sougat Dey" userId="6fe7dab3-ba33-4b13-9059-5d152beceab6" providerId="ADAL" clId="{7CA76BE9-0E21-4F85-9A62-05CA8ABFA93F}" dt="2024-03-05T16:53:28.614" v="4406" actId="478"/>
          <ac:spMkLst>
            <pc:docMk/>
            <pc:sldMk cId="350240970" sldId="281"/>
            <ac:spMk id="2" creationId="{726B8592-9402-9C94-2E5E-036FCC52CB76}"/>
          </ac:spMkLst>
        </pc:spChg>
        <pc:spChg chg="del">
          <ac:chgData name="Sougat Dey" userId="6fe7dab3-ba33-4b13-9059-5d152beceab6" providerId="ADAL" clId="{7CA76BE9-0E21-4F85-9A62-05CA8ABFA93F}" dt="2024-03-05T16:53:28.614" v="4406" actId="478"/>
          <ac:spMkLst>
            <pc:docMk/>
            <pc:sldMk cId="350240970" sldId="281"/>
            <ac:spMk id="3" creationId="{7F9A05AB-AE70-650C-AED5-5A7EB19E3F24}"/>
          </ac:spMkLst>
        </pc:spChg>
        <pc:spChg chg="add mod">
          <ac:chgData name="Sougat Dey" userId="6fe7dab3-ba33-4b13-9059-5d152beceab6" providerId="ADAL" clId="{7CA76BE9-0E21-4F85-9A62-05CA8ABFA93F}" dt="2024-03-05T16:54:03.082" v="4421" actId="20577"/>
          <ac:spMkLst>
            <pc:docMk/>
            <pc:sldMk cId="350240970" sldId="281"/>
            <ac:spMk id="4" creationId="{687A49A8-04F8-755C-568C-D15B5E0C3FB8}"/>
          </ac:spMkLst>
        </pc:spChg>
        <pc:picChg chg="add mod">
          <ac:chgData name="Sougat Dey" userId="6fe7dab3-ba33-4b13-9059-5d152beceab6" providerId="ADAL" clId="{7CA76BE9-0E21-4F85-9A62-05CA8ABFA93F}" dt="2024-03-05T16:54:42.680" v="4425" actId="1076"/>
          <ac:picMkLst>
            <pc:docMk/>
            <pc:sldMk cId="350240970" sldId="281"/>
            <ac:picMk id="6" creationId="{A9DA5A88-79F4-7F24-C422-C5C5F4D32B9B}"/>
          </ac:picMkLst>
        </pc:picChg>
      </pc:sldChg>
      <pc:sldChg chg="addSp delSp modSp new mod">
        <pc:chgData name="Sougat Dey" userId="6fe7dab3-ba33-4b13-9059-5d152beceab6" providerId="ADAL" clId="{7CA76BE9-0E21-4F85-9A62-05CA8ABFA93F}" dt="2024-03-05T17:20:01.838" v="4643" actId="114"/>
        <pc:sldMkLst>
          <pc:docMk/>
          <pc:sldMk cId="1614361587" sldId="282"/>
        </pc:sldMkLst>
        <pc:spChg chg="del">
          <ac:chgData name="Sougat Dey" userId="6fe7dab3-ba33-4b13-9059-5d152beceab6" providerId="ADAL" clId="{7CA76BE9-0E21-4F85-9A62-05CA8ABFA93F}" dt="2024-03-05T17:09:40.945" v="4435"/>
          <ac:spMkLst>
            <pc:docMk/>
            <pc:sldMk cId="1614361587" sldId="282"/>
            <ac:spMk id="2" creationId="{D9D8331B-5DFD-1BF1-3C4B-91D0B95872C5}"/>
          </ac:spMkLst>
        </pc:spChg>
        <pc:spChg chg="del">
          <ac:chgData name="Sougat Dey" userId="6fe7dab3-ba33-4b13-9059-5d152beceab6" providerId="ADAL" clId="{7CA76BE9-0E21-4F85-9A62-05CA8ABFA93F}" dt="2024-03-05T17:09:15.552" v="4431" actId="478"/>
          <ac:spMkLst>
            <pc:docMk/>
            <pc:sldMk cId="1614361587" sldId="282"/>
            <ac:spMk id="3" creationId="{87B47CBC-14F6-EDA3-5640-E292FAD9867A}"/>
          </ac:spMkLst>
        </pc:spChg>
        <pc:spChg chg="add mod">
          <ac:chgData name="Sougat Dey" userId="6fe7dab3-ba33-4b13-9059-5d152beceab6" providerId="ADAL" clId="{7CA76BE9-0E21-4F85-9A62-05CA8ABFA93F}" dt="2024-03-05T17:10:02.588" v="4463" actId="1076"/>
          <ac:spMkLst>
            <pc:docMk/>
            <pc:sldMk cId="1614361587" sldId="282"/>
            <ac:spMk id="4" creationId="{DD350596-EA25-FC3F-784F-37DAD1CC219C}"/>
          </ac:spMkLst>
        </pc:spChg>
        <pc:spChg chg="add mod">
          <ac:chgData name="Sougat Dey" userId="6fe7dab3-ba33-4b13-9059-5d152beceab6" providerId="ADAL" clId="{7CA76BE9-0E21-4F85-9A62-05CA8ABFA93F}" dt="2024-03-05T17:18:24.106" v="4614" actId="1076"/>
          <ac:spMkLst>
            <pc:docMk/>
            <pc:sldMk cId="1614361587" sldId="282"/>
            <ac:spMk id="5" creationId="{EB3F0447-E0BE-15E5-305F-FB6DE22DB119}"/>
          </ac:spMkLst>
        </pc:spChg>
        <pc:spChg chg="add">
          <ac:chgData name="Sougat Dey" userId="6fe7dab3-ba33-4b13-9059-5d152beceab6" providerId="ADAL" clId="{7CA76BE9-0E21-4F85-9A62-05CA8ABFA93F}" dt="2024-03-05T17:10:08.954" v="4465"/>
          <ac:spMkLst>
            <pc:docMk/>
            <pc:sldMk cId="1614361587" sldId="282"/>
            <ac:spMk id="6" creationId="{6F085796-7C15-D3FE-1C2E-0E4AC8B25EBD}"/>
          </ac:spMkLst>
        </pc:spChg>
        <pc:spChg chg="add mod">
          <ac:chgData name="Sougat Dey" userId="6fe7dab3-ba33-4b13-9059-5d152beceab6" providerId="ADAL" clId="{7CA76BE9-0E21-4F85-9A62-05CA8ABFA93F}" dt="2024-03-05T17:18:44.093" v="4617" actId="465"/>
          <ac:spMkLst>
            <pc:docMk/>
            <pc:sldMk cId="1614361587" sldId="282"/>
            <ac:spMk id="7" creationId="{FF069B21-2DA8-2F5C-BAA7-7E244A0AFDF1}"/>
          </ac:spMkLst>
        </pc:spChg>
        <pc:spChg chg="add mod">
          <ac:chgData name="Sougat Dey" userId="6fe7dab3-ba33-4b13-9059-5d152beceab6" providerId="ADAL" clId="{7CA76BE9-0E21-4F85-9A62-05CA8ABFA93F}" dt="2024-03-05T17:18:44.093" v="4617" actId="465"/>
          <ac:spMkLst>
            <pc:docMk/>
            <pc:sldMk cId="1614361587" sldId="282"/>
            <ac:spMk id="8" creationId="{9D5915F4-DDC1-FF11-111F-E2DC06790751}"/>
          </ac:spMkLst>
        </pc:spChg>
        <pc:spChg chg="add mod">
          <ac:chgData name="Sougat Dey" userId="6fe7dab3-ba33-4b13-9059-5d152beceab6" providerId="ADAL" clId="{7CA76BE9-0E21-4F85-9A62-05CA8ABFA93F}" dt="2024-03-05T17:18:44.093" v="4617" actId="465"/>
          <ac:spMkLst>
            <pc:docMk/>
            <pc:sldMk cId="1614361587" sldId="282"/>
            <ac:spMk id="9" creationId="{4AB76D4B-DC3A-F899-C83A-675BBA57CB48}"/>
          </ac:spMkLst>
        </pc:spChg>
        <pc:spChg chg="add mod">
          <ac:chgData name="Sougat Dey" userId="6fe7dab3-ba33-4b13-9059-5d152beceab6" providerId="ADAL" clId="{7CA76BE9-0E21-4F85-9A62-05CA8ABFA93F}" dt="2024-03-05T17:19:14.136" v="4627" actId="114"/>
          <ac:spMkLst>
            <pc:docMk/>
            <pc:sldMk cId="1614361587" sldId="282"/>
            <ac:spMk id="10" creationId="{DB6D2BA7-9924-867D-0C8B-17753B02C238}"/>
          </ac:spMkLst>
        </pc:spChg>
        <pc:spChg chg="add mod">
          <ac:chgData name="Sougat Dey" userId="6fe7dab3-ba33-4b13-9059-5d152beceab6" providerId="ADAL" clId="{7CA76BE9-0E21-4F85-9A62-05CA8ABFA93F}" dt="2024-03-05T17:20:01.838" v="4643" actId="114"/>
          <ac:spMkLst>
            <pc:docMk/>
            <pc:sldMk cId="1614361587" sldId="282"/>
            <ac:spMk id="11" creationId="{BA41C11F-0CE7-7E93-7538-75754BE4DCEC}"/>
          </ac:spMkLst>
        </pc:spChg>
      </pc:sldChg>
      <pc:sldChg chg="addSp delSp modSp new mod">
        <pc:chgData name="Sougat Dey" userId="6fe7dab3-ba33-4b13-9059-5d152beceab6" providerId="ADAL" clId="{7CA76BE9-0E21-4F85-9A62-05CA8ABFA93F}" dt="2024-03-05T17:26:20.960" v="4756" actId="114"/>
        <pc:sldMkLst>
          <pc:docMk/>
          <pc:sldMk cId="4285439779" sldId="283"/>
        </pc:sldMkLst>
        <pc:spChg chg="del">
          <ac:chgData name="Sougat Dey" userId="6fe7dab3-ba33-4b13-9059-5d152beceab6" providerId="ADAL" clId="{7CA76BE9-0E21-4F85-9A62-05CA8ABFA93F}" dt="2024-03-05T17:20:20.672" v="4645" actId="478"/>
          <ac:spMkLst>
            <pc:docMk/>
            <pc:sldMk cId="4285439779" sldId="283"/>
            <ac:spMk id="2" creationId="{4FBECFD3-DDFE-4372-1A18-544D364BD6BD}"/>
          </ac:spMkLst>
        </pc:spChg>
        <pc:spChg chg="del">
          <ac:chgData name="Sougat Dey" userId="6fe7dab3-ba33-4b13-9059-5d152beceab6" providerId="ADAL" clId="{7CA76BE9-0E21-4F85-9A62-05CA8ABFA93F}" dt="2024-03-05T17:20:20.672" v="4645" actId="478"/>
          <ac:spMkLst>
            <pc:docMk/>
            <pc:sldMk cId="4285439779" sldId="283"/>
            <ac:spMk id="3" creationId="{C92A6094-7DD5-177B-A587-24B9531E4877}"/>
          </ac:spMkLst>
        </pc:spChg>
        <pc:spChg chg="add mod">
          <ac:chgData name="Sougat Dey" userId="6fe7dab3-ba33-4b13-9059-5d152beceab6" providerId="ADAL" clId="{7CA76BE9-0E21-4F85-9A62-05CA8ABFA93F}" dt="2024-03-05T17:20:38.604" v="4662" actId="1036"/>
          <ac:spMkLst>
            <pc:docMk/>
            <pc:sldMk cId="4285439779" sldId="283"/>
            <ac:spMk id="4" creationId="{131B0FF8-58E7-0C70-BF5B-758008DE5368}"/>
          </ac:spMkLst>
        </pc:spChg>
        <pc:spChg chg="add mod">
          <ac:chgData name="Sougat Dey" userId="6fe7dab3-ba33-4b13-9059-5d152beceab6" providerId="ADAL" clId="{7CA76BE9-0E21-4F85-9A62-05CA8ABFA93F}" dt="2024-03-05T17:26:20.960" v="4756" actId="114"/>
          <ac:spMkLst>
            <pc:docMk/>
            <pc:sldMk cId="4285439779" sldId="283"/>
            <ac:spMk id="5" creationId="{FD883BCD-EA27-FEDC-46E9-954DCB23AB60}"/>
          </ac:spMkLst>
        </pc:spChg>
      </pc:sldChg>
      <pc:sldChg chg="addSp delSp modSp new mod setBg">
        <pc:chgData name="Sougat Dey" userId="6fe7dab3-ba33-4b13-9059-5d152beceab6" providerId="ADAL" clId="{7CA76BE9-0E21-4F85-9A62-05CA8ABFA93F}" dt="2024-03-05T17:30:51.657" v="4818"/>
        <pc:sldMkLst>
          <pc:docMk/>
          <pc:sldMk cId="2742261858" sldId="284"/>
        </pc:sldMkLst>
        <pc:spChg chg="del">
          <ac:chgData name="Sougat Dey" userId="6fe7dab3-ba33-4b13-9059-5d152beceab6" providerId="ADAL" clId="{7CA76BE9-0E21-4F85-9A62-05CA8ABFA93F}" dt="2024-03-05T17:26:56.577" v="4763" actId="478"/>
          <ac:spMkLst>
            <pc:docMk/>
            <pc:sldMk cId="2742261858" sldId="284"/>
            <ac:spMk id="2" creationId="{51F3CDC2-3BD2-F96A-8AE3-DF0293046EC8}"/>
          </ac:spMkLst>
        </pc:spChg>
        <pc:spChg chg="del mod">
          <ac:chgData name="Sougat Dey" userId="6fe7dab3-ba33-4b13-9059-5d152beceab6" providerId="ADAL" clId="{7CA76BE9-0E21-4F85-9A62-05CA8ABFA93F}" dt="2024-03-05T17:26:56.577" v="4763" actId="478"/>
          <ac:spMkLst>
            <pc:docMk/>
            <pc:sldMk cId="2742261858" sldId="284"/>
            <ac:spMk id="3" creationId="{35059EF0-F554-803F-FFCF-4621A9D32C9B}"/>
          </ac:spMkLst>
        </pc:spChg>
        <pc:spChg chg="add del mod">
          <ac:chgData name="Sougat Dey" userId="6fe7dab3-ba33-4b13-9059-5d152beceab6" providerId="ADAL" clId="{7CA76BE9-0E21-4F85-9A62-05CA8ABFA93F}" dt="2024-03-05T17:28:17.045" v="4785" actId="478"/>
          <ac:spMkLst>
            <pc:docMk/>
            <pc:sldMk cId="2742261858" sldId="284"/>
            <ac:spMk id="4" creationId="{49F08CBB-5904-1817-6A20-E901F44D550F}"/>
          </ac:spMkLst>
        </pc:spChg>
        <pc:spChg chg="add mod">
          <ac:chgData name="Sougat Dey" userId="6fe7dab3-ba33-4b13-9059-5d152beceab6" providerId="ADAL" clId="{7CA76BE9-0E21-4F85-9A62-05CA8ABFA93F}" dt="2024-03-05T17:30:29.732" v="4815" actId="26606"/>
          <ac:spMkLst>
            <pc:docMk/>
            <pc:sldMk cId="2742261858" sldId="284"/>
            <ac:spMk id="7" creationId="{D78A39AB-1703-4BD7-96AF-FA94B62C59E1}"/>
          </ac:spMkLst>
        </pc:spChg>
        <pc:spChg chg="add del">
          <ac:chgData name="Sougat Dey" userId="6fe7dab3-ba33-4b13-9059-5d152beceab6" providerId="ADAL" clId="{7CA76BE9-0E21-4F85-9A62-05CA8ABFA93F}" dt="2024-03-05T17:27:26.394" v="4784" actId="26606"/>
          <ac:spMkLst>
            <pc:docMk/>
            <pc:sldMk cId="2742261858" sldId="284"/>
            <ac:spMk id="9" creationId="{5A0118C5-4F8D-4CF4-BADD-53FEACC6C42A}"/>
          </ac:spMkLst>
        </pc:spChg>
        <pc:spChg chg="add del">
          <ac:chgData name="Sougat Dey" userId="6fe7dab3-ba33-4b13-9059-5d152beceab6" providerId="ADAL" clId="{7CA76BE9-0E21-4F85-9A62-05CA8ABFA93F}" dt="2024-03-05T17:27:26.394" v="4784" actId="26606"/>
          <ac:spMkLst>
            <pc:docMk/>
            <pc:sldMk cId="2742261858" sldId="284"/>
            <ac:spMk id="11" creationId="{F98F79A4-A6C7-4101-B1E9-27E05CB7CFA0}"/>
          </ac:spMkLst>
        </pc:spChg>
        <pc:spChg chg="add del">
          <ac:chgData name="Sougat Dey" userId="6fe7dab3-ba33-4b13-9059-5d152beceab6" providerId="ADAL" clId="{7CA76BE9-0E21-4F85-9A62-05CA8ABFA93F}" dt="2024-03-05T17:27:26.394" v="4784" actId="26606"/>
          <ac:spMkLst>
            <pc:docMk/>
            <pc:sldMk cId="2742261858" sldId="284"/>
            <ac:spMk id="13" creationId="{31CE7A08-2184-4B99-ABC0-B40CD1D3F281}"/>
          </ac:spMkLst>
        </pc:spChg>
        <pc:spChg chg="add del">
          <ac:chgData name="Sougat Dey" userId="6fe7dab3-ba33-4b13-9059-5d152beceab6" providerId="ADAL" clId="{7CA76BE9-0E21-4F85-9A62-05CA8ABFA93F}" dt="2024-03-05T17:27:26.394" v="4784" actId="26606"/>
          <ac:spMkLst>
            <pc:docMk/>
            <pc:sldMk cId="2742261858" sldId="284"/>
            <ac:spMk id="15" creationId="{79AFCB35-9C04-4524-A0B1-57FF6865D013}"/>
          </ac:spMkLst>
        </pc:spChg>
        <pc:spChg chg="add del">
          <ac:chgData name="Sougat Dey" userId="6fe7dab3-ba33-4b13-9059-5d152beceab6" providerId="ADAL" clId="{7CA76BE9-0E21-4F85-9A62-05CA8ABFA93F}" dt="2024-03-05T17:27:26.394" v="4784" actId="26606"/>
          <ac:spMkLst>
            <pc:docMk/>
            <pc:sldMk cId="2742261858" sldId="284"/>
            <ac:spMk id="17" creationId="{D11AD2AD-0BA0-4DD3-8EEA-84686A0E718C}"/>
          </ac:spMkLst>
        </pc:spChg>
        <pc:spChg chg="add del">
          <ac:chgData name="Sougat Dey" userId="6fe7dab3-ba33-4b13-9059-5d152beceab6" providerId="ADAL" clId="{7CA76BE9-0E21-4F85-9A62-05CA8ABFA93F}" dt="2024-03-05T17:27:26.394" v="4784" actId="26606"/>
          <ac:spMkLst>
            <pc:docMk/>
            <pc:sldMk cId="2742261858" sldId="284"/>
            <ac:spMk id="19" creationId="{9E5C5460-229E-46C8-A712-CC317985420F}"/>
          </ac:spMkLst>
        </pc:spChg>
        <pc:spChg chg="add del">
          <ac:chgData name="Sougat Dey" userId="6fe7dab3-ba33-4b13-9059-5d152beceab6" providerId="ADAL" clId="{7CA76BE9-0E21-4F85-9A62-05CA8ABFA93F}" dt="2024-03-05T17:27:26.394" v="4784" actId="26606"/>
          <ac:spMkLst>
            <pc:docMk/>
            <pc:sldMk cId="2742261858" sldId="284"/>
            <ac:spMk id="21" creationId="{2552FC29-9118-466F-940E-80C84EFDF07B}"/>
          </ac:spMkLst>
        </pc:spChg>
        <pc:spChg chg="add">
          <ac:chgData name="Sougat Dey" userId="6fe7dab3-ba33-4b13-9059-5d152beceab6" providerId="ADAL" clId="{7CA76BE9-0E21-4F85-9A62-05CA8ABFA93F}" dt="2024-03-05T17:30:29.732" v="4815" actId="26606"/>
          <ac:spMkLst>
            <pc:docMk/>
            <pc:sldMk cId="2742261858" sldId="284"/>
            <ac:spMk id="22" creationId="{7D6BF779-0B8C-4CC2-9268-9506AD0C5331}"/>
          </ac:spMkLst>
        </pc:spChg>
        <pc:spChg chg="add">
          <ac:chgData name="Sougat Dey" userId="6fe7dab3-ba33-4b13-9059-5d152beceab6" providerId="ADAL" clId="{7CA76BE9-0E21-4F85-9A62-05CA8ABFA93F}" dt="2024-03-05T17:30:29.732" v="4815" actId="26606"/>
          <ac:spMkLst>
            <pc:docMk/>
            <pc:sldMk cId="2742261858" sldId="284"/>
            <ac:spMk id="24" creationId="{3A397E3E-B90C-4D82-BAAA-36F7AC6A4565}"/>
          </ac:spMkLst>
        </pc:spChg>
        <pc:spChg chg="add">
          <ac:chgData name="Sougat Dey" userId="6fe7dab3-ba33-4b13-9059-5d152beceab6" providerId="ADAL" clId="{7CA76BE9-0E21-4F85-9A62-05CA8ABFA93F}" dt="2024-03-05T17:30:29.732" v="4815" actId="26606"/>
          <ac:spMkLst>
            <pc:docMk/>
            <pc:sldMk cId="2742261858" sldId="284"/>
            <ac:spMk id="25" creationId="{2DA1274F-9232-42BF-B9FE-B95EA14CF41B}"/>
          </ac:spMkLst>
        </pc:spChg>
        <pc:spChg chg="add">
          <ac:chgData name="Sougat Dey" userId="6fe7dab3-ba33-4b13-9059-5d152beceab6" providerId="ADAL" clId="{7CA76BE9-0E21-4F85-9A62-05CA8ABFA93F}" dt="2024-03-05T17:30:29.732" v="4815" actId="26606"/>
          <ac:spMkLst>
            <pc:docMk/>
            <pc:sldMk cId="2742261858" sldId="284"/>
            <ac:spMk id="26" creationId="{E16C8D8F-10E9-4498-ABDB-0F923F8B6837}"/>
          </ac:spMkLst>
        </pc:spChg>
        <pc:spChg chg="add">
          <ac:chgData name="Sougat Dey" userId="6fe7dab3-ba33-4b13-9059-5d152beceab6" providerId="ADAL" clId="{7CA76BE9-0E21-4F85-9A62-05CA8ABFA93F}" dt="2024-03-05T17:30:29.732" v="4815" actId="26606"/>
          <ac:spMkLst>
            <pc:docMk/>
            <pc:sldMk cId="2742261858" sldId="284"/>
            <ac:spMk id="27" creationId="{1E5A83E3-8A11-4492-BB6E-F5F2240316FB}"/>
          </ac:spMkLst>
        </pc:spChg>
        <pc:spChg chg="add">
          <ac:chgData name="Sougat Dey" userId="6fe7dab3-ba33-4b13-9059-5d152beceab6" providerId="ADAL" clId="{7CA76BE9-0E21-4F85-9A62-05CA8ABFA93F}" dt="2024-03-05T17:30:29.732" v="4815" actId="26606"/>
          <ac:spMkLst>
            <pc:docMk/>
            <pc:sldMk cId="2742261858" sldId="284"/>
            <ac:spMk id="29" creationId="{BE5AF1D6-62CC-4988-9174-993F112DC2A2}"/>
          </ac:spMkLst>
        </pc:spChg>
        <pc:spChg chg="add">
          <ac:chgData name="Sougat Dey" userId="6fe7dab3-ba33-4b13-9059-5d152beceab6" providerId="ADAL" clId="{7CA76BE9-0E21-4F85-9A62-05CA8ABFA93F}" dt="2024-03-05T17:30:29.732" v="4815" actId="26606"/>
          <ac:spMkLst>
            <pc:docMk/>
            <pc:sldMk cId="2742261858" sldId="284"/>
            <ac:spMk id="31" creationId="{8CF5E676-CA04-4CED-9F1E-5026ED66E66D}"/>
          </ac:spMkLst>
        </pc:spChg>
        <pc:spChg chg="add">
          <ac:chgData name="Sougat Dey" userId="6fe7dab3-ba33-4b13-9059-5d152beceab6" providerId="ADAL" clId="{7CA76BE9-0E21-4F85-9A62-05CA8ABFA93F}" dt="2024-03-05T17:30:29.732" v="4815" actId="26606"/>
          <ac:spMkLst>
            <pc:docMk/>
            <pc:sldMk cId="2742261858" sldId="284"/>
            <ac:spMk id="33" creationId="{6BA9E676-A8FC-4C2F-8D78-C13ED8ABDBA8}"/>
          </ac:spMkLst>
        </pc:spChg>
        <pc:spChg chg="add">
          <ac:chgData name="Sougat Dey" userId="6fe7dab3-ba33-4b13-9059-5d152beceab6" providerId="ADAL" clId="{7CA76BE9-0E21-4F85-9A62-05CA8ABFA93F}" dt="2024-03-05T17:30:29.732" v="4815" actId="26606"/>
          <ac:spMkLst>
            <pc:docMk/>
            <pc:sldMk cId="2742261858" sldId="284"/>
            <ac:spMk id="35" creationId="{A2B5CBEA-F125-49B6-8335-227C325B112B}"/>
          </ac:spMkLst>
        </pc:spChg>
        <pc:spChg chg="add">
          <ac:chgData name="Sougat Dey" userId="6fe7dab3-ba33-4b13-9059-5d152beceab6" providerId="ADAL" clId="{7CA76BE9-0E21-4F85-9A62-05CA8ABFA93F}" dt="2024-03-05T17:30:29.732" v="4815" actId="26606"/>
          <ac:spMkLst>
            <pc:docMk/>
            <pc:sldMk cId="2742261858" sldId="284"/>
            <ac:spMk id="37" creationId="{EECD79B5-5FC5-495F-BFD6-346C16E787A7}"/>
          </ac:spMkLst>
        </pc:spChg>
        <pc:spChg chg="add">
          <ac:chgData name="Sougat Dey" userId="6fe7dab3-ba33-4b13-9059-5d152beceab6" providerId="ADAL" clId="{7CA76BE9-0E21-4F85-9A62-05CA8ABFA93F}" dt="2024-03-05T17:30:29.732" v="4815" actId="26606"/>
          <ac:spMkLst>
            <pc:docMk/>
            <pc:sldMk cId="2742261858" sldId="284"/>
            <ac:spMk id="39" creationId="{2C1D3151-5F97-4860-B56C-C98BD62CC255}"/>
          </ac:spMkLst>
        </pc:spChg>
        <pc:spChg chg="add">
          <ac:chgData name="Sougat Dey" userId="6fe7dab3-ba33-4b13-9059-5d152beceab6" providerId="ADAL" clId="{7CA76BE9-0E21-4F85-9A62-05CA8ABFA93F}" dt="2024-03-05T17:30:29.732" v="4815" actId="26606"/>
          <ac:spMkLst>
            <pc:docMk/>
            <pc:sldMk cId="2742261858" sldId="284"/>
            <ac:spMk id="41" creationId="{32D9D048-3063-435A-8C23-26C1907E9619}"/>
          </ac:spMkLst>
        </pc:spChg>
        <pc:spChg chg="add">
          <ac:chgData name="Sougat Dey" userId="6fe7dab3-ba33-4b13-9059-5d152beceab6" providerId="ADAL" clId="{7CA76BE9-0E21-4F85-9A62-05CA8ABFA93F}" dt="2024-03-05T17:30:29.732" v="4815" actId="26606"/>
          <ac:spMkLst>
            <pc:docMk/>
            <pc:sldMk cId="2742261858" sldId="284"/>
            <ac:spMk id="43" creationId="{8DE96824-E506-4448-8704-5EC7BF7BC51B}"/>
          </ac:spMkLst>
        </pc:spChg>
        <pc:spChg chg="add">
          <ac:chgData name="Sougat Dey" userId="6fe7dab3-ba33-4b13-9059-5d152beceab6" providerId="ADAL" clId="{7CA76BE9-0E21-4F85-9A62-05CA8ABFA93F}" dt="2024-03-05T17:30:29.732" v="4815" actId="26606"/>
          <ac:spMkLst>
            <pc:docMk/>
            <pc:sldMk cId="2742261858" sldId="284"/>
            <ac:spMk id="45" creationId="{4D1A5E71-B6B6-486A-8CDC-C7ABD9B903F6}"/>
          </ac:spMkLst>
        </pc:spChg>
        <pc:spChg chg="add">
          <ac:chgData name="Sougat Dey" userId="6fe7dab3-ba33-4b13-9059-5d152beceab6" providerId="ADAL" clId="{7CA76BE9-0E21-4F85-9A62-05CA8ABFA93F}" dt="2024-03-05T17:30:29.732" v="4815" actId="26606"/>
          <ac:spMkLst>
            <pc:docMk/>
            <pc:sldMk cId="2742261858" sldId="284"/>
            <ac:spMk id="47" creationId="{B6C541AE-9B02-44C0-B8C6-B2DEA7ED3813}"/>
          </ac:spMkLst>
        </pc:spChg>
        <pc:grpChg chg="add">
          <ac:chgData name="Sougat Dey" userId="6fe7dab3-ba33-4b13-9059-5d152beceab6" providerId="ADAL" clId="{7CA76BE9-0E21-4F85-9A62-05CA8ABFA93F}" dt="2024-03-05T17:30:29.732" v="4815" actId="26606"/>
          <ac:grpSpMkLst>
            <pc:docMk/>
            <pc:sldMk cId="2742261858" sldId="284"/>
            <ac:grpSpMk id="12" creationId="{8A351602-3772-4279-B0D3-A523F6F6EAB3}"/>
          </ac:grpSpMkLst>
        </pc:grpChg>
        <pc:grpChg chg="add del">
          <ac:chgData name="Sougat Dey" userId="6fe7dab3-ba33-4b13-9059-5d152beceab6" providerId="ADAL" clId="{7CA76BE9-0E21-4F85-9A62-05CA8ABFA93F}" dt="2024-03-05T17:27:26.394" v="4784" actId="26606"/>
          <ac:grpSpMkLst>
            <pc:docMk/>
            <pc:sldMk cId="2742261858" sldId="284"/>
            <ac:grpSpMk id="23" creationId="{0C156BF8-7FF7-440F-BE2B-417DFFE8BFA5}"/>
          </ac:grpSpMkLst>
        </pc:grpChg>
        <pc:picChg chg="add del mod">
          <ac:chgData name="Sougat Dey" userId="6fe7dab3-ba33-4b13-9059-5d152beceab6" providerId="ADAL" clId="{7CA76BE9-0E21-4F85-9A62-05CA8ABFA93F}" dt="2024-03-05T17:29:51.129" v="4791" actId="478"/>
          <ac:picMkLst>
            <pc:docMk/>
            <pc:sldMk cId="2742261858" sldId="284"/>
            <ac:picMk id="6" creationId="{6E495AB7-C573-87FE-8EA4-9B71E8B141A7}"/>
          </ac:picMkLst>
        </pc:picChg>
      </pc:sldChg>
      <pc:sldChg chg="addSp delSp modSp new mod">
        <pc:chgData name="Sougat Dey" userId="6fe7dab3-ba33-4b13-9059-5d152beceab6" providerId="ADAL" clId="{7CA76BE9-0E21-4F85-9A62-05CA8ABFA93F}" dt="2024-03-05T20:01:30.291" v="5152"/>
        <pc:sldMkLst>
          <pc:docMk/>
          <pc:sldMk cId="3072143078" sldId="285"/>
        </pc:sldMkLst>
        <pc:spChg chg="del">
          <ac:chgData name="Sougat Dey" userId="6fe7dab3-ba33-4b13-9059-5d152beceab6" providerId="ADAL" clId="{7CA76BE9-0E21-4F85-9A62-05CA8ABFA93F}" dt="2024-03-05T17:58:39.027" v="5094" actId="478"/>
          <ac:spMkLst>
            <pc:docMk/>
            <pc:sldMk cId="3072143078" sldId="285"/>
            <ac:spMk id="2" creationId="{80F88112-EA6E-FE5E-14D2-1C848695796A}"/>
          </ac:spMkLst>
        </pc:spChg>
        <pc:spChg chg="del">
          <ac:chgData name="Sougat Dey" userId="6fe7dab3-ba33-4b13-9059-5d152beceab6" providerId="ADAL" clId="{7CA76BE9-0E21-4F85-9A62-05CA8ABFA93F}" dt="2024-03-05T17:58:39.027" v="5094" actId="478"/>
          <ac:spMkLst>
            <pc:docMk/>
            <pc:sldMk cId="3072143078" sldId="285"/>
            <ac:spMk id="3" creationId="{4C890E11-40D9-986C-7593-312B26E73B7D}"/>
          </ac:spMkLst>
        </pc:spChg>
        <pc:graphicFrameChg chg="add">
          <ac:chgData name="Sougat Dey" userId="6fe7dab3-ba33-4b13-9059-5d152beceab6" providerId="ADAL" clId="{7CA76BE9-0E21-4F85-9A62-05CA8ABFA93F}" dt="2024-03-05T20:01:30.291" v="5152"/>
          <ac:graphicFrameMkLst>
            <pc:docMk/>
            <pc:sldMk cId="3072143078" sldId="285"/>
            <ac:graphicFrameMk id="2" creationId="{D5CFB5D0-4ABF-D3F4-31A5-84F2FD9AB6F4}"/>
          </ac:graphicFrameMkLst>
        </pc:graphicFrameChg>
        <pc:graphicFrameChg chg="add del mod">
          <ac:chgData name="Sougat Dey" userId="6fe7dab3-ba33-4b13-9059-5d152beceab6" providerId="ADAL" clId="{7CA76BE9-0E21-4F85-9A62-05CA8ABFA93F}" dt="2024-03-05T20:01:28.105" v="5151" actId="478"/>
          <ac:graphicFrameMkLst>
            <pc:docMk/>
            <pc:sldMk cId="3072143078" sldId="285"/>
            <ac:graphicFrameMk id="4" creationId="{EAF17A07-DD97-D57E-6ECB-394C909584DD}"/>
          </ac:graphicFrameMkLst>
        </pc:graphicFrameChg>
      </pc:sldChg>
      <pc:sldChg chg="new del">
        <pc:chgData name="Sougat Dey" userId="6fe7dab3-ba33-4b13-9059-5d152beceab6" providerId="ADAL" clId="{7CA76BE9-0E21-4F85-9A62-05CA8ABFA93F}" dt="2024-03-05T17:59:24.221" v="5102" actId="47"/>
        <pc:sldMkLst>
          <pc:docMk/>
          <pc:sldMk cId="3207142760" sldId="286"/>
        </pc:sldMkLst>
      </pc:sldChg>
      <pc:sldChg chg="modSp add mod">
        <pc:chgData name="Sougat Dey" userId="6fe7dab3-ba33-4b13-9059-5d152beceab6" providerId="ADAL" clId="{7CA76BE9-0E21-4F85-9A62-05CA8ABFA93F}" dt="2024-03-05T17:59:37.473" v="5130" actId="20577"/>
        <pc:sldMkLst>
          <pc:docMk/>
          <pc:sldMk cId="3892989365" sldId="287"/>
        </pc:sldMkLst>
        <pc:spChg chg="mod">
          <ac:chgData name="Sougat Dey" userId="6fe7dab3-ba33-4b13-9059-5d152beceab6" providerId="ADAL" clId="{7CA76BE9-0E21-4F85-9A62-05CA8ABFA93F}" dt="2024-03-05T17:59:37.473" v="5130" actId="20577"/>
          <ac:spMkLst>
            <pc:docMk/>
            <pc:sldMk cId="3892989365" sldId="287"/>
            <ac:spMk id="2" creationId="{545BB8C9-D759-FE04-1312-89662EC13FB0}"/>
          </ac:spMkLst>
        </pc:spChg>
      </pc:sldChg>
      <pc:sldMasterChg chg="add del addSldLayout delSldLayout">
        <pc:chgData name="Sougat Dey" userId="6fe7dab3-ba33-4b13-9059-5d152beceab6" providerId="ADAL" clId="{7CA76BE9-0E21-4F85-9A62-05CA8ABFA93F}" dt="2024-03-05T07:55:35.660" v="15" actId="26606"/>
        <pc:sldMasterMkLst>
          <pc:docMk/>
          <pc:sldMasterMk cId="4131519911" sldId="2147483648"/>
        </pc:sldMasterMkLst>
        <pc:sldLayoutChg chg="add del">
          <pc:chgData name="Sougat Dey" userId="6fe7dab3-ba33-4b13-9059-5d152beceab6" providerId="ADAL" clId="{7CA76BE9-0E21-4F85-9A62-05CA8ABFA93F}" dt="2024-03-05T07:55:35.660" v="15" actId="26606"/>
          <pc:sldLayoutMkLst>
            <pc:docMk/>
            <pc:sldMasterMk cId="4131519911" sldId="2147483648"/>
            <pc:sldLayoutMk cId="2018909562" sldId="2147483649"/>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982213617" sldId="2147483650"/>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2486060969" sldId="2147483651"/>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695071314" sldId="2147483652"/>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598408383" sldId="2147483653"/>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533136913" sldId="2147483654"/>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332218440" sldId="2147483655"/>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2737649518" sldId="2147483656"/>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756780087" sldId="2147483657"/>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210840457" sldId="2147483658"/>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422120633" sldId="2147483659"/>
          </pc:sldLayoutMkLst>
        </pc:sldLayoutChg>
      </pc:sldMasterChg>
      <pc:sldMasterChg chg="add del addSldLayout delSldLayout">
        <pc:chgData name="Sougat Dey" userId="6fe7dab3-ba33-4b13-9059-5d152beceab6" providerId="ADAL" clId="{7CA76BE9-0E21-4F85-9A62-05CA8ABFA93F}" dt="2024-03-05T07:55:27.149" v="14" actId="26606"/>
        <pc:sldMasterMkLst>
          <pc:docMk/>
          <pc:sldMasterMk cId="2031330432" sldId="2147483686"/>
        </pc:sldMasterMkLst>
        <pc:sldLayoutChg chg="add del">
          <pc:chgData name="Sougat Dey" userId="6fe7dab3-ba33-4b13-9059-5d152beceab6" providerId="ADAL" clId="{7CA76BE9-0E21-4F85-9A62-05CA8ABFA93F}" dt="2024-03-05T07:55:27.149" v="14" actId="26606"/>
          <pc:sldLayoutMkLst>
            <pc:docMk/>
            <pc:sldMasterMk cId="2031330432" sldId="2147483686"/>
            <pc:sldLayoutMk cId="2148395698" sldId="2147483675"/>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851861977" sldId="2147483676"/>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744158037" sldId="2147483677"/>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289359941" sldId="2147483678"/>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819580816" sldId="2147483679"/>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550596589" sldId="2147483680"/>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172159412" sldId="2147483681"/>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1647899336" sldId="2147483682"/>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196862225" sldId="2147483683"/>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107382789" sldId="2147483684"/>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426560480" sldId="2147483685"/>
          </pc:sldLayoutMkLst>
        </pc:sldLayoutChg>
      </pc:sldMasterChg>
      <pc:sldMasterChg chg="add setBg addSldLayout modSldLayout">
        <pc:chgData name="Sougat Dey" userId="6fe7dab3-ba33-4b13-9059-5d152beceab6" providerId="ADAL" clId="{7CA76BE9-0E21-4F85-9A62-05CA8ABFA93F}" dt="2024-03-05T08:13:23.204" v="564"/>
        <pc:sldMasterMkLst>
          <pc:docMk/>
          <pc:sldMasterMk cId="611957716" sldId="2147483699"/>
        </pc:sldMasterMkLst>
        <pc:sldLayoutChg chg="add setBg">
          <pc:chgData name="Sougat Dey" userId="6fe7dab3-ba33-4b13-9059-5d152beceab6" providerId="ADAL" clId="{7CA76BE9-0E21-4F85-9A62-05CA8ABFA93F}" dt="2024-03-05T08:13:23.204" v="564"/>
          <pc:sldLayoutMkLst>
            <pc:docMk/>
            <pc:sldMasterMk cId="611957716" sldId="2147483699"/>
            <pc:sldLayoutMk cId="2580577280" sldId="2147483688"/>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192546589" sldId="2147483689"/>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090411786" sldId="2147483690"/>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1159892711" sldId="2147483691"/>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917384272" sldId="2147483692"/>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425045303" sldId="2147483693"/>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200956395" sldId="2147483694"/>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743109576" sldId="2147483695"/>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721801215" sldId="2147483696"/>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097054427" sldId="2147483697"/>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160424801"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none" spc="15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3/6/2024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095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3/6/2024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598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3/6/2024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1738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3/6/2024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310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3/6/2024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180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3/6/2024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9705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3/6/2024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042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3/6/2024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057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3/6/2024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504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3/6/2024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54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3/6/2024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9041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6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3/6/2024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none" spc="6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11957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88" r:id="rId6"/>
    <p:sldLayoutId id="2147483693"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105000"/>
        </a:lnSpc>
        <a:spcBef>
          <a:spcPct val="0"/>
        </a:spcBef>
        <a:buNone/>
        <a:defRPr sz="4400" b="1" i="0" kern="1200" spc="14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9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9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ougatdey/" TargetMode="External"/><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6.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11/relationships/webextension" Target="../webextensions/webextension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9.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11/relationships/webextension" Target="../webextensions/webextension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11.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11/relationships/webextension" Target="../webextensions/webextension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1/relationships/webextension" Target="../webextensions/webextension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11/relationships/webextension" Target="../webextensions/webextension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36604-9DC7-C405-84D9-43767CBA5D7B}"/>
              </a:ext>
            </a:extLst>
          </p:cNvPr>
          <p:cNvSpPr>
            <a:spLocks noGrp="1"/>
          </p:cNvSpPr>
          <p:nvPr>
            <p:ph type="ctrTitle"/>
          </p:nvPr>
        </p:nvSpPr>
        <p:spPr>
          <a:xfrm>
            <a:off x="6726578" y="685680"/>
            <a:ext cx="4203323" cy="3596201"/>
          </a:xfrm>
        </p:spPr>
        <p:txBody>
          <a:bodyPr>
            <a:normAutofit/>
          </a:bodyPr>
          <a:lstStyle/>
          <a:p>
            <a:pPr algn="r">
              <a:lnSpc>
                <a:spcPct val="95000"/>
              </a:lnSpc>
            </a:pPr>
            <a:r>
              <a:rPr lang="en-US" sz="3800" dirty="0">
                <a:latin typeface="Arial" panose="020B0604020202020204" pitchFamily="34" charset="0"/>
                <a:cs typeface="Arial" panose="020B0604020202020204" pitchFamily="34" charset="0"/>
              </a:rPr>
              <a:t>AtliQ Mart Festive Promotions Analysis: Diwali 2023 and Sankranti 2024</a:t>
            </a:r>
            <a:endParaRPr lang="en-IN" sz="3800"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8" name="Rectangle 17">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29" name="Rectangle 2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Oval 34">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A logo for a company&#10;&#10;Description automatically generated">
            <a:extLst>
              <a:ext uri="{FF2B5EF4-FFF2-40B4-BE49-F238E27FC236}">
                <a16:creationId xmlns:a16="http://schemas.microsoft.com/office/drawing/2014/main" id="{06CE9E74-F475-6684-A120-E98688D1C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36" y="1509721"/>
            <a:ext cx="3680216" cy="3680216"/>
          </a:xfrm>
          <a:prstGeom prst="rect">
            <a:avLst/>
          </a:prstGeom>
          <a:ln w="28575">
            <a:noFill/>
          </a:ln>
        </p:spPr>
      </p:pic>
      <p:grpSp>
        <p:nvGrpSpPr>
          <p:cNvPr id="37" name="Group 36">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3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4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6" name="TextBox 25">
            <a:extLst>
              <a:ext uri="{FF2B5EF4-FFF2-40B4-BE49-F238E27FC236}">
                <a16:creationId xmlns:a16="http://schemas.microsoft.com/office/drawing/2014/main" id="{EFFB8E48-BFD8-1712-9D42-5DFF994B8C19}"/>
              </a:ext>
            </a:extLst>
          </p:cNvPr>
          <p:cNvSpPr txBox="1"/>
          <p:nvPr/>
        </p:nvSpPr>
        <p:spPr>
          <a:xfrm>
            <a:off x="7785717" y="4517062"/>
            <a:ext cx="2992514" cy="38341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Created by </a:t>
            </a:r>
            <a:r>
              <a:rPr lang="en-IN" b="1" dirty="0">
                <a:latin typeface="Arial" panose="020B0604020202020204" pitchFamily="34" charset="0"/>
                <a:cs typeface="Arial" panose="020B0604020202020204" pitchFamily="34" charset="0"/>
                <a:hlinkClick r:id="rId3"/>
              </a:rPr>
              <a:t>Sougat Dey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04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E0D946-B0E6-B304-A4C8-8D6343840F42}"/>
              </a:ext>
            </a:extLst>
          </p:cNvPr>
          <p:cNvSpPr>
            <a:spLocks noGrp="1"/>
          </p:cNvSpPr>
          <p:nvPr>
            <p:ph type="title"/>
          </p:nvPr>
        </p:nvSpPr>
        <p:spPr>
          <a:xfrm>
            <a:off x="829323" y="560435"/>
            <a:ext cx="9903781" cy="1286122"/>
          </a:xfrm>
        </p:spPr>
        <p:txBody>
          <a:bodyPr>
            <a:noAutofit/>
          </a:bodyPr>
          <a:lstStyle/>
          <a:p>
            <a:r>
              <a:rPr lang="en-IN" sz="2400" dirty="0">
                <a:latin typeface="Arial" panose="020B0604020202020204" pitchFamily="34" charset="0"/>
                <a:cs typeface="Arial" panose="020B0604020202020204" pitchFamily="34" charset="0"/>
              </a:rPr>
              <a:t>Q4. </a:t>
            </a:r>
            <a:r>
              <a:rPr lang="en-US" sz="2400" dirty="0">
                <a:latin typeface="Arial" panose="020B0604020202020204" pitchFamily="34" charset="0"/>
                <a:cs typeface="Arial" panose="020B0604020202020204" pitchFamily="34" charset="0"/>
              </a:rPr>
              <a:t>Is there a significant difference in the performance of discount-based promotions versus BOGOF or cashback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Add-in 10">
                <a:extLst>
                  <a:ext uri="{FF2B5EF4-FFF2-40B4-BE49-F238E27FC236}">
                    <a16:creationId xmlns:a16="http://schemas.microsoft.com/office/drawing/2014/main" id="{BC6B4174-2433-A8D8-1CB8-AEA4ABD7D04B}"/>
                  </a:ext>
                </a:extLst>
              </p:cNvPr>
              <p:cNvGraphicFramePr>
                <a:graphicFrameLocks noGrp="1"/>
              </p:cNvGraphicFramePr>
              <p:nvPr>
                <p:extLst>
                  <p:ext uri="{D42A27DB-BD31-4B8C-83A1-F6EECF244321}">
                    <p14:modId xmlns:p14="http://schemas.microsoft.com/office/powerpoint/2010/main" val="2101091262"/>
                  </p:ext>
                </p:extLst>
              </p:nvPr>
            </p:nvGraphicFramePr>
            <p:xfrm>
              <a:off x="829323" y="3781887"/>
              <a:ext cx="4728097" cy="25046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1" name="Add-in 10">
                <a:extLst>
                  <a:ext uri="{FF2B5EF4-FFF2-40B4-BE49-F238E27FC236}">
                    <a16:creationId xmlns:a16="http://schemas.microsoft.com/office/drawing/2014/main" id="{BC6B4174-2433-A8D8-1CB8-AEA4ABD7D04B}"/>
                  </a:ext>
                </a:extLst>
              </p:cNvPr>
              <p:cNvPicPr>
                <a:picLocks noGrp="1" noRot="1" noChangeAspect="1" noMove="1" noResize="1" noEditPoints="1" noAdjustHandles="1" noChangeArrowheads="1" noChangeShapeType="1"/>
              </p:cNvPicPr>
              <p:nvPr/>
            </p:nvPicPr>
            <p:blipFill>
              <a:blip r:embed="rId3"/>
              <a:stretch>
                <a:fillRect/>
              </a:stretch>
            </p:blipFill>
            <p:spPr>
              <a:xfrm>
                <a:off x="829323" y="3781887"/>
                <a:ext cx="4728097" cy="2504612"/>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12" name="Add-in 11">
                <a:extLst>
                  <a:ext uri="{FF2B5EF4-FFF2-40B4-BE49-F238E27FC236}">
                    <a16:creationId xmlns:a16="http://schemas.microsoft.com/office/drawing/2014/main" id="{D1DA53C9-2F26-2E26-C58F-DE4B8A6D725C}"/>
                  </a:ext>
                </a:extLst>
              </p:cNvPr>
              <p:cNvGraphicFramePr>
                <a:graphicFrameLocks noGrp="1"/>
              </p:cNvGraphicFramePr>
              <p:nvPr>
                <p:extLst>
                  <p:ext uri="{D42A27DB-BD31-4B8C-83A1-F6EECF244321}">
                    <p14:modId xmlns:p14="http://schemas.microsoft.com/office/powerpoint/2010/main" val="1308544850"/>
                  </p:ext>
                </p:extLst>
              </p:nvPr>
            </p:nvGraphicFramePr>
            <p:xfrm>
              <a:off x="5734975" y="3781887"/>
              <a:ext cx="5123525" cy="2504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2" name="Add-in 11">
                <a:extLst>
                  <a:ext uri="{FF2B5EF4-FFF2-40B4-BE49-F238E27FC236}">
                    <a16:creationId xmlns:a16="http://schemas.microsoft.com/office/drawing/2014/main" id="{D1DA53C9-2F26-2E26-C58F-DE4B8A6D725C}"/>
                  </a:ext>
                </a:extLst>
              </p:cNvPr>
              <p:cNvPicPr>
                <a:picLocks noGrp="1" noRot="1" noChangeAspect="1" noMove="1" noResize="1" noEditPoints="1" noAdjustHandles="1" noChangeArrowheads="1" noChangeShapeType="1"/>
              </p:cNvPicPr>
              <p:nvPr/>
            </p:nvPicPr>
            <p:blipFill>
              <a:blip r:embed="rId5"/>
              <a:stretch>
                <a:fillRect/>
              </a:stretch>
            </p:blipFill>
            <p:spPr>
              <a:xfrm>
                <a:off x="5734975" y="3781887"/>
                <a:ext cx="5123525" cy="2504612"/>
              </a:xfrm>
              <a:prstGeom prst="rect">
                <a:avLst/>
              </a:prstGeom>
            </p:spPr>
          </p:pic>
        </mc:Fallback>
      </mc:AlternateContent>
      <p:sp>
        <p:nvSpPr>
          <p:cNvPr id="13" name="TextBox 12">
            <a:extLst>
              <a:ext uri="{FF2B5EF4-FFF2-40B4-BE49-F238E27FC236}">
                <a16:creationId xmlns:a16="http://schemas.microsoft.com/office/drawing/2014/main" id="{0A602C45-7946-2B89-159E-DC04E6756C6C}"/>
              </a:ext>
            </a:extLst>
          </p:cNvPr>
          <p:cNvSpPr txBox="1"/>
          <p:nvPr/>
        </p:nvSpPr>
        <p:spPr>
          <a:xfrm>
            <a:off x="829322" y="2006353"/>
            <a:ext cx="10029177"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Despite being the third highest in terms of volume among the five promotion types, the product featured in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garnered the highest revenue. This can be attributed to its significantly higher price compared to other products (being the costliest). Consequently, a substantial revenue gap exists between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and other promotion types.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33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378606-573F-93A8-5EA0-5BC78B8E92A8}"/>
              </a:ext>
            </a:extLst>
          </p:cNvPr>
          <p:cNvSpPr>
            <a:spLocks noGrp="1"/>
          </p:cNvSpPr>
          <p:nvPr>
            <p:ph type="title"/>
          </p:nvPr>
        </p:nvSpPr>
        <p:spPr>
          <a:xfrm>
            <a:off x="838200" y="471658"/>
            <a:ext cx="9726227" cy="1055302"/>
          </a:xfrm>
        </p:spPr>
        <p:txBody>
          <a:bodyPr>
            <a:normAutofit/>
          </a:bodyPr>
          <a:lstStyle/>
          <a:p>
            <a:pPr algn="just"/>
            <a:r>
              <a:rPr lang="en-IN" sz="2400" dirty="0">
                <a:latin typeface="Arial" panose="020B0604020202020204" pitchFamily="34" charset="0"/>
                <a:cs typeface="Arial" panose="020B0604020202020204" pitchFamily="34" charset="0"/>
              </a:rPr>
              <a:t>Q5. </a:t>
            </a:r>
            <a:r>
              <a:rPr lang="en-US" sz="2400" dirty="0">
                <a:latin typeface="Arial" panose="020B0604020202020204" pitchFamily="34" charset="0"/>
                <a:cs typeface="Arial" panose="020B0604020202020204" pitchFamily="34" charset="0"/>
              </a:rPr>
              <a:t>Which promotions strike the best balance between Incremental Sold Units and maintaining healthy margins?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F1B67113-8410-3D48-4CD6-F8685C56DD84}"/>
                  </a:ext>
                </a:extLst>
              </p:cNvPr>
              <p:cNvGraphicFramePr>
                <a:graphicFrameLocks noGrp="1"/>
              </p:cNvGraphicFramePr>
              <p:nvPr>
                <p:extLst>
                  <p:ext uri="{D42A27DB-BD31-4B8C-83A1-F6EECF244321}">
                    <p14:modId xmlns:p14="http://schemas.microsoft.com/office/powerpoint/2010/main" val="568102792"/>
                  </p:ext>
                </p:extLst>
              </p:nvPr>
            </p:nvGraphicFramePr>
            <p:xfrm>
              <a:off x="6096000" y="1793289"/>
              <a:ext cx="4762500" cy="430677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F1B67113-8410-3D48-4CD6-F8685C56DD84}"/>
                  </a:ext>
                </a:extLst>
              </p:cNvPr>
              <p:cNvPicPr>
                <a:picLocks noGrp="1" noRot="1" noChangeAspect="1" noMove="1" noResize="1" noEditPoints="1" noAdjustHandles="1" noChangeArrowheads="1" noChangeShapeType="1"/>
              </p:cNvPicPr>
              <p:nvPr/>
            </p:nvPicPr>
            <p:blipFill>
              <a:blip r:embed="rId3"/>
              <a:stretch>
                <a:fillRect/>
              </a:stretch>
            </p:blipFill>
            <p:spPr>
              <a:xfrm>
                <a:off x="6096000" y="1793289"/>
                <a:ext cx="4762500" cy="4306779"/>
              </a:xfrm>
              <a:prstGeom prst="rect">
                <a:avLst/>
              </a:prstGeom>
            </p:spPr>
          </p:pic>
        </mc:Fallback>
      </mc:AlternateContent>
      <p:sp>
        <p:nvSpPr>
          <p:cNvPr id="6" name="TextBox 5">
            <a:extLst>
              <a:ext uri="{FF2B5EF4-FFF2-40B4-BE49-F238E27FC236}">
                <a16:creationId xmlns:a16="http://schemas.microsoft.com/office/drawing/2014/main" id="{7B6CF571-373F-8796-EE68-8D6452F57668}"/>
              </a:ext>
            </a:extLst>
          </p:cNvPr>
          <p:cNvSpPr txBox="1"/>
          <p:nvPr/>
        </p:nvSpPr>
        <p:spPr>
          <a:xfrm>
            <a:off x="838199" y="1793289"/>
            <a:ext cx="4479526" cy="341632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As the objective of promotions is to enhance sales for the business, if the Incremental Sold Units (ISU) undergoes a significant increase without a proportional rise in Incremental Revenue (IR), it adversely affects the overall revenue.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Among the promotions assessed,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stands out as the only one achieving a delicate equilibrium between increasing ISU while simultaneously maintaining healthy margins.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37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DC410-5A32-AA2E-8B31-53EC0ED87534}"/>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Product-level Analysis</a:t>
            </a:r>
          </a:p>
        </p:txBody>
      </p:sp>
    </p:spTree>
    <p:extLst>
      <p:ext uri="{BB962C8B-B14F-4D97-AF65-F5344CB8AC3E}">
        <p14:creationId xmlns:p14="http://schemas.microsoft.com/office/powerpoint/2010/main" val="265348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41903C-1C22-8060-1BDC-4EFCDC9FFFC8}"/>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Q1. </a:t>
            </a:r>
            <a:r>
              <a:rPr lang="en-US" sz="2400" dirty="0">
                <a:latin typeface="Arial" panose="020B0604020202020204" pitchFamily="34" charset="0"/>
                <a:cs typeface="Arial" panose="020B0604020202020204" pitchFamily="34" charset="0"/>
              </a:rPr>
              <a:t>Which product categories saw the most significant lift in sales from the promotions?</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17F7DDF-CFAC-D534-EC49-83B2822C3F75}"/>
              </a:ext>
            </a:extLst>
          </p:cNvPr>
          <p:cNvSpPr txBox="1"/>
          <p:nvPr/>
        </p:nvSpPr>
        <p:spPr>
          <a:xfrm>
            <a:off x="838200" y="1729315"/>
            <a:ext cx="10020300"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category experienced a significant surge in sales, nearly tripling the units sold and increasing revenue by almost 2.5 times, owing to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Following closely behind is the `</a:t>
            </a:r>
            <a:r>
              <a:rPr lang="en-US" b="1" i="1" dirty="0">
                <a:latin typeface="Arial" panose="020B0604020202020204" pitchFamily="34" charset="0"/>
                <a:cs typeface="Arial" panose="020B0604020202020204" pitchFamily="34" charset="0"/>
              </a:rPr>
              <a:t>Grocery and Staples</a:t>
            </a:r>
            <a:r>
              <a:rPr lang="en-US" dirty="0">
                <a:latin typeface="Arial" panose="020B0604020202020204" pitchFamily="34" charset="0"/>
                <a:cs typeface="Arial" panose="020B0604020202020204" pitchFamily="34" charset="0"/>
              </a:rPr>
              <a:t>` category, which also exhibited considerable sales growth.</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9" name="Add-in 8">
                <a:extLst>
                  <a:ext uri="{FF2B5EF4-FFF2-40B4-BE49-F238E27FC236}">
                    <a16:creationId xmlns:a16="http://schemas.microsoft.com/office/drawing/2014/main" id="{1BCA6C41-EEC4-0E1B-218B-778DDE316DFE}"/>
                  </a:ext>
                </a:extLst>
              </p:cNvPr>
              <p:cNvGraphicFramePr>
                <a:graphicFrameLocks noGrp="1"/>
              </p:cNvGraphicFramePr>
              <p:nvPr>
                <p:extLst>
                  <p:ext uri="{D42A27DB-BD31-4B8C-83A1-F6EECF244321}">
                    <p14:modId xmlns:p14="http://schemas.microsoft.com/office/powerpoint/2010/main" val="4254585295"/>
                  </p:ext>
                </p:extLst>
              </p:nvPr>
            </p:nvGraphicFramePr>
            <p:xfrm>
              <a:off x="6214369" y="3542191"/>
              <a:ext cx="4644131" cy="27443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9" name="Add-in 8">
                <a:extLst>
                  <a:ext uri="{FF2B5EF4-FFF2-40B4-BE49-F238E27FC236}">
                    <a16:creationId xmlns:a16="http://schemas.microsoft.com/office/drawing/2014/main" id="{1BCA6C41-EEC4-0E1B-218B-778DDE316DFE}"/>
                  </a:ext>
                </a:extLst>
              </p:cNvPr>
              <p:cNvPicPr>
                <a:picLocks noGrp="1" noRot="1" noChangeAspect="1" noMove="1" noResize="1" noEditPoints="1" noAdjustHandles="1" noChangeArrowheads="1" noChangeShapeType="1"/>
              </p:cNvPicPr>
              <p:nvPr/>
            </p:nvPicPr>
            <p:blipFill>
              <a:blip r:embed="rId3"/>
              <a:stretch>
                <a:fillRect/>
              </a:stretch>
            </p:blipFill>
            <p:spPr>
              <a:xfrm>
                <a:off x="6214369" y="3542191"/>
                <a:ext cx="4644131" cy="2744308"/>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10" name="Add-in 9">
                <a:extLst>
                  <a:ext uri="{FF2B5EF4-FFF2-40B4-BE49-F238E27FC236}">
                    <a16:creationId xmlns:a16="http://schemas.microsoft.com/office/drawing/2014/main" id="{7075B1BE-3C75-2876-1849-250241A4A92F}"/>
                  </a:ext>
                </a:extLst>
              </p:cNvPr>
              <p:cNvGraphicFramePr>
                <a:graphicFrameLocks noGrp="1"/>
              </p:cNvGraphicFramePr>
              <p:nvPr>
                <p:extLst>
                  <p:ext uri="{D42A27DB-BD31-4B8C-83A1-F6EECF244321}">
                    <p14:modId xmlns:p14="http://schemas.microsoft.com/office/powerpoint/2010/main" val="358931171"/>
                  </p:ext>
                </p:extLst>
              </p:nvPr>
            </p:nvGraphicFramePr>
            <p:xfrm>
              <a:off x="838200" y="3542189"/>
              <a:ext cx="4861263" cy="274430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0" name="Add-in 9">
                <a:extLst>
                  <a:ext uri="{FF2B5EF4-FFF2-40B4-BE49-F238E27FC236}">
                    <a16:creationId xmlns:a16="http://schemas.microsoft.com/office/drawing/2014/main" id="{7075B1BE-3C75-2876-1849-250241A4A92F}"/>
                  </a:ext>
                </a:extLst>
              </p:cNvPr>
              <p:cNvPicPr>
                <a:picLocks noGrp="1" noRot="1" noChangeAspect="1" noMove="1" noResize="1" noEditPoints="1" noAdjustHandles="1" noChangeArrowheads="1" noChangeShapeType="1"/>
              </p:cNvPicPr>
              <p:nvPr/>
            </p:nvPicPr>
            <p:blipFill>
              <a:blip r:embed="rId5"/>
              <a:stretch>
                <a:fillRect/>
              </a:stretch>
            </p:blipFill>
            <p:spPr>
              <a:xfrm>
                <a:off x="838200" y="3542189"/>
                <a:ext cx="4861263" cy="2744309"/>
              </a:xfrm>
              <a:prstGeom prst="rect">
                <a:avLst/>
              </a:prstGeom>
            </p:spPr>
          </p:pic>
        </mc:Fallback>
      </mc:AlternateContent>
    </p:spTree>
    <p:extLst>
      <p:ext uri="{BB962C8B-B14F-4D97-AF65-F5344CB8AC3E}">
        <p14:creationId xmlns:p14="http://schemas.microsoft.com/office/powerpoint/2010/main" val="187422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16587A-9A9C-2C6B-BAD5-0FFA03F5AAC7}"/>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Are there specific products that respond exceptionally well or poorly to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056A7C22-8902-8309-EC3E-3DE7B2268B45}"/>
                  </a:ext>
                </a:extLst>
              </p:cNvPr>
              <p:cNvGraphicFramePr>
                <a:graphicFrameLocks noGrp="1"/>
              </p:cNvGraphicFramePr>
              <p:nvPr>
                <p:extLst>
                  <p:ext uri="{D42A27DB-BD31-4B8C-83A1-F6EECF244321}">
                    <p14:modId xmlns:p14="http://schemas.microsoft.com/office/powerpoint/2010/main" val="4264889337"/>
                  </p:ext>
                </p:extLst>
              </p:nvPr>
            </p:nvGraphicFramePr>
            <p:xfrm>
              <a:off x="4832412" y="2038535"/>
              <a:ext cx="6026088" cy="15946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a:extLst>
                  <a:ext uri="{FF2B5EF4-FFF2-40B4-BE49-F238E27FC236}">
                    <a16:creationId xmlns:a16="http://schemas.microsoft.com/office/drawing/2014/main" id="{056A7C22-8902-8309-EC3E-3DE7B2268B45}"/>
                  </a:ext>
                </a:extLst>
              </p:cNvPr>
              <p:cNvPicPr>
                <a:picLocks noGrp="1" noRot="1" noChangeAspect="1" noMove="1" noResize="1" noEditPoints="1" noAdjustHandles="1" noChangeArrowheads="1" noChangeShapeType="1"/>
              </p:cNvPicPr>
              <p:nvPr/>
            </p:nvPicPr>
            <p:blipFill>
              <a:blip r:embed="rId3"/>
              <a:stretch>
                <a:fillRect/>
              </a:stretch>
            </p:blipFill>
            <p:spPr>
              <a:xfrm>
                <a:off x="4832412" y="2038535"/>
                <a:ext cx="6026088" cy="1594652"/>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10" name="Add-in 9">
                <a:extLst>
                  <a:ext uri="{FF2B5EF4-FFF2-40B4-BE49-F238E27FC236}">
                    <a16:creationId xmlns:a16="http://schemas.microsoft.com/office/drawing/2014/main" id="{EB1A307F-1774-C190-7D22-A1EECE369508}"/>
                  </a:ext>
                </a:extLst>
              </p:cNvPr>
              <p:cNvGraphicFramePr>
                <a:graphicFrameLocks noGrp="1"/>
              </p:cNvGraphicFramePr>
              <p:nvPr>
                <p:extLst>
                  <p:ext uri="{D42A27DB-BD31-4B8C-83A1-F6EECF244321}">
                    <p14:modId xmlns:p14="http://schemas.microsoft.com/office/powerpoint/2010/main" val="83573043"/>
                  </p:ext>
                </p:extLst>
              </p:nvPr>
            </p:nvGraphicFramePr>
            <p:xfrm>
              <a:off x="838200" y="4691847"/>
              <a:ext cx="6026088" cy="159465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0" name="Add-in 9">
                <a:extLst>
                  <a:ext uri="{FF2B5EF4-FFF2-40B4-BE49-F238E27FC236}">
                    <a16:creationId xmlns:a16="http://schemas.microsoft.com/office/drawing/2014/main" id="{EB1A307F-1774-C190-7D22-A1EECE369508}"/>
                  </a:ext>
                </a:extLst>
              </p:cNvPr>
              <p:cNvPicPr>
                <a:picLocks noGrp="1" noRot="1" noChangeAspect="1" noMove="1" noResize="1" noEditPoints="1" noAdjustHandles="1" noChangeArrowheads="1" noChangeShapeType="1"/>
              </p:cNvPicPr>
              <p:nvPr/>
            </p:nvPicPr>
            <p:blipFill>
              <a:blip r:embed="rId5"/>
              <a:stretch>
                <a:fillRect/>
              </a:stretch>
            </p:blipFill>
            <p:spPr>
              <a:xfrm>
                <a:off x="838200" y="4691847"/>
                <a:ext cx="6026088" cy="1594652"/>
              </a:xfrm>
              <a:prstGeom prst="rect">
                <a:avLst/>
              </a:prstGeom>
            </p:spPr>
          </p:pic>
        </mc:Fallback>
      </mc:AlternateContent>
      <p:sp>
        <p:nvSpPr>
          <p:cNvPr id="11" name="TextBox 10">
            <a:extLst>
              <a:ext uri="{FF2B5EF4-FFF2-40B4-BE49-F238E27FC236}">
                <a16:creationId xmlns:a16="http://schemas.microsoft.com/office/drawing/2014/main" id="{208886BA-ED7C-E385-F77D-3127EF5084DF}"/>
              </a:ext>
            </a:extLst>
          </p:cNvPr>
          <p:cNvSpPr txBox="1"/>
          <p:nvPr/>
        </p:nvSpPr>
        <p:spPr>
          <a:xfrm>
            <a:off x="727971" y="2400956"/>
            <a:ext cx="2601156" cy="64408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Product that responded exceptionally well</a:t>
            </a:r>
          </a:p>
        </p:txBody>
      </p:sp>
      <p:sp>
        <p:nvSpPr>
          <p:cNvPr id="12" name="TextBox 11">
            <a:extLst>
              <a:ext uri="{FF2B5EF4-FFF2-40B4-BE49-F238E27FC236}">
                <a16:creationId xmlns:a16="http://schemas.microsoft.com/office/drawing/2014/main" id="{DD3B82AF-23BD-8DB4-A50D-C62FAFA30CB7}"/>
              </a:ext>
            </a:extLst>
          </p:cNvPr>
          <p:cNvSpPr txBox="1"/>
          <p:nvPr/>
        </p:nvSpPr>
        <p:spPr>
          <a:xfrm>
            <a:off x="8176335" y="4954065"/>
            <a:ext cx="2682166" cy="646331"/>
          </a:xfrm>
          <a:prstGeom prst="rect">
            <a:avLst/>
          </a:prstGeom>
          <a:noFill/>
        </p:spPr>
        <p:txBody>
          <a:bodyPr wrap="square" rtlCol="0">
            <a:spAutoFit/>
          </a:bodyPr>
          <a:lstStyle/>
          <a:p>
            <a:pPr algn="r"/>
            <a:r>
              <a:rPr lang="en-IN" dirty="0">
                <a:latin typeface="Arial" panose="020B0604020202020204" pitchFamily="34" charset="0"/>
                <a:cs typeface="Arial" panose="020B0604020202020204" pitchFamily="34" charset="0"/>
              </a:rPr>
              <a:t>Product that responded  exceptionally poorly</a:t>
            </a:r>
          </a:p>
        </p:txBody>
      </p:sp>
      <p:sp>
        <p:nvSpPr>
          <p:cNvPr id="13" name="Arrow: Right 12">
            <a:extLst>
              <a:ext uri="{FF2B5EF4-FFF2-40B4-BE49-F238E27FC236}">
                <a16:creationId xmlns:a16="http://schemas.microsoft.com/office/drawing/2014/main" id="{9BE7B6CB-DD8E-5E64-E94B-BE7FBB57718D}"/>
              </a:ext>
            </a:extLst>
          </p:cNvPr>
          <p:cNvSpPr/>
          <p:nvPr/>
        </p:nvSpPr>
        <p:spPr>
          <a:xfrm>
            <a:off x="3361677" y="2469985"/>
            <a:ext cx="1003177" cy="5060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586BD139-8C5A-78BF-1520-8F3AD65B879A}"/>
              </a:ext>
            </a:extLst>
          </p:cNvPr>
          <p:cNvSpPr/>
          <p:nvPr/>
        </p:nvSpPr>
        <p:spPr>
          <a:xfrm>
            <a:off x="7164279" y="5024923"/>
            <a:ext cx="1012055" cy="504613"/>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713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78568D-AB1D-6212-F2E5-3FF5289616DD}"/>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What is the correlation between product category and promotion type effectiveness?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F8AF30EB-537C-3C65-D3E8-B399FAE83D7A}"/>
                  </a:ext>
                </a:extLst>
              </p:cNvPr>
              <p:cNvGraphicFramePr>
                <a:graphicFrameLocks noGrp="1"/>
              </p:cNvGraphicFramePr>
              <p:nvPr>
                <p:extLst>
                  <p:ext uri="{D42A27DB-BD31-4B8C-83A1-F6EECF244321}">
                    <p14:modId xmlns:p14="http://schemas.microsoft.com/office/powerpoint/2010/main" val="2455870144"/>
                  </p:ext>
                </p:extLst>
              </p:nvPr>
            </p:nvGraphicFramePr>
            <p:xfrm>
              <a:off x="7423580" y="1956415"/>
              <a:ext cx="2839006" cy="329916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F8AF30EB-537C-3C65-D3E8-B399FAE83D7A}"/>
                  </a:ext>
                </a:extLst>
              </p:cNvPr>
              <p:cNvPicPr>
                <a:picLocks noGrp="1" noRot="1" noChangeAspect="1" noMove="1" noResize="1" noEditPoints="1" noAdjustHandles="1" noChangeArrowheads="1" noChangeShapeType="1"/>
              </p:cNvPicPr>
              <p:nvPr/>
            </p:nvPicPr>
            <p:blipFill>
              <a:blip r:embed="rId3"/>
              <a:stretch>
                <a:fillRect/>
              </a:stretch>
            </p:blipFill>
            <p:spPr>
              <a:xfrm>
                <a:off x="7423580" y="1956415"/>
                <a:ext cx="2839006" cy="3299166"/>
              </a:xfrm>
              <a:prstGeom prst="rect">
                <a:avLst/>
              </a:prstGeom>
            </p:spPr>
          </p:pic>
        </mc:Fallback>
      </mc:AlternateContent>
      <p:sp>
        <p:nvSpPr>
          <p:cNvPr id="6" name="TextBox 5">
            <a:extLst>
              <a:ext uri="{FF2B5EF4-FFF2-40B4-BE49-F238E27FC236}">
                <a16:creationId xmlns:a16="http://schemas.microsoft.com/office/drawing/2014/main" id="{CF81DABD-DE37-D0C8-D8D3-0CC7217ECB65}"/>
              </a:ext>
            </a:extLst>
          </p:cNvPr>
          <p:cNvSpPr txBox="1"/>
          <p:nvPr/>
        </p:nvSpPr>
        <p:spPr>
          <a:xfrm>
            <a:off x="838200" y="1956415"/>
            <a:ext cx="4923408"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 all three offered categories,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demonstrated strong performance, whereas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consistently underperformed even impacted the business to some extent.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promotion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emerged as the most successful among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50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9B97D-C720-205F-5294-7F70486CF75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37BDDB9-1728-9511-5114-C8C197258801}"/>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Store-level Analysis</a:t>
            </a:r>
          </a:p>
        </p:txBody>
      </p:sp>
    </p:spTree>
    <p:extLst>
      <p:ext uri="{BB962C8B-B14F-4D97-AF65-F5344CB8AC3E}">
        <p14:creationId xmlns:p14="http://schemas.microsoft.com/office/powerpoint/2010/main" val="321398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A3A792-B997-B947-C695-CBE1BF3F2CB5}"/>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Q1. </a:t>
            </a:r>
            <a:r>
              <a:rPr lang="en-US" sz="2400" dirty="0">
                <a:latin typeface="Arial" panose="020B0604020202020204" pitchFamily="34" charset="0"/>
                <a:cs typeface="Arial" panose="020B0604020202020204" pitchFamily="34" charset="0"/>
              </a:rPr>
              <a:t>Which are the top 10 stores in terms of Incremental Revenue (IR) generated from the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24082CE6-CE35-FF84-32D4-1F118F5AF15D}"/>
                  </a:ext>
                </a:extLst>
              </p:cNvPr>
              <p:cNvGraphicFramePr>
                <a:graphicFrameLocks noGrp="1"/>
              </p:cNvGraphicFramePr>
              <p:nvPr>
                <p:extLst>
                  <p:ext uri="{D42A27DB-BD31-4B8C-83A1-F6EECF244321}">
                    <p14:modId xmlns:p14="http://schemas.microsoft.com/office/powerpoint/2010/main" val="2354661517"/>
                  </p:ext>
                </p:extLst>
              </p:nvPr>
            </p:nvGraphicFramePr>
            <p:xfrm>
              <a:off x="3705317" y="2099013"/>
              <a:ext cx="4286066" cy="265997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24082CE6-CE35-FF84-32D4-1F118F5AF15D}"/>
                  </a:ext>
                </a:extLst>
              </p:cNvPr>
              <p:cNvPicPr>
                <a:picLocks noGrp="1" noRot="1" noChangeAspect="1" noMove="1" noResize="1" noEditPoints="1" noAdjustHandles="1" noChangeArrowheads="1" noChangeShapeType="1"/>
              </p:cNvPicPr>
              <p:nvPr/>
            </p:nvPicPr>
            <p:blipFill>
              <a:blip r:embed="rId3"/>
              <a:stretch>
                <a:fillRect/>
              </a:stretch>
            </p:blipFill>
            <p:spPr>
              <a:xfrm>
                <a:off x="3705317" y="2099013"/>
                <a:ext cx="4286066" cy="2659973"/>
              </a:xfrm>
              <a:prstGeom prst="rect">
                <a:avLst/>
              </a:prstGeom>
            </p:spPr>
          </p:pic>
        </mc:Fallback>
      </mc:AlternateContent>
    </p:spTree>
    <p:extLst>
      <p:ext uri="{BB962C8B-B14F-4D97-AF65-F5344CB8AC3E}">
        <p14:creationId xmlns:p14="http://schemas.microsoft.com/office/powerpoint/2010/main" val="193943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FF1136-A61A-9478-554E-0175B729444A}"/>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Which are the bottom 10 stores when it comes to Incremental Sold Units (ISU) during the promotional period?</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61DDA6D-D693-109D-DDED-894129B65496}"/>
                  </a:ext>
                </a:extLst>
              </p:cNvPr>
              <p:cNvGraphicFramePr>
                <a:graphicFrameLocks noGrp="1"/>
              </p:cNvGraphicFramePr>
              <p:nvPr>
                <p:extLst>
                  <p:ext uri="{D42A27DB-BD31-4B8C-83A1-F6EECF244321}">
                    <p14:modId xmlns:p14="http://schemas.microsoft.com/office/powerpoint/2010/main" val="2648323064"/>
                  </p:ext>
                </p:extLst>
              </p:nvPr>
            </p:nvGraphicFramePr>
            <p:xfrm>
              <a:off x="3581030" y="2045747"/>
              <a:ext cx="4534640" cy="27665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861DDA6D-D693-109D-DDED-894129B65496}"/>
                  </a:ext>
                </a:extLst>
              </p:cNvPr>
              <p:cNvPicPr>
                <a:picLocks noGrp="1" noRot="1" noChangeAspect="1" noMove="1" noResize="1" noEditPoints="1" noAdjustHandles="1" noChangeArrowheads="1" noChangeShapeType="1"/>
              </p:cNvPicPr>
              <p:nvPr/>
            </p:nvPicPr>
            <p:blipFill>
              <a:blip r:embed="rId3"/>
              <a:stretch>
                <a:fillRect/>
              </a:stretch>
            </p:blipFill>
            <p:spPr>
              <a:xfrm>
                <a:off x="3581030" y="2045747"/>
                <a:ext cx="4534640" cy="2766505"/>
              </a:xfrm>
              <a:prstGeom prst="rect">
                <a:avLst/>
              </a:prstGeom>
            </p:spPr>
          </p:pic>
        </mc:Fallback>
      </mc:AlternateContent>
    </p:spTree>
    <p:extLst>
      <p:ext uri="{BB962C8B-B14F-4D97-AF65-F5344CB8AC3E}">
        <p14:creationId xmlns:p14="http://schemas.microsoft.com/office/powerpoint/2010/main" val="316147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4CB76-110D-4736-F5A1-F5DF88FD3182}"/>
              </a:ext>
            </a:extLst>
          </p:cNvPr>
          <p:cNvSpPr>
            <a:spLocks noGrp="1"/>
          </p:cNvSpPr>
          <p:nvPr>
            <p:ph type="title"/>
          </p:nvPr>
        </p:nvSpPr>
        <p:spPr>
          <a:xfrm>
            <a:off x="793812" y="374004"/>
            <a:ext cx="10285520" cy="1667860"/>
          </a:xfrm>
        </p:spPr>
        <p:txBody>
          <a:bodyPr>
            <a:noAutofit/>
          </a:bodyPr>
          <a:lstStyle/>
          <a:p>
            <a:pPr algn="just"/>
            <a:r>
              <a:rPr lang="en-IN" sz="2400" dirty="0">
                <a:latin typeface="Arial" panose="020B0604020202020204" pitchFamily="34" charset="0"/>
                <a:cs typeface="Arial" panose="020B0604020202020204" pitchFamily="34" charset="0"/>
              </a:rPr>
              <a:t>Q3. </a:t>
            </a:r>
            <a:r>
              <a:rPr lang="en-US" sz="2400" dirty="0">
                <a:latin typeface="Arial" panose="020B0604020202020204" pitchFamily="34" charset="0"/>
                <a:cs typeface="Arial" panose="020B0604020202020204" pitchFamily="34" charset="0"/>
              </a:rPr>
              <a:t>How does the performance of stores vary by city? Are there any common characteristics among the top performing stores that could be leveraged across other stores?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A20ECD65-8372-066A-8ED0-C70D8FC85C13}"/>
                  </a:ext>
                </a:extLst>
              </p:cNvPr>
              <p:cNvGraphicFramePr>
                <a:graphicFrameLocks noGrp="1"/>
              </p:cNvGraphicFramePr>
              <p:nvPr>
                <p:extLst>
                  <p:ext uri="{D42A27DB-BD31-4B8C-83A1-F6EECF244321}">
                    <p14:modId xmlns:p14="http://schemas.microsoft.com/office/powerpoint/2010/main" val="3903693516"/>
                  </p:ext>
                </p:extLst>
              </p:nvPr>
            </p:nvGraphicFramePr>
            <p:xfrm>
              <a:off x="5069150" y="1970844"/>
              <a:ext cx="5655076" cy="45131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a:extLst>
                  <a:ext uri="{FF2B5EF4-FFF2-40B4-BE49-F238E27FC236}">
                    <a16:creationId xmlns:a16="http://schemas.microsoft.com/office/drawing/2014/main" id="{A20ECD65-8372-066A-8ED0-C70D8FC85C13}"/>
                  </a:ext>
                </a:extLst>
              </p:cNvPr>
              <p:cNvPicPr>
                <a:picLocks noGrp="1" noRot="1" noChangeAspect="1" noMove="1" noResize="1" noEditPoints="1" noAdjustHandles="1" noChangeArrowheads="1" noChangeShapeType="1"/>
              </p:cNvPicPr>
              <p:nvPr/>
            </p:nvPicPr>
            <p:blipFill>
              <a:blip r:embed="rId3"/>
              <a:stretch>
                <a:fillRect/>
              </a:stretch>
            </p:blipFill>
            <p:spPr>
              <a:xfrm>
                <a:off x="5069150" y="1970844"/>
                <a:ext cx="5655076" cy="4513152"/>
              </a:xfrm>
              <a:prstGeom prst="rect">
                <a:avLst/>
              </a:prstGeom>
            </p:spPr>
          </p:pic>
        </mc:Fallback>
      </mc:AlternateContent>
      <p:sp>
        <p:nvSpPr>
          <p:cNvPr id="6" name="TextBox 5">
            <a:extLst>
              <a:ext uri="{FF2B5EF4-FFF2-40B4-BE49-F238E27FC236}">
                <a16:creationId xmlns:a16="http://schemas.microsoft.com/office/drawing/2014/main" id="{BF05FF65-B1CC-63DB-6C50-B6A665020799}"/>
              </a:ext>
            </a:extLst>
          </p:cNvPr>
          <p:cNvSpPr txBox="1"/>
          <p:nvPr/>
        </p:nvSpPr>
        <p:spPr>
          <a:xfrm>
            <a:off x="793812" y="1970844"/>
            <a:ext cx="2686235" cy="23083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Despite the top-selling product across all stores being the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(P15), the stores located in </a:t>
            </a:r>
            <a:r>
              <a:rPr lang="en-US" b="1" i="1" dirty="0">
                <a:latin typeface="Arial" panose="020B0604020202020204" pitchFamily="34" charset="0"/>
                <a:cs typeface="Arial" panose="020B0604020202020204" pitchFamily="34" charset="0"/>
              </a:rPr>
              <a:t>Mysore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Chennai</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Bangalore</a:t>
            </a:r>
            <a:r>
              <a:rPr lang="en-US" dirty="0">
                <a:latin typeface="Arial" panose="020B0604020202020204" pitchFamily="34" charset="0"/>
                <a:cs typeface="Arial" panose="020B0604020202020204" pitchFamily="34" charset="0"/>
              </a:rPr>
              <a:t> are predominantly driving the majority of sales.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4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F519-D66D-5906-216B-FE67E1C50EED}"/>
              </a:ext>
            </a:extLst>
          </p:cNvPr>
          <p:cNvSpPr>
            <a:spLocks noGrp="1"/>
          </p:cNvSpPr>
          <p:nvPr>
            <p:ph type="title"/>
          </p:nvPr>
        </p:nvSpPr>
        <p:spPr>
          <a:xfrm>
            <a:off x="838200" y="365126"/>
            <a:ext cx="9735105" cy="904382"/>
          </a:xfrm>
        </p:spPr>
        <p:txBody>
          <a:bodyPr/>
          <a:lstStyle/>
          <a:p>
            <a:r>
              <a:rPr lang="en-IN" dirty="0">
                <a:latin typeface="Arial" panose="020B0604020202020204" pitchFamily="34" charset="0"/>
                <a:cs typeface="Arial" panose="020B0604020202020204" pitchFamily="34" charset="0"/>
              </a:rPr>
              <a:t>Table of Contents</a:t>
            </a:r>
          </a:p>
        </p:txBody>
      </p:sp>
      <p:sp>
        <p:nvSpPr>
          <p:cNvPr id="3" name="Content Placeholder 2">
            <a:extLst>
              <a:ext uri="{FF2B5EF4-FFF2-40B4-BE49-F238E27FC236}">
                <a16:creationId xmlns:a16="http://schemas.microsoft.com/office/drawing/2014/main" id="{86A648DD-D049-DDF2-BD2F-B155EEB77F83}"/>
              </a:ext>
            </a:extLst>
          </p:cNvPr>
          <p:cNvSpPr>
            <a:spLocks noGrp="1"/>
          </p:cNvSpPr>
          <p:nvPr>
            <p:ph idx="1"/>
          </p:nvPr>
        </p:nvSpPr>
        <p:spPr>
          <a:xfrm>
            <a:off x="838200" y="1332513"/>
            <a:ext cx="7200900" cy="3168466"/>
          </a:xfrm>
        </p:spPr>
        <p:txBody>
          <a:bodyPr/>
          <a:lstStyle/>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Introduction of AtliQ Mart &amp; Problem Statement</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Power BI Dashboard</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Promotion-level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Product-level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Store 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Ad-hoc Request</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Summary &amp; Recommendations</a:t>
            </a:r>
          </a:p>
        </p:txBody>
      </p:sp>
    </p:spTree>
    <p:extLst>
      <p:ext uri="{BB962C8B-B14F-4D97-AF65-F5344CB8AC3E}">
        <p14:creationId xmlns:p14="http://schemas.microsoft.com/office/powerpoint/2010/main" val="17964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70268-A820-BE6F-2B5A-B889D940380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88CA80-1F45-0B27-2DB3-783837580FAF}"/>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Ad-hoc Analysis</a:t>
            </a:r>
          </a:p>
        </p:txBody>
      </p:sp>
    </p:spTree>
    <p:extLst>
      <p:ext uri="{BB962C8B-B14F-4D97-AF65-F5344CB8AC3E}">
        <p14:creationId xmlns:p14="http://schemas.microsoft.com/office/powerpoint/2010/main" val="354180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CEFA9-0734-62C0-5B9F-4138DB8B591C}"/>
              </a:ext>
            </a:extLst>
          </p:cNvPr>
          <p:cNvSpPr>
            <a:spLocks noGrp="1"/>
          </p:cNvSpPr>
          <p:nvPr>
            <p:ph type="title"/>
          </p:nvPr>
        </p:nvSpPr>
        <p:spPr>
          <a:xfrm>
            <a:off x="776057" y="497149"/>
            <a:ext cx="10020300" cy="2015231"/>
          </a:xfrm>
        </p:spPr>
        <p:txBody>
          <a:bodyPr>
            <a:normAutofit fontScale="90000"/>
          </a:bodyPr>
          <a:lstStyle/>
          <a:p>
            <a:pPr algn="just"/>
            <a:r>
              <a:rPr lang="en-IN" sz="2400" dirty="0">
                <a:latin typeface="Arial" panose="020B0604020202020204" pitchFamily="34" charset="0"/>
                <a:cs typeface="Arial" panose="020B0604020202020204" pitchFamily="34" charset="0"/>
              </a:rPr>
              <a:t>1. </a:t>
            </a:r>
            <a:r>
              <a:rPr lang="en-US" sz="2400" dirty="0">
                <a:latin typeface="Arial" panose="020B0604020202020204" pitchFamily="34" charset="0"/>
                <a:cs typeface="Arial" panose="020B0604020202020204" pitchFamily="34"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2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E3FAF77-58FA-C1D5-95EC-BAA7F0375BE3}"/>
              </a:ext>
            </a:extLst>
          </p:cNvPr>
          <p:cNvPicPr>
            <a:picLocks noChangeAspect="1"/>
          </p:cNvPicPr>
          <p:nvPr/>
        </p:nvPicPr>
        <p:blipFill>
          <a:blip r:embed="rId2"/>
          <a:stretch>
            <a:fillRect/>
          </a:stretch>
        </p:blipFill>
        <p:spPr>
          <a:xfrm>
            <a:off x="2662647" y="3028878"/>
            <a:ext cx="6866706" cy="2015230"/>
          </a:xfrm>
          <a:prstGeom prst="rect">
            <a:avLst/>
          </a:prstGeom>
        </p:spPr>
      </p:pic>
    </p:spTree>
    <p:extLst>
      <p:ext uri="{BB962C8B-B14F-4D97-AF65-F5344CB8AC3E}">
        <p14:creationId xmlns:p14="http://schemas.microsoft.com/office/powerpoint/2010/main" val="367244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542228-6F4F-1F98-A74C-6A0AF6C42476}"/>
              </a:ext>
            </a:extLst>
          </p:cNvPr>
          <p:cNvSpPr>
            <a:spLocks noGrp="1"/>
          </p:cNvSpPr>
          <p:nvPr>
            <p:ph type="title"/>
          </p:nvPr>
        </p:nvSpPr>
        <p:spPr>
          <a:xfrm>
            <a:off x="776057" y="497149"/>
            <a:ext cx="10020300" cy="2405849"/>
          </a:xfrm>
        </p:spPr>
        <p:txBody>
          <a:bodyPr>
            <a:normAutofit fontScale="90000"/>
          </a:bodyPr>
          <a:lstStyle/>
          <a:p>
            <a:pPr algn="just"/>
            <a:r>
              <a:rPr lang="en-IN" sz="24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15174E2-4D3C-5659-7EBB-D738A847958E}"/>
              </a:ext>
            </a:extLst>
          </p:cNvPr>
          <p:cNvPicPr>
            <a:picLocks noChangeAspect="1"/>
          </p:cNvPicPr>
          <p:nvPr/>
        </p:nvPicPr>
        <p:blipFill>
          <a:blip r:embed="rId2"/>
          <a:stretch>
            <a:fillRect/>
          </a:stretch>
        </p:blipFill>
        <p:spPr>
          <a:xfrm>
            <a:off x="4364663" y="2787587"/>
            <a:ext cx="3462673" cy="3275501"/>
          </a:xfrm>
          <a:prstGeom prst="rect">
            <a:avLst/>
          </a:prstGeom>
        </p:spPr>
      </p:pic>
    </p:spTree>
    <p:extLst>
      <p:ext uri="{BB962C8B-B14F-4D97-AF65-F5344CB8AC3E}">
        <p14:creationId xmlns:p14="http://schemas.microsoft.com/office/powerpoint/2010/main" val="144979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4CC04A-CE4E-973E-CCF4-0DFE871A3E61}"/>
              </a:ext>
            </a:extLst>
          </p:cNvPr>
          <p:cNvSpPr>
            <a:spLocks noGrp="1"/>
          </p:cNvSpPr>
          <p:nvPr>
            <p:ph type="title"/>
          </p:nvPr>
        </p:nvSpPr>
        <p:spPr>
          <a:xfrm>
            <a:off x="776056" y="497150"/>
            <a:ext cx="10152355" cy="2379216"/>
          </a:xfrm>
        </p:spPr>
        <p:txBody>
          <a:bodyPr>
            <a:normAutofit fontScale="90000"/>
          </a:bodyPr>
          <a:lstStyle/>
          <a:p>
            <a:pPr algn="just"/>
            <a:r>
              <a:rPr lang="en-IN" sz="24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Generate a report that displays each campaign along with the total revenue generated before and after the campaign? The report includes three key fields: </a:t>
            </a:r>
            <a:r>
              <a:rPr lang="en-US" sz="2400" dirty="0" err="1">
                <a:latin typeface="Arial" panose="020B0604020202020204" pitchFamily="34" charset="0"/>
                <a:cs typeface="Arial" panose="020B0604020202020204" pitchFamily="34" charset="0"/>
              </a:rPr>
              <a:t>campaign_name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totaI_revenue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before_promotion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totaI_revenue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after_promotion</a:t>
            </a:r>
            <a:r>
              <a:rPr lang="en-US" sz="2400" dirty="0">
                <a:latin typeface="Arial" panose="020B0604020202020204" pitchFamily="34" charset="0"/>
                <a:cs typeface="Arial" panose="020B0604020202020204" pitchFamily="34" charset="0"/>
              </a:rPr>
              <a:t>). This report should help in evaluating the financial impact of our promotional campaigns. (Display the values in millions)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869A5E5-224B-09DF-28F2-A7F15260E6D9}"/>
              </a:ext>
            </a:extLst>
          </p:cNvPr>
          <p:cNvPicPr>
            <a:picLocks noChangeAspect="1"/>
          </p:cNvPicPr>
          <p:nvPr/>
        </p:nvPicPr>
        <p:blipFill>
          <a:blip r:embed="rId2"/>
          <a:stretch>
            <a:fillRect/>
          </a:stretch>
        </p:blipFill>
        <p:spPr>
          <a:xfrm>
            <a:off x="2899147" y="3429000"/>
            <a:ext cx="6393705" cy="1584881"/>
          </a:xfrm>
          <a:prstGeom prst="rect">
            <a:avLst/>
          </a:prstGeom>
        </p:spPr>
      </p:pic>
    </p:spTree>
    <p:extLst>
      <p:ext uri="{BB962C8B-B14F-4D97-AF65-F5344CB8AC3E}">
        <p14:creationId xmlns:p14="http://schemas.microsoft.com/office/powerpoint/2010/main" val="311867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CC8889-723E-61AC-09A2-195EB1179721}"/>
              </a:ext>
            </a:extLst>
          </p:cNvPr>
          <p:cNvSpPr>
            <a:spLocks noGrp="1"/>
          </p:cNvSpPr>
          <p:nvPr>
            <p:ph type="title"/>
          </p:nvPr>
        </p:nvSpPr>
        <p:spPr>
          <a:xfrm>
            <a:off x="776056" y="497149"/>
            <a:ext cx="10152355" cy="2645545"/>
          </a:xfrm>
        </p:spPr>
        <p:txBody>
          <a:bodyPr>
            <a:normAutofit fontScale="90000"/>
          </a:bodyPr>
          <a:lstStyle/>
          <a:p>
            <a:pPr algn="just"/>
            <a:r>
              <a:rPr lang="en-IN" sz="2400" dirty="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761CDA-60AE-5DEF-4958-5BF75AF66BED}"/>
              </a:ext>
            </a:extLst>
          </p:cNvPr>
          <p:cNvPicPr>
            <a:picLocks noChangeAspect="1"/>
          </p:cNvPicPr>
          <p:nvPr/>
        </p:nvPicPr>
        <p:blipFill>
          <a:blip r:embed="rId2"/>
          <a:stretch>
            <a:fillRect/>
          </a:stretch>
        </p:blipFill>
        <p:spPr>
          <a:xfrm>
            <a:off x="3621256" y="3429000"/>
            <a:ext cx="4461954" cy="2504451"/>
          </a:xfrm>
          <a:prstGeom prst="rect">
            <a:avLst/>
          </a:prstGeom>
        </p:spPr>
      </p:pic>
    </p:spTree>
    <p:extLst>
      <p:ext uri="{BB962C8B-B14F-4D97-AF65-F5344CB8AC3E}">
        <p14:creationId xmlns:p14="http://schemas.microsoft.com/office/powerpoint/2010/main" val="3347959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7A49A8-04F8-755C-568C-D15B5E0C3FB8}"/>
              </a:ext>
            </a:extLst>
          </p:cNvPr>
          <p:cNvSpPr>
            <a:spLocks noGrp="1"/>
          </p:cNvSpPr>
          <p:nvPr>
            <p:ph type="title"/>
          </p:nvPr>
        </p:nvSpPr>
        <p:spPr>
          <a:xfrm>
            <a:off x="776056" y="497149"/>
            <a:ext cx="10152355" cy="2299317"/>
          </a:xfrm>
        </p:spPr>
        <p:txBody>
          <a:bodyPr>
            <a:normAutofit fontScale="90000"/>
          </a:bodyPr>
          <a:lstStyle/>
          <a:p>
            <a:pPr algn="just"/>
            <a:r>
              <a:rPr lang="en-US" sz="2400" dirty="0">
                <a:latin typeface="Arial" panose="020B0604020202020204" pitchFamily="34" charset="0"/>
                <a:cs typeface="Arial" panose="020B0604020202020204" pitchFamily="34" charset="0"/>
              </a:rPr>
              <a:t>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9DA5A88-79F4-7F24-C422-C5C5F4D32B9B}"/>
              </a:ext>
            </a:extLst>
          </p:cNvPr>
          <p:cNvPicPr>
            <a:picLocks noChangeAspect="1"/>
          </p:cNvPicPr>
          <p:nvPr/>
        </p:nvPicPr>
        <p:blipFill>
          <a:blip r:embed="rId2"/>
          <a:stretch>
            <a:fillRect/>
          </a:stretch>
        </p:blipFill>
        <p:spPr>
          <a:xfrm>
            <a:off x="3038807" y="3260325"/>
            <a:ext cx="6114385" cy="2299317"/>
          </a:xfrm>
          <a:prstGeom prst="rect">
            <a:avLst/>
          </a:prstGeom>
        </p:spPr>
      </p:pic>
    </p:spTree>
    <p:extLst>
      <p:ext uri="{BB962C8B-B14F-4D97-AF65-F5344CB8AC3E}">
        <p14:creationId xmlns:p14="http://schemas.microsoft.com/office/powerpoint/2010/main" val="35024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350596-EA25-FC3F-784F-37DAD1CC219C}"/>
              </a:ext>
            </a:extLst>
          </p:cNvPr>
          <p:cNvSpPr>
            <a:spLocks noGrp="1"/>
          </p:cNvSpPr>
          <p:nvPr>
            <p:ph type="title"/>
          </p:nvPr>
        </p:nvSpPr>
        <p:spPr>
          <a:xfrm>
            <a:off x="838200" y="390617"/>
            <a:ext cx="8252534" cy="790114"/>
          </a:xfrm>
        </p:spPr>
        <p:txBody>
          <a:bodyPr/>
          <a:lstStyle/>
          <a:p>
            <a:r>
              <a:rPr lang="en-IN" dirty="0">
                <a:latin typeface="Arial" panose="020B0604020202020204" pitchFamily="34" charset="0"/>
                <a:cs typeface="Arial" panose="020B0604020202020204" pitchFamily="34" charset="0"/>
              </a:rPr>
              <a:t>Summary of Findings</a:t>
            </a:r>
          </a:p>
        </p:txBody>
      </p:sp>
      <p:sp>
        <p:nvSpPr>
          <p:cNvPr id="5" name="TextBox 4">
            <a:extLst>
              <a:ext uri="{FF2B5EF4-FFF2-40B4-BE49-F238E27FC236}">
                <a16:creationId xmlns:a16="http://schemas.microsoft.com/office/drawing/2014/main" id="{EB3F0447-E0BE-15E5-305F-FB6DE22DB119}"/>
              </a:ext>
            </a:extLst>
          </p:cNvPr>
          <p:cNvSpPr txBox="1"/>
          <p:nvPr/>
        </p:nvSpPr>
        <p:spPr>
          <a:xfrm>
            <a:off x="838199" y="1225375"/>
            <a:ext cx="3520736" cy="861774"/>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Revenue After Promo Split</a:t>
            </a:r>
          </a:p>
          <a:p>
            <a:r>
              <a:rPr lang="en-IN" sz="1600" dirty="0">
                <a:latin typeface="Arial" panose="020B0604020202020204" pitchFamily="34" charset="0"/>
                <a:cs typeface="Arial" panose="020B0604020202020204" pitchFamily="34" charset="0"/>
              </a:rPr>
              <a:t>- Diwali 2023: ₹160 million</a:t>
            </a:r>
          </a:p>
          <a:p>
            <a:r>
              <a:rPr lang="en-IN" sz="1600" dirty="0">
                <a:latin typeface="Arial" panose="020B0604020202020204" pitchFamily="34" charset="0"/>
                <a:cs typeface="Arial" panose="020B0604020202020204" pitchFamily="34" charset="0"/>
              </a:rPr>
              <a:t>- Sankranti 2024: ₹88 million</a:t>
            </a:r>
          </a:p>
        </p:txBody>
      </p:sp>
      <p:sp>
        <p:nvSpPr>
          <p:cNvPr id="7" name="TextBox 6">
            <a:extLst>
              <a:ext uri="{FF2B5EF4-FFF2-40B4-BE49-F238E27FC236}">
                <a16:creationId xmlns:a16="http://schemas.microsoft.com/office/drawing/2014/main" id="{FF069B21-2DA8-2F5C-BAA7-7E244A0AFDF1}"/>
              </a:ext>
            </a:extLst>
          </p:cNvPr>
          <p:cNvSpPr txBox="1"/>
          <p:nvPr/>
        </p:nvSpPr>
        <p:spPr>
          <a:xfrm>
            <a:off x="838199" y="2179311"/>
            <a:ext cx="8252534" cy="86177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Top Performing Promotions:</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500 Cashback</a:t>
            </a:r>
            <a:r>
              <a:rPr lang="en-US" sz="1600" dirty="0">
                <a:latin typeface="Arial" panose="020B0604020202020204" pitchFamily="34" charset="0"/>
                <a:cs typeface="Arial" panose="020B0604020202020204" pitchFamily="34" charset="0"/>
              </a:rPr>
              <a:t>`: Highest revenue generator</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BOGOF</a:t>
            </a:r>
            <a:r>
              <a:rPr lang="en-US" sz="1600" dirty="0">
                <a:latin typeface="Arial" panose="020B0604020202020204" pitchFamily="34" charset="0"/>
                <a:cs typeface="Arial" panose="020B0604020202020204" pitchFamily="34" charset="0"/>
              </a:rPr>
              <a:t>` (Buy One Get One Free): Second highest revenue generator</a:t>
            </a:r>
            <a:endParaRPr lang="en-IN"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D5915F4-DDC1-FF11-111F-E2DC06790751}"/>
              </a:ext>
            </a:extLst>
          </p:cNvPr>
          <p:cNvSpPr txBox="1"/>
          <p:nvPr/>
        </p:nvSpPr>
        <p:spPr>
          <a:xfrm>
            <a:off x="838199" y="3133247"/>
            <a:ext cx="7906305"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Regional Dominance:</a:t>
            </a:r>
          </a:p>
          <a:p>
            <a:r>
              <a:rPr lang="en-US" sz="1600" dirty="0">
                <a:latin typeface="Arial" panose="020B0604020202020204" pitchFamily="34" charset="0"/>
                <a:cs typeface="Arial" panose="020B0604020202020204" pitchFamily="34" charset="0"/>
              </a:rPr>
              <a:t>- Stores in Mysore, Bangalore, and Chennai dominated sales.</a:t>
            </a: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AB76D4B-DC3A-F899-C83A-675BBA57CB48}"/>
              </a:ext>
            </a:extLst>
          </p:cNvPr>
          <p:cNvSpPr txBox="1"/>
          <p:nvPr/>
        </p:nvSpPr>
        <p:spPr>
          <a:xfrm>
            <a:off x="838199" y="3810184"/>
            <a:ext cx="9619696" cy="86177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Product Performance:</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Combo1</a:t>
            </a:r>
            <a:r>
              <a:rPr lang="en-US" sz="1600" dirty="0">
                <a:latin typeface="Arial" panose="020B0604020202020204" pitchFamily="34" charset="0"/>
                <a:cs typeface="Arial" panose="020B0604020202020204" pitchFamily="34" charset="0"/>
              </a:rPr>
              <a:t>` generated highest revenue due to 500 Cashback promotion.</a:t>
            </a:r>
          </a:p>
          <a:p>
            <a:r>
              <a:rPr lang="en-US" sz="1600" dirty="0">
                <a:latin typeface="Arial" panose="020B0604020202020204" pitchFamily="34" charset="0"/>
                <a:cs typeface="Arial" panose="020B0604020202020204" pitchFamily="34" charset="0"/>
              </a:rPr>
              <a:t>- 25% OFF promotion resulted in negative impact on sales.</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B6D2BA7-9924-867D-0C8B-17753B02C238}"/>
              </a:ext>
            </a:extLst>
          </p:cNvPr>
          <p:cNvSpPr txBox="1"/>
          <p:nvPr/>
        </p:nvSpPr>
        <p:spPr>
          <a:xfrm>
            <a:off x="838199" y="4764120"/>
            <a:ext cx="9619696"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Promotion Impact:</a:t>
            </a:r>
          </a:p>
          <a:p>
            <a:r>
              <a:rPr lang="en-US" sz="1600" dirty="0">
                <a:latin typeface="Arial" panose="020B0604020202020204" pitchFamily="34" charset="0"/>
                <a:cs typeface="Arial" panose="020B0604020202020204" pitchFamily="34" charset="0"/>
              </a:rPr>
              <a:t> - Only `</a:t>
            </a:r>
            <a:r>
              <a:rPr lang="en-US" sz="1600" b="1" i="1" dirty="0">
                <a:latin typeface="Arial" panose="020B0604020202020204" pitchFamily="34" charset="0"/>
                <a:cs typeface="Arial" panose="020B0604020202020204" pitchFamily="34" charset="0"/>
              </a:rPr>
              <a:t>500 Cashback</a:t>
            </a:r>
            <a:r>
              <a:rPr lang="en-US" sz="1600" dirty="0">
                <a:latin typeface="Arial" panose="020B0604020202020204" pitchFamily="34" charset="0"/>
                <a:cs typeface="Arial" panose="020B0604020202020204" pitchFamily="34" charset="0"/>
              </a:rPr>
              <a:t>` and `</a:t>
            </a:r>
            <a:r>
              <a:rPr lang="en-US" sz="1600" b="1" i="1" dirty="0">
                <a:latin typeface="Arial" panose="020B0604020202020204" pitchFamily="34" charset="0"/>
                <a:cs typeface="Arial" panose="020B0604020202020204" pitchFamily="34" charset="0"/>
              </a:rPr>
              <a:t>BOGOF</a:t>
            </a:r>
            <a:r>
              <a:rPr lang="en-US" sz="1600" dirty="0">
                <a:latin typeface="Arial" panose="020B0604020202020204" pitchFamily="34" charset="0"/>
                <a:cs typeface="Arial" panose="020B0604020202020204" pitchFamily="34" charset="0"/>
              </a:rPr>
              <a:t>` had positive impact on both Increase in Revenue Percentage (IR%) and Increase in Sales Units Percentage (ISU%).</a:t>
            </a:r>
          </a:p>
        </p:txBody>
      </p:sp>
      <p:sp>
        <p:nvSpPr>
          <p:cNvPr id="11" name="TextBox 10">
            <a:extLst>
              <a:ext uri="{FF2B5EF4-FFF2-40B4-BE49-F238E27FC236}">
                <a16:creationId xmlns:a16="http://schemas.microsoft.com/office/drawing/2014/main" id="{BA41C11F-0CE7-7E93-7538-75754BE4DCEC}"/>
              </a:ext>
            </a:extLst>
          </p:cNvPr>
          <p:cNvSpPr txBox="1"/>
          <p:nvPr/>
        </p:nvSpPr>
        <p:spPr>
          <a:xfrm>
            <a:off x="838199" y="5687277"/>
            <a:ext cx="8566953"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Category Performance:</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Combo1</a:t>
            </a:r>
            <a:r>
              <a:rPr lang="en-US" sz="1600" dirty="0">
                <a:latin typeface="Arial" panose="020B0604020202020204" pitchFamily="34" charset="0"/>
                <a:cs typeface="Arial" panose="020B0604020202020204" pitchFamily="34" charset="0"/>
              </a:rPr>
              <a:t>` and `</a:t>
            </a:r>
            <a:r>
              <a:rPr lang="en-US" sz="1600" b="1" i="1" dirty="0">
                <a:latin typeface="Arial" panose="020B0604020202020204" pitchFamily="34" charset="0"/>
                <a:cs typeface="Arial" panose="020B0604020202020204" pitchFamily="34" charset="0"/>
              </a:rPr>
              <a:t>Grocery and Staples</a:t>
            </a:r>
            <a:r>
              <a:rPr lang="en-US" sz="1600" dirty="0">
                <a:latin typeface="Arial" panose="020B0604020202020204" pitchFamily="34" charset="0"/>
                <a:cs typeface="Arial" panose="020B0604020202020204" pitchFamily="34" charset="0"/>
              </a:rPr>
              <a:t>` performed well compared to other categories.</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Scrub Sponge for Dishwash</a:t>
            </a:r>
            <a:r>
              <a:rPr lang="en-US" sz="1600" dirty="0">
                <a:latin typeface="Arial" panose="020B0604020202020204" pitchFamily="34" charset="0"/>
                <a:cs typeface="Arial" panose="020B0604020202020204" pitchFamily="34" charset="0"/>
              </a:rPr>
              <a:t>` performed the worst in both IR% and ISU%.</a:t>
            </a:r>
          </a:p>
        </p:txBody>
      </p:sp>
    </p:spTree>
    <p:extLst>
      <p:ext uri="{BB962C8B-B14F-4D97-AF65-F5344CB8AC3E}">
        <p14:creationId xmlns:p14="http://schemas.microsoft.com/office/powerpoint/2010/main" val="1614361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B0FF8-58E7-0C70-BF5B-758008DE5368}"/>
              </a:ext>
            </a:extLst>
          </p:cNvPr>
          <p:cNvSpPr>
            <a:spLocks noGrp="1"/>
          </p:cNvSpPr>
          <p:nvPr>
            <p:ph type="title"/>
          </p:nvPr>
        </p:nvSpPr>
        <p:spPr>
          <a:xfrm>
            <a:off x="838200" y="399495"/>
            <a:ext cx="8252534" cy="790114"/>
          </a:xfrm>
        </p:spPr>
        <p:txBody>
          <a:bodyPr/>
          <a:lstStyle/>
          <a:p>
            <a:r>
              <a:rPr lang="en-IN" dirty="0">
                <a:latin typeface="Arial" panose="020B0604020202020204" pitchFamily="34" charset="0"/>
                <a:cs typeface="Arial" panose="020B0604020202020204" pitchFamily="34" charset="0"/>
              </a:rPr>
              <a:t>Recommendations</a:t>
            </a:r>
          </a:p>
        </p:txBody>
      </p:sp>
      <p:sp>
        <p:nvSpPr>
          <p:cNvPr id="5" name="TextBox 4">
            <a:extLst>
              <a:ext uri="{FF2B5EF4-FFF2-40B4-BE49-F238E27FC236}">
                <a16:creationId xmlns:a16="http://schemas.microsoft.com/office/drawing/2014/main" id="{FD883BCD-EA27-FEDC-46E9-954DCB23AB60}"/>
              </a:ext>
            </a:extLst>
          </p:cNvPr>
          <p:cNvSpPr txBox="1"/>
          <p:nvPr/>
        </p:nvSpPr>
        <p:spPr>
          <a:xfrm>
            <a:off x="838200" y="1340528"/>
            <a:ext cx="10045823" cy="3365024"/>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 Focus on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promotions for future campaigns.</a:t>
            </a:r>
          </a:p>
          <a:p>
            <a:pPr>
              <a:lnSpc>
                <a:spcPct val="150000"/>
              </a:lnSpc>
            </a:pPr>
            <a:r>
              <a:rPr lang="en-US" dirty="0">
                <a:latin typeface="Arial" panose="020B0604020202020204" pitchFamily="34" charset="0"/>
                <a:cs typeface="Arial" panose="020B0604020202020204" pitchFamily="34" charset="0"/>
              </a:rPr>
              <a:t>- Evaluate regional performance and consider allocating resources accordingly.</a:t>
            </a:r>
          </a:p>
          <a:p>
            <a:pPr>
              <a:lnSpc>
                <a:spcPct val="150000"/>
              </a:lnSpc>
            </a:pPr>
            <a:r>
              <a:rPr lang="en-US" dirty="0">
                <a:latin typeface="Arial" panose="020B0604020202020204" pitchFamily="34" charset="0"/>
                <a:cs typeface="Arial" panose="020B0604020202020204" pitchFamily="34" charset="0"/>
              </a:rPr>
              <a:t>- Review product pricing strategy, especially for high-cost items like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Avoid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promotion or reassess its implementation strategy on some categories.</a:t>
            </a:r>
          </a:p>
          <a:p>
            <a:pPr>
              <a:lnSpc>
                <a:spcPct val="150000"/>
              </a:lnSpc>
            </a:pPr>
            <a:r>
              <a:rPr lang="en-US" dirty="0">
                <a:latin typeface="Arial" panose="020B0604020202020204" pitchFamily="34" charset="0"/>
                <a:cs typeface="Arial" panose="020B0604020202020204" pitchFamily="34" charset="0"/>
              </a:rPr>
              <a:t>- Invest in promoting categories with higher performance, such as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Grocery and Staples</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Conduct a thorough analysis to understand reasons behind poor performance of products like `</a:t>
            </a:r>
            <a:r>
              <a:rPr lang="en-US" b="1" i="1" dirty="0">
                <a:latin typeface="Arial" panose="020B0604020202020204" pitchFamily="34" charset="0"/>
                <a:cs typeface="Arial" panose="020B0604020202020204" pitchFamily="34" charset="0"/>
              </a:rPr>
              <a:t>Scrub Sponge for Dishwash</a:t>
            </a:r>
            <a:r>
              <a:rPr lang="en-US" dirty="0">
                <a:latin typeface="Arial" panose="020B0604020202020204" pitchFamily="34" charset="0"/>
                <a:cs typeface="Arial" panose="020B0604020202020204" pitchFamily="34" charset="0"/>
              </a:rPr>
              <a:t>` and take corrective actions.</a:t>
            </a:r>
          </a:p>
        </p:txBody>
      </p:sp>
    </p:spTree>
    <p:extLst>
      <p:ext uri="{BB962C8B-B14F-4D97-AF65-F5344CB8AC3E}">
        <p14:creationId xmlns:p14="http://schemas.microsoft.com/office/powerpoint/2010/main" val="4285439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Oval 21">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4" name="Rectangle 2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8A39AB-1703-4BD7-96AF-FA94B62C59E1}"/>
              </a:ext>
            </a:extLst>
          </p:cNvPr>
          <p:cNvSpPr txBox="1"/>
          <p:nvPr/>
        </p:nvSpPr>
        <p:spPr>
          <a:xfrm>
            <a:off x="2886765" y="1159934"/>
            <a:ext cx="6418471" cy="302807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cap="all" spc="1500" dirty="0">
                <a:latin typeface="+mj-lt"/>
                <a:ea typeface="Source Sans Pro SemiBold" panose="020B0603030403020204" pitchFamily="34" charset="0"/>
                <a:cs typeface="+mj-cs"/>
              </a:rPr>
              <a:t>THANK YOU</a:t>
            </a:r>
          </a:p>
        </p:txBody>
      </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226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B352-51C5-1E9B-BD14-1CC94793C760}"/>
              </a:ext>
            </a:extLst>
          </p:cNvPr>
          <p:cNvSpPr>
            <a:spLocks noGrp="1"/>
          </p:cNvSpPr>
          <p:nvPr>
            <p:ph type="title"/>
          </p:nvPr>
        </p:nvSpPr>
        <p:spPr>
          <a:xfrm>
            <a:off x="838200" y="365125"/>
            <a:ext cx="10229850" cy="1325563"/>
          </a:xfrm>
        </p:spPr>
        <p:txBody>
          <a:bodyPr/>
          <a:lstStyle/>
          <a:p>
            <a:r>
              <a:rPr lang="en-IN" dirty="0">
                <a:latin typeface="Arial" panose="020B0604020202020204" pitchFamily="34" charset="0"/>
                <a:cs typeface="Arial" panose="020B0604020202020204" pitchFamily="34" charset="0"/>
              </a:rPr>
              <a:t>About AtliQ Mart</a:t>
            </a:r>
          </a:p>
        </p:txBody>
      </p:sp>
      <p:sp>
        <p:nvSpPr>
          <p:cNvPr id="3" name="Content Placeholder 2">
            <a:extLst>
              <a:ext uri="{FF2B5EF4-FFF2-40B4-BE49-F238E27FC236}">
                <a16:creationId xmlns:a16="http://schemas.microsoft.com/office/drawing/2014/main" id="{2ED2BF4B-ADF1-27EA-32DA-AF8587F92C03}"/>
              </a:ext>
            </a:extLst>
          </p:cNvPr>
          <p:cNvSpPr>
            <a:spLocks noGrp="1"/>
          </p:cNvSpPr>
          <p:nvPr>
            <p:ph idx="1"/>
          </p:nvPr>
        </p:nvSpPr>
        <p:spPr>
          <a:xfrm>
            <a:off x="838200" y="1616075"/>
            <a:ext cx="10515600" cy="3384550"/>
          </a:xfrm>
        </p:spPr>
        <p:txBody>
          <a:bodyPr/>
          <a:lstStyle/>
          <a:p>
            <a:pPr marL="0" indent="0" algn="just">
              <a:buNone/>
            </a:pPr>
            <a:r>
              <a:rPr lang="en-US" sz="2400" dirty="0">
                <a:latin typeface="Arial" panose="020B0604020202020204" pitchFamily="34" charset="0"/>
                <a:cs typeface="Arial" panose="020B0604020202020204" pitchFamily="34" charset="0"/>
              </a:rPr>
              <a:t>AtliQ Mart is a retail giant with over 50 supermarkets in the southern region of India. All their 50 stores ran a massive promotion during the Diwali 2023 and Sankranti 2024 (festive time in India) on their AtliQ branded products. </a:t>
            </a:r>
          </a:p>
          <a:p>
            <a:pPr marL="0" indent="0" algn="just">
              <a:buNone/>
            </a:pPr>
            <a:r>
              <a:rPr lang="en-US" sz="2400" dirty="0">
                <a:latin typeface="Arial" panose="020B0604020202020204" pitchFamily="34" charset="0"/>
                <a:cs typeface="Arial" panose="020B0604020202020204" pitchFamily="34" charset="0"/>
              </a:rPr>
              <a:t>Now the sales director wants to understand which promotions did well and which did not so that they can make informed decisions for their next promotional period.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09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5C1CA-EDF4-2ED8-F592-7B5A01339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BB8C9-D759-FE04-1312-89662EC13FB0}"/>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Power BI Dashboard</a:t>
            </a:r>
          </a:p>
        </p:txBody>
      </p:sp>
    </p:spTree>
    <p:extLst>
      <p:ext uri="{BB962C8B-B14F-4D97-AF65-F5344CB8AC3E}">
        <p14:creationId xmlns:p14="http://schemas.microsoft.com/office/powerpoint/2010/main" val="389298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D5CFB5D0-4ABF-D3F4-31A5-84F2FD9AB6F4}"/>
                  </a:ext>
                </a:extLst>
              </p:cNvPr>
              <p:cNvGraphicFramePr>
                <a:graphicFrameLocks noGrp="1"/>
              </p:cNvGraphicFramePr>
              <p:nvPr/>
            </p:nvGraphicFramePr>
            <p:xfrm>
              <a:off x="1333500" y="571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D5CFB5D0-4ABF-D3F4-31A5-84F2FD9AB6F4}"/>
                  </a:ext>
                </a:extLst>
              </p:cNvPr>
              <p:cNvPicPr>
                <a:picLocks noGrp="1" noRot="1" noChangeAspect="1" noMove="1" noResize="1" noEditPoints="1" noAdjustHandles="1" noChangeArrowheads="1" noChangeShapeType="1"/>
              </p:cNvPicPr>
              <p:nvPr/>
            </p:nvPicPr>
            <p:blipFill>
              <a:blip r:embed="rId3"/>
              <a:stretch>
                <a:fillRect/>
              </a:stretch>
            </p:blipFill>
            <p:spPr>
              <a:xfrm>
                <a:off x="1333500" y="571499"/>
                <a:ext cx="9525000" cy="5715000"/>
              </a:xfrm>
              <a:prstGeom prst="rect">
                <a:avLst/>
              </a:prstGeom>
            </p:spPr>
          </p:pic>
        </mc:Fallback>
      </mc:AlternateContent>
    </p:spTree>
    <p:extLst>
      <p:ext uri="{BB962C8B-B14F-4D97-AF65-F5344CB8AC3E}">
        <p14:creationId xmlns:p14="http://schemas.microsoft.com/office/powerpoint/2010/main" val="30721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1237-A97D-2692-E734-1CD5BC8C93A8}"/>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Promotion-level Analysis</a:t>
            </a:r>
          </a:p>
        </p:txBody>
      </p:sp>
    </p:spTree>
    <p:extLst>
      <p:ext uri="{BB962C8B-B14F-4D97-AF65-F5344CB8AC3E}">
        <p14:creationId xmlns:p14="http://schemas.microsoft.com/office/powerpoint/2010/main" val="6773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C66F-B1D2-D33C-2874-08C2B4188BB4}"/>
              </a:ext>
            </a:extLst>
          </p:cNvPr>
          <p:cNvSpPr>
            <a:spLocks noGrp="1"/>
          </p:cNvSpPr>
          <p:nvPr>
            <p:ph type="title"/>
          </p:nvPr>
        </p:nvSpPr>
        <p:spPr>
          <a:xfrm>
            <a:off x="838198" y="453903"/>
            <a:ext cx="9566429" cy="726829"/>
          </a:xfrm>
        </p:spPr>
        <p:txBody>
          <a:bodyPr>
            <a:noAutofit/>
          </a:bodyPr>
          <a:lstStyle/>
          <a:p>
            <a:pPr algn="just"/>
            <a:r>
              <a:rPr lang="en-IN" sz="2400" dirty="0">
                <a:latin typeface="Arial" panose="020B0604020202020204" pitchFamily="34" charset="0"/>
                <a:cs typeface="Arial" panose="020B0604020202020204" pitchFamily="34" charset="0"/>
              </a:rPr>
              <a:t>Q1. How do two campaigns compare side-by-side?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513BC73E-EE09-36A5-2819-51FD75A18A97}"/>
                  </a:ext>
                </a:extLst>
              </p:cNvPr>
              <p:cNvGraphicFramePr>
                <a:graphicFrameLocks noGrp="1"/>
              </p:cNvGraphicFramePr>
              <p:nvPr>
                <p:extLst>
                  <p:ext uri="{D42A27DB-BD31-4B8C-83A1-F6EECF244321}">
                    <p14:modId xmlns:p14="http://schemas.microsoft.com/office/powerpoint/2010/main" val="3020437183"/>
                  </p:ext>
                </p:extLst>
              </p:nvPr>
            </p:nvGraphicFramePr>
            <p:xfrm>
              <a:off x="7332955" y="3599895"/>
              <a:ext cx="3409027" cy="289298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513BC73E-EE09-36A5-2819-51FD75A18A97}"/>
                  </a:ext>
                </a:extLst>
              </p:cNvPr>
              <p:cNvPicPr>
                <a:picLocks noGrp="1" noRot="1" noChangeAspect="1" noMove="1" noResize="1" noEditPoints="1" noAdjustHandles="1" noChangeArrowheads="1" noChangeShapeType="1"/>
              </p:cNvPicPr>
              <p:nvPr/>
            </p:nvPicPr>
            <p:blipFill>
              <a:blip r:embed="rId3"/>
              <a:stretch>
                <a:fillRect/>
              </a:stretch>
            </p:blipFill>
            <p:spPr>
              <a:xfrm>
                <a:off x="7332955" y="3599895"/>
                <a:ext cx="3409027" cy="289298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E2ECA13D-208D-0B2E-4745-1184A8C5C816}"/>
                  </a:ext>
                </a:extLst>
              </p:cNvPr>
              <p:cNvGraphicFramePr>
                <a:graphicFrameLocks noGrp="1"/>
              </p:cNvGraphicFramePr>
              <p:nvPr>
                <p:extLst>
                  <p:ext uri="{D42A27DB-BD31-4B8C-83A1-F6EECF244321}">
                    <p14:modId xmlns:p14="http://schemas.microsoft.com/office/powerpoint/2010/main" val="1231534042"/>
                  </p:ext>
                </p:extLst>
              </p:nvPr>
            </p:nvGraphicFramePr>
            <p:xfrm>
              <a:off x="7332954" y="1429307"/>
              <a:ext cx="3409027" cy="207737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a:extLst>
                  <a:ext uri="{FF2B5EF4-FFF2-40B4-BE49-F238E27FC236}">
                    <a16:creationId xmlns:a16="http://schemas.microsoft.com/office/drawing/2014/main" id="{E2ECA13D-208D-0B2E-4745-1184A8C5C816}"/>
                  </a:ext>
                </a:extLst>
              </p:cNvPr>
              <p:cNvPicPr>
                <a:picLocks noGrp="1" noRot="1" noChangeAspect="1" noMove="1" noResize="1" noEditPoints="1" noAdjustHandles="1" noChangeArrowheads="1" noChangeShapeType="1"/>
              </p:cNvPicPr>
              <p:nvPr/>
            </p:nvPicPr>
            <p:blipFill>
              <a:blip r:embed="rId5"/>
              <a:stretch>
                <a:fillRect/>
              </a:stretch>
            </p:blipFill>
            <p:spPr>
              <a:xfrm>
                <a:off x="7332954" y="1429307"/>
                <a:ext cx="3409027" cy="2077374"/>
              </a:xfrm>
              <a:prstGeom prst="rect">
                <a:avLst/>
              </a:prstGeom>
            </p:spPr>
          </p:pic>
        </mc:Fallback>
      </mc:AlternateContent>
      <p:sp>
        <p:nvSpPr>
          <p:cNvPr id="9" name="TextBox 8">
            <a:extLst>
              <a:ext uri="{FF2B5EF4-FFF2-40B4-BE49-F238E27FC236}">
                <a16:creationId xmlns:a16="http://schemas.microsoft.com/office/drawing/2014/main" id="{62343963-BC4B-1A28-47AC-6AE26BD6736F}"/>
              </a:ext>
            </a:extLst>
          </p:cNvPr>
          <p:cNvSpPr txBox="1"/>
          <p:nvPr/>
        </p:nvSpPr>
        <p:spPr>
          <a:xfrm>
            <a:off x="838198" y="1429307"/>
            <a:ext cx="5571480"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Sankranti</a:t>
            </a:r>
            <a:r>
              <a:rPr lang="en-US" dirty="0">
                <a:latin typeface="Arial" panose="020B0604020202020204" pitchFamily="34" charset="0"/>
                <a:cs typeface="Arial" panose="020B0604020202020204" pitchFamily="34" charset="0"/>
              </a:rPr>
              <a:t> campaign contributed to a notable increase in units sold; however, it was the </a:t>
            </a:r>
            <a:r>
              <a:rPr lang="en-US" b="1" i="1" dirty="0">
                <a:latin typeface="Arial" panose="020B0604020202020204" pitchFamily="34" charset="0"/>
                <a:cs typeface="Arial" panose="020B0604020202020204" pitchFamily="34" charset="0"/>
              </a:rPr>
              <a:t>Diwali</a:t>
            </a:r>
            <a:r>
              <a:rPr lang="en-US" dirty="0">
                <a:latin typeface="Arial" panose="020B0604020202020204" pitchFamily="34" charset="0"/>
                <a:cs typeface="Arial" panose="020B0604020202020204" pitchFamily="34" charset="0"/>
              </a:rPr>
              <a:t> campaign that propelled revenue to nearly </a:t>
            </a:r>
            <a:r>
              <a:rPr lang="en-US" b="1" u="sng" dirty="0">
                <a:latin typeface="Arial" panose="020B0604020202020204" pitchFamily="34" charset="0"/>
                <a:cs typeface="Arial" panose="020B0604020202020204" pitchFamily="34" charset="0"/>
              </a:rPr>
              <a:t>double</a:t>
            </a:r>
            <a:r>
              <a:rPr lang="en-US" dirty="0">
                <a:latin typeface="Arial" panose="020B0604020202020204" pitchFamily="34" charset="0"/>
                <a:cs typeface="Arial" panose="020B0604020202020204" pitchFamily="34" charset="0"/>
              </a:rPr>
              <a:t> during its time.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Undoubtedly, the </a:t>
            </a:r>
            <a:r>
              <a:rPr lang="en-US" b="1" i="1" dirty="0">
                <a:latin typeface="Arial" panose="020B0604020202020204" pitchFamily="34" charset="0"/>
                <a:cs typeface="Arial" panose="020B0604020202020204" pitchFamily="34" charset="0"/>
              </a:rPr>
              <a:t>Diwali</a:t>
            </a:r>
            <a:r>
              <a:rPr lang="en-US" dirty="0">
                <a:latin typeface="Arial" panose="020B0604020202020204" pitchFamily="34" charset="0"/>
                <a:cs typeface="Arial" panose="020B0604020202020204" pitchFamily="34" charset="0"/>
              </a:rPr>
              <a:t> campaign played a pivotal role in bolstering the financial performance of the business, thereby yielding superior results when juxtaposed with the </a:t>
            </a:r>
            <a:r>
              <a:rPr lang="en-US" b="1" i="1" dirty="0">
                <a:latin typeface="Arial" panose="020B0604020202020204" pitchFamily="34" charset="0"/>
                <a:cs typeface="Arial" panose="020B0604020202020204" pitchFamily="34" charset="0"/>
              </a:rPr>
              <a:t>Sankranti</a:t>
            </a:r>
            <a:r>
              <a:rPr lang="en-US" dirty="0">
                <a:latin typeface="Arial" panose="020B0604020202020204" pitchFamily="34" charset="0"/>
                <a:cs typeface="Arial" panose="020B0604020202020204" pitchFamily="34" charset="0"/>
              </a:rPr>
              <a:t> campaign.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92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7616877F-E06C-749A-150F-F80FB274A09D}"/>
                  </a:ext>
                </a:extLst>
              </p:cNvPr>
              <p:cNvGraphicFramePr>
                <a:graphicFrameLocks noGrp="1"/>
              </p:cNvGraphicFramePr>
              <p:nvPr>
                <p:extLst>
                  <p:ext uri="{D42A27DB-BD31-4B8C-83A1-F6EECF244321}">
                    <p14:modId xmlns:p14="http://schemas.microsoft.com/office/powerpoint/2010/main" val="2147383927"/>
                  </p:ext>
                </p:extLst>
              </p:nvPr>
            </p:nvGraphicFramePr>
            <p:xfrm>
              <a:off x="5868139" y="1784413"/>
              <a:ext cx="5185669" cy="431454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7616877F-E06C-749A-150F-F80FB274A09D}"/>
                  </a:ext>
                </a:extLst>
              </p:cNvPr>
              <p:cNvPicPr>
                <a:picLocks noGrp="1" noRot="1" noChangeAspect="1" noMove="1" noResize="1" noEditPoints="1" noAdjustHandles="1" noChangeArrowheads="1" noChangeShapeType="1"/>
              </p:cNvPicPr>
              <p:nvPr/>
            </p:nvPicPr>
            <p:blipFill>
              <a:blip r:embed="rId3"/>
              <a:stretch>
                <a:fillRect/>
              </a:stretch>
            </p:blipFill>
            <p:spPr>
              <a:xfrm>
                <a:off x="5868139" y="1784413"/>
                <a:ext cx="5185669" cy="4314546"/>
              </a:xfrm>
              <a:prstGeom prst="rect">
                <a:avLst/>
              </a:prstGeom>
            </p:spPr>
          </p:pic>
        </mc:Fallback>
      </mc:AlternateContent>
      <p:sp>
        <p:nvSpPr>
          <p:cNvPr id="7" name="TextBox 6">
            <a:extLst>
              <a:ext uri="{FF2B5EF4-FFF2-40B4-BE49-F238E27FC236}">
                <a16:creationId xmlns:a16="http://schemas.microsoft.com/office/drawing/2014/main" id="{935CF723-7C16-B72C-3D63-72F2C63BB9BA}"/>
              </a:ext>
            </a:extLst>
          </p:cNvPr>
          <p:cNvSpPr txBox="1"/>
          <p:nvPr/>
        </p:nvSpPr>
        <p:spPr>
          <a:xfrm>
            <a:off x="838198" y="1784413"/>
            <a:ext cx="403046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assessing the effectiveness of promotion types, it was observed that only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initiatives generated positive incremental revenue.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Hence,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are the promotional types yielding the highest incremental revenue.</a:t>
            </a:r>
            <a:endParaRPr lang="en-IN"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37839000-58C1-028D-2334-67A401DB660F}"/>
              </a:ext>
            </a:extLst>
          </p:cNvPr>
          <p:cNvSpPr>
            <a:spLocks noGrp="1"/>
          </p:cNvSpPr>
          <p:nvPr>
            <p:ph type="title"/>
          </p:nvPr>
        </p:nvSpPr>
        <p:spPr>
          <a:xfrm>
            <a:off x="838198" y="551558"/>
            <a:ext cx="10215610" cy="904380"/>
          </a:xfrm>
        </p:spPr>
        <p:txBody>
          <a:bodyPr>
            <a:noAutofit/>
          </a:bodyPr>
          <a:lstStyle/>
          <a:p>
            <a:pPr algn="just"/>
            <a:r>
              <a:rPr lang="en-US" sz="2400" dirty="0">
                <a:latin typeface="Arial" panose="020B0604020202020204" pitchFamily="34" charset="0"/>
                <a:cs typeface="Arial" panose="020B0604020202020204" pitchFamily="34" charset="0"/>
              </a:rPr>
              <a:t>Q2. What are the top 2 promotion types that resulted in the highest Incremental Revenue?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21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27862B-F0CA-3B94-CA75-6B80C97929F1}"/>
              </a:ext>
            </a:extLst>
          </p:cNvPr>
          <p:cNvSpPr>
            <a:spLocks noGrp="1"/>
          </p:cNvSpPr>
          <p:nvPr>
            <p:ph type="title"/>
          </p:nvPr>
        </p:nvSpPr>
        <p:spPr>
          <a:xfrm>
            <a:off x="838200" y="471658"/>
            <a:ext cx="10143478" cy="1055302"/>
          </a:xfrm>
        </p:spPr>
        <p:txBody>
          <a:bodyPr>
            <a:normAutofit/>
          </a:bodyPr>
          <a:lstStyle/>
          <a:p>
            <a:pPr algn="just"/>
            <a:r>
              <a:rPr lang="en-IN" sz="2400" dirty="0">
                <a:latin typeface="Arial" panose="020B0604020202020204" pitchFamily="34" charset="0"/>
                <a:cs typeface="Arial" panose="020B0604020202020204" pitchFamily="34" charset="0"/>
              </a:rPr>
              <a:t>Q3. </a:t>
            </a:r>
            <a:r>
              <a:rPr lang="en-US" sz="2400" dirty="0">
                <a:latin typeface="Arial" panose="020B0604020202020204" pitchFamily="34" charset="0"/>
                <a:cs typeface="Arial" panose="020B0604020202020204" pitchFamily="34" charset="0"/>
              </a:rPr>
              <a:t>What are the bottom 2 promotion types in terms of their impact on Incremental Sold Units?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D824F7D6-1604-63E0-EF8C-8CBEFC824480}"/>
                  </a:ext>
                </a:extLst>
              </p:cNvPr>
              <p:cNvGraphicFramePr>
                <a:graphicFrameLocks noGrp="1"/>
              </p:cNvGraphicFramePr>
              <p:nvPr>
                <p:extLst>
                  <p:ext uri="{D42A27DB-BD31-4B8C-83A1-F6EECF244321}">
                    <p14:modId xmlns:p14="http://schemas.microsoft.com/office/powerpoint/2010/main" val="228557820"/>
                  </p:ext>
                </p:extLst>
              </p:nvPr>
            </p:nvGraphicFramePr>
            <p:xfrm>
              <a:off x="6374167" y="1793289"/>
              <a:ext cx="4537599" cy="43866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D824F7D6-1604-63E0-EF8C-8CBEFC824480}"/>
                  </a:ext>
                </a:extLst>
              </p:cNvPr>
              <p:cNvPicPr>
                <a:picLocks noGrp="1" noRot="1" noChangeAspect="1" noMove="1" noResize="1" noEditPoints="1" noAdjustHandles="1" noChangeArrowheads="1" noChangeShapeType="1"/>
              </p:cNvPicPr>
              <p:nvPr/>
            </p:nvPicPr>
            <p:blipFill>
              <a:blip r:embed="rId3"/>
              <a:stretch>
                <a:fillRect/>
              </a:stretch>
            </p:blipFill>
            <p:spPr>
              <a:xfrm>
                <a:off x="6374167" y="1793289"/>
                <a:ext cx="4537599" cy="4386678"/>
              </a:xfrm>
              <a:prstGeom prst="rect">
                <a:avLst/>
              </a:prstGeom>
            </p:spPr>
          </p:pic>
        </mc:Fallback>
      </mc:AlternateContent>
      <p:sp>
        <p:nvSpPr>
          <p:cNvPr id="6" name="TextBox 5">
            <a:extLst>
              <a:ext uri="{FF2B5EF4-FFF2-40B4-BE49-F238E27FC236}">
                <a16:creationId xmlns:a16="http://schemas.microsoft.com/office/drawing/2014/main" id="{83D7403F-653B-CBCF-9599-650AFCBA25DD}"/>
              </a:ext>
            </a:extLst>
          </p:cNvPr>
          <p:cNvSpPr txBox="1"/>
          <p:nvPr/>
        </p:nvSpPr>
        <p:spPr>
          <a:xfrm>
            <a:off x="838200" y="1793289"/>
            <a:ext cx="3733800"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While the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promotion had adverse effects on the business, leading to a decrease in incremental units sold, the `</a:t>
            </a:r>
            <a:r>
              <a:rPr lang="en-US" b="1" i="1" dirty="0">
                <a:latin typeface="Arial" panose="020B0604020202020204" pitchFamily="34" charset="0"/>
                <a:cs typeface="Arial" panose="020B0604020202020204" pitchFamily="34" charset="0"/>
              </a:rPr>
              <a:t>50% OFF</a:t>
            </a:r>
            <a:r>
              <a:rPr lang="en-US" dirty="0">
                <a:latin typeface="Arial" panose="020B0604020202020204" pitchFamily="34" charset="0"/>
                <a:cs typeface="Arial" panose="020B0604020202020204" pitchFamily="34" charset="0"/>
              </a:rPr>
              <a:t>` promotion enabled a substantial increase in units sold by 32.63%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6372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BBB12A1B-EDF5-4515-99B1-2550727158D4}">
  <we:reference id="wa200003233" version="2.0.0.3" store="en-US" storeType="OMEX"/>
  <we:alternateReferences>
    <we:reference id="WA200003233" version="2.0.0.3" store="WA200003233" storeType="OMEX"/>
  </we:alternateReferences>
  <we:properties>
    <we:property name="pptInsertionSessionID" value="&quot;4B3D8835-46EF-4F5B-9D42-AFB0C547602E&quot;"/>
    <we:property name="reportUrl" value="&quot;/groups/3a11be81-e317-4c86-b528-070631096d20/reports/d61c8545-2fc8-417b-b5ec-3bb1aeb54e05/ReportSection1fe55a5c906f4d119c91?bookmarkGuid=6ed6b702-d16e-4a38-83a1-53966f094016&amp;bookmarkUsage=1&amp;ctid=8e86cf5e-1252-41a5-a7b2-0fdbb91a3524&amp;fromEntryPoint=export&quot;"/>
    <we:property name="reportName" value="&quot;_dashboard-C9 - FINAL v1.0&quot;"/>
    <we:property name="reportState" value="&quot;CONNECTED&quot;"/>
    <we:property name="embedUrl" value="&quot;/reportEmbed?reportId=d61c8545-2fc8-417b-b5ec-3bb1aeb54e05&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1fe55a5c906f4d119c91&quot;"/>
    <we:property name="pageDisplayName" value="&quot;Dashboard&quot;"/>
    <we:property name="datasetId" value="&quot;907a31f9-ec54-4cd4-beff-f1598cc7439c&quot;"/>
    <we:property name="backgroundColor" value="&quot;#FFFFFF&quot;"/>
    <we:property name="bookmark" value="&quot;H4sIAAAAAAAAA+1bWXPbOBL+Ky69zIsrBRB33mLP7M7WHuWNZ+dlK+VqAA2ZMxSpJSkn3pT/+zZJaeJDGsYaS5G9fkg5xNHo7q8PNAB9nsS8mRdw/Q+Y4eTt5KSqfp1B/euRmxxPyrttIiqjrQNmg7Ys8wpZpFHVvM2rspm8/TxpoZ5i+3PeLKDoCFLjvz8cT6AozmDafSUoGjyezLFuqhKK/L84DKautl7gzfEEP82LqoaO5HkLLXZkr2g4fRMr/I2gFSG0+RWeY2iH1vc4r+p2+c0TKgUqOKaTjJy74DjNaYbens3x8d2iPWOnVdlCXhIDXZsSgmHMQmYhM4pZAb5nMOVFuxzir3/4NK9JbtLG9bxT37t4BWXATlUkXI3NIMvnyd8RmkXdE/jhTsd5tagDvsfUd5Vt3l4TnYvZMP4n8AVObkhXZ3VFmuw7/1KGGmdIzBZH7/EKy8Uw5LL6eFoj6TFO3rKbD9TS5OW0WKr9i5w/DbwGqHtI/S+knE4emlDVEeuT616k7/N6pfXs+B7XuxeH+KdhwlkISskQWBBZZkMS4TBAeJeIgSNqmFUvAYT14gwgJONZlIqjTEJ7LRUEfhgg3Dad86qIR/8qc9LiM8Zho0QDFNIkgSlqC4krI5XmSR4GFLcN6J8LGOY8YyA2yDPAwD3vgLAm8w6DtCC52x6Gd9NpjVNol593WT+tisVsTft6kWI+u2jaisbdl6dvvchj3/6nRbnS4Z4h+sayLuGzARl6r6LM0COPENXBwDevq7gI7QOhlu0XoYr4skDcTuJlQGQihQwBMaRMINdRpYOBcr11hlVkfDEAPkbOATbDAk9WR8OiNkxKi6rfUvyuxM0l0N87IvfezLOAKjqpNcpojIs8jtLKZ1SkPKQF3nGJilFQByaCVNGnrWml5K3l0QcKLxRqwKTxJHFK+E+rOg+0zn3rfDrPCsMq6xL08SHWMt+QqT+4rSwWDYGN8QTq00uo20PY2mwquFbFNg395VYFfboylo7Hndhgp8bl0UQ3fdbF+7eTyzxGLCe9L1HxHTk4GZyiMpyRWwrYoy8lUsxFp6m1SWpWXfQrHpTdvjrTS3OmrzXCD0P2yayTnJJsFgWPTkVr5LaZTDHnlGFG2wA2C0lbFrahNeblxmN0gXHNqKRiLBMJ7KuX7+rkqdfNwfjRpgOob+1HZOoqOZ0BSCW5AJZxtq0fWRm0C1F7E50Owkkh/fbFyv5t6vhwtqmv5r3zPZfPpI7RoQVnlGOBCiLYRdRXJsvAiMzzGBWV8z6muOc6aaSAfQnhvq0RZzC/D81a6/tzXS3mW5re76pyCKlcWckc6CQT5zFQqg96z4AHmM0hn5ZrPGTouOjvQ18K+LEqF+3/aSz8aqg/LKOR59oZikVaK+e6bfP4vrnFT62vPj3M+K67JshcZDpEZQM3UWx9NmWF4SJKhk4JLlBZJuz2nIEKJipw3kimY2ZJbrM9NRYlT0ExlFE4UN3duhilBj3GJ4u2JQwfkBRBZT44KvSF04ZKfxH3eXy2bTEw6otNkQes78g7mWE97X0rQgu9PPNhuRybL1nzcy9Q9/dvOalgoP0zFIuO7Hff04xYfSy/63xpecy61p/6Gc3ON86KMVSaLCJIpL0uRAb7jvKPSusvGLivzMtJZl1lYkEESs8xORGyPSO2i0rgeeP2VVv53t9CFlTMuk1VcNKDBD1+qXkgu6pvhuEJNHnYLYCP3H/woI1QMUSuARQEldT4ecPGvOxTBsEYw5REmxwHysx/MC9nAaQVEjwZmbDOeYY4SnLD1Z1n3eWdlRmj7QP9EzITozZ7QBvv1/P9R5zv75mvE0yU8Q7uTGv1qGHbSDjPr6p2EPj5lXLvq49PnQfv6bPTH0EHZUexf1Q8LFhXRf+/gQXiryBui6HvPwusr2nNvv/2Wm/uEKdJeUOMFzBvOrC6R8xd01lelqvvTvK6qtqO/TxiL8Aqe5SLoli9WuFKMRA+aeYkAymSGH+1so+98Z2XU8/g5OM1AL8G4D2d6T7hm6kf8+klNu05FgWF+rMhyNzndDnoaDnq6PawLy+qxGsKeaoS+AkSx7DCm57khnSxTAp/xevdiPEgIx1v5vO3aL9nXm9lmYf8jmfQsQsl6ZzwwYdomLAhROHseIWy4dCVMQRpeMBklWESIrrxY9JHX4JR972fIPVXML3BR/RWa8UNdsfHNlNUJ/XKaX4c5g8/tOpKR6tZQkY1o3U0Hgzz6u7I5e+ugubAHRVe1iI30gNosY5kz9i6irtatM0cAp5BiWsq796PIsaR6rtf5Lfa++bmf9PwYfKgNgAA&quot;"/>
    <we:property name="initialStateBookmark" value="&quot;H4sIAAAAAAAAA+1bS3PcNhL+KypeclG5AOLtm6Q4yZbXiSJlc9lyqRpAY8SEQ86SHNlal/77AuRMrMeMaU2k8Uirg0smHo3u/vqBBjCfMl+0sxIuf4YpZq+zw7r+cwrNn3sm28+qRdsvv7x9d3Dy9uzng3dvYnM964q6arPXn7IOmgl2vxftHMpEITb++/1+BmV5DJP0FaBscT+bYdPWFZTFf3EYHLu6Zo5X+xl+nJV1A4nkaQcdJrIXcXj8jmvTVyyuCK4rLvAUXTe0nuCsbrrFNw0oBAhniAzcU2qcoXFOO/T2bI6PT4v2jB3VVQdFFRlIbYIxgj53uYZcCaIZ2J7BUJTdYoi9fPNx1kS5ozYuZ0lfB/4CKoc+64VrsB1k+ZS9Q2jnTU/gzY2O03reODzB0HdVXdFdRjpn02H8b2BLzK6iro6bOmqy7/xH5RqcYmS23DvBC6zmw5Dz+sNRg1GPPntNrt7HlraoJuVC7Z/l/G3g1UGT+KztH1E5SZ44oW48NoeXvUjfF81S6/n+La4fX5zIfxzGjAYnBHeOOJbn2gXmdgOEgxAZ2IsN0/o5gLBanAGEoCzxXFDkgUkruQBHdwOE66ZzWpd+719VEbX4hHFYK9EABVeBYfBSQ6BCcSFp4LsBxXUD+nUOw5wnDMQaeQYYqKUJCK1ya9BxDZyazWE4mEwanEC3+LzJ+lFdzqcr2leL5IvpWdvVcdxtefrWs8L37T/Mq6UOtwzRN5Z1AZ92SNBa4XmOFqkHL3YGvllT+7nr7gi1aD9ztcfnBeJmEi8CImHB5QiILuQMqfQi7AyUq63TLSPjswHwPnIOsCniaNDSK+KlIpxrFP2W4osSt+cQ/94QufdmmjsU3nApkXuljKd+lFYxjUXKXVpgDeUoSAzqQJjjwtuwMa0QrNbUWxfDSww1oMJ4kjiK+E/qpnBxndvW+XCe5YZVViXo/V2sZb4hU39zW1nO2wg2+kNojs6h6XZha7Ou4FoW23HoH9cq6KOlsSQeH8UGkxoXZxFp+jTF+9fZeeE9VlnvS7H49hQMd0bEMpxEt2SwRV8KUTFnSVMrk9S0PutX3Cm7fXGm5+ZMX2uE74fsk2vDaUyyuWfUG+G14ptmMkGMEYooqR3o3AWpiduE1piXK4veOEIliSUVITkLoF+8/LFOnnrd7IwfrTuA+tZ+FE1dBCNzAC44ZUBySjb1I82dNM5Lq7yRjhnOuN28WNm+Te3vzjb1xbwffc9lcy69N6jBKGGIiwURPEbUFyrPQbHcUu9FLOetD37LddJIAfscwn3XIE5hdhualdb3Y1PPZxua3hdVOYRUKjQnBmTggVLvYqp3csuAO5jOoJhUKzxk6DjrL0CfC/i+rubd/2ks/Gqo3y+ikaXSqBiLpBTGpG3z+L65w4+drT/ezfgmXRPkxhPpvNCOKs82PpvSTFHmOUEjGGUoNGF6c85AOOUFGKs4kT7XUW61OTXiOQ1OEOSeGRDpbp2NUoMe48N510UM75BkTuTWmVjoMyNVLP2Z3+bx2abFwKgvtmXhsLkhbzbFZtL7locOenlmw3IFtp+z5qdeoPT3n0VUwUD7dyjniex338cZvv5QfZd8aXHMutKf+hnto2+cBSEoZLQIxzHudcET2HaUv1daf8bAfWVeDjxPlYkG5mJ69sEwl28ZsceoBJ42bl+1le/9zeVO+DxtqpzhFjjI8UvNHdlVfTMMD6Et3OMCeM/9B3VSMeGdpxJAgBNBjJ83rM3LNuTglFJEcNTBUIiZ+W/m5dwB14yDjUbGtDGWII6SXHN1Z0m6vNM8J3H7EP8xnrNRm92hjffL+f49zve3zNchhpjxdu5Ma/moYdNIOCsu6m4Q+OmVcif1h4fOg7f0mfQXoYMqUewfFQ8LNnXZ/29gIfJXRm7Loe8/c2wu45p9//W1Xt0gHicVbWS8hFmbwEqPmFPTcVFVy+8keVPXXWK/8NgLsMwe1bwsl69WqBAEmA2SGE6As8DGX61sY2984+XUEzj5eAnALwF4S2e6D/hm6qdico5td4plGUP98RBkbnO6GLS3GLV3fdjnF1XsJYU8VAn8AIljWOFVT3JNulgkhbd4+Thi3MlI++v5/Cvab5nXa1nmLr/jGXTsQokbw6yzzivCtHOeGT1eoaw5dCUEgSvqMGihCAePZvyY9N6XYLH71k+Q+iuY3uA9Wi2loArT8bHORayTeuW0Pw3zhx9apdJRSxKQxJpRmzgeFLHi5sjF766cpEBNLLy0Rqq4BZBsFcmesVUVdz3v2hk4PIYKV1TevR959CPVd79ItpS+SLHhyxMS+3/V6ldX/wMdDrybwTYAAA==&quot;"/>
    <we:property name="isFiltersActionButtonVisible" value="false"/>
    <we:property name="isVisualContainerHeaderHidden" value="false"/>
    <we:property name="reportEmbeddedTime" value="&quot;2024-03-05T20:01:33.212Z&quot;"/>
    <we:property name="creatorTenantId" value="&quot;8e86cf5e-1252-41a5-a7b2-0fdbb91a3524&quot;"/>
    <we:property name="creatorUserId" value="&quot;10032002FA1086AF&quot;"/>
    <we:property name="creatorSessionId" value="&quot;d3e60f6e-1a1b-4e0c-a91d-9b855e6ab37c&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5E6800EA-2656-4D02-8B67-DB2C5A4248B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d5fe05d630a017f19fd7?ctid=8e86cf5e-1252-41a5-a7b2-0fdbb91a3524&amp;pbi_source=shareVisual&amp;visual=050918eb4e4c5848f107&amp;height=305.07&amp;width=431.97&amp;bookmarkGuid=2ceaf30b-a799-4026-9eec-6df9e29dae00&quot;"/>
    <we:property name="artifactName" value="&quot;Units Sold (after) and Units Sold (before) by category&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d5fe05d630a017f19fd7&quot;"/>
    <we:property name="pageDisplayName" value="&quot;Page 2&quot;"/>
    <we:property name="datasetId" value="&quot;e61277eb-1f6b-467a-ad92-976335a2a406&quot;"/>
    <we:property name="backgroundColor" value="&quot;#FFF&quot;"/>
    <we:property name="bookmark" value="&quot;H4sIAAAAAAAAA91WW2/aMBT+K8hPmxRNgcIovEHGXjpaBFVfJoQO8Ulw69iZ7bAyxH/fsRO2jklrpanrtrzE/s7F37k52TMubClhdwkFsiEba31XgLlrDVjEVINdXV1MR/OL1eVoOiFYl05oZdlwzxyYHN2NsBVI74HAj8uIgZQzyP0uA2kxYiUaqxVI8QVrZRI5U+EhYnhfSm3Au1w4cOjdbkmd9nR2+80ZnQipE1tcYOpqdI6lNq7Z816GcY+/PYshbvez9iDjfbKxtTTQfFzfHxqIJVo5EIoIeKyf9QZxf807aRzHnQ7ZxEE3E9I1Kuvd5L40FDdlY1f6fCUURa6NSEGyEJ9BW4ezZ4mWVRFWkx/wha5MinPMgkg54XbkiYtiVRrNq9RZdqBkzYymVAZZWp+yC/hGf04MEsLZMD5E36iM+BZUSugpjymCrQw+lciqqPWvYS3xlMkYM22wRUihW3Pcoqrw5VmNMqrQo6SWhFihctn05fdGuK65prKy5Aj5GEyyAeP8AKxv0VdkuCdrbTia8S40wDthjj3aiU5CeP7YDsvjpJDk9kH7J8dW8RyfpQN9GpuLxJsXmvvcbQTnqDyziMW9eNA+x3UXu2nvvHuetf+TSRrlucEcXLOd/AbJjKq38uX8meOnCoLWymrJX4Gvv4+n0K+D5vtKNX0X/zNBrMO18eQo/tyk/n0VfdHJDs/DVLIC6avvF7pytoQUZ6AwUChrHwKDHvUYKO7LF9bGvz8ICrSu3g3ICkOS6B+hviWooMLfd7828H8OLNAK7L4C98VSV8QIAAA=&quot;"/>
    <we:property name="initialStateBookmark" value="&quot;H4sIAAAAAAAAA91WW2/aMBT+K8hPmxRNgcIovEHGXjpaBFVfJoQO8Ulw69iZ7bAyxH/fsRO2jklrpanrtrzE/s7F37k52TMubClhdwkFsiEba31XgLlrDVjEVINdXV1MR/OL1eVoOiFYl05oZdlwzxyYHN2NsBVI74HAj8uIgZQzyP0uA2kxYiUaqxVI8QVrZRI5U+EhYnhfSm3Au1w4cOjdbkmd9nR2+80ZnQipE1tcYOpqdI6lNq7Z816GcY+/PYshbvez9iDjfbKxtTTQfFzfHxqIJVo5EIoIeKyf9QZxf807aRzHnQ7ZxEE3E9I1Kuvd5L40FDdlY1f6fCUURa6NSEGyEJ9BW4ezZ4mWVRFWkx/wha5MinPMgkg54XbkiYtiVRrNq9RZdqBkzYymVAZZWp+yC/hGf04MEsLZMD5E36iM+BZUSugpjymCrQw+lciqqPWvYS3xlMkYM22wRUihW3Pcoqrw5VmNMqrQo6SWhFihctn05fdGuK65prKy5Aj5GEyyAeP8AKxv0VdkuCdrbTia8S40wDthjj3aiU5CeP7YDsvjpJDk9kH7J8dW8RyfpQN9GpuLxJsXmvvcbQTnqDyziMW9eNA+x3UXu2nvvHuetf+TSRrlucEcXLOd/AbJjKq38uX8meOnCoLWymrJX4Gvv4+n0K+D5vtKNX0X/zNBrMO18eQo/tyk/n0VfdHJDs/DVLIC6avvF7pytoQUZ6AwUChrHwKDHvUYKO7LF9bGvz8ICrSu3g3ICkOS6B+hviWooMLfd7828H8OLNAK7L4C98VSV8QIAAA=&quot;"/>
    <we:property name="isFooterCollapsed" value="true"/>
    <we:property name="isFiltersActionButtonVisible" value="false"/>
    <we:property name="isVisualContainerHeaderHidden" value="false"/>
    <we:property name="reportEmbeddedTime" value="&quot;2024-03-05T16:04:32.645Z&quot;"/>
    <we:property name="creatorTenantId" value="&quot;8e86cf5e-1252-41a5-a7b2-0fdbb91a3524&quot;"/>
    <we:property name="creatorUserId" value="&quot;10032002FA1086AF&quot;"/>
    <we:property name="creatorSessionId" value="&quot;5c143056-33b4-4cb8-b521-9e9139f0c6cc&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4F77AC38-D9C6-41D6-8256-D2445E21378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c51bf04608fdbe4e3a4e?ctid=8e86cf5e-1252-41a5-a7b2-0fdbb91a3524&amp;pbi_source=shareVisual&amp;visual=bba61f6b05340bca3907&amp;height=149.55&amp;width=628.34&amp;bookmarkGuid=73b5ea3e-51b1-4306-8224-8672faee8a8a&quot;"/>
    <we:property name="artifactName" value="&quot;Product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c51bf04608fdbe4e3a4e&quot;"/>
    <we:property name="pageDisplayName" value="&quot;PQ-2&quot;"/>
    <we:property name="datasetId" value="&quot;e61277eb-1f6b-467a-ad92-976335a2a406&quot;"/>
    <we:property name="backgroundColor" value="&quot;#FFFFFF&quot;"/>
    <we:property name="bookmark" value="&quot;H4sIAAAAAAAAA+1YbU/bMBD+K5U/V6ht0hf4VhiTEONllLEPE6qc5FIMjp05TqFD/e+7sxMoHXSMsbFJzSe/nO8eP3e+O+WWJaLIJZ8d8gzYFtvW+irj5qqxyZpMVWtHR/sHw5P98eHwYBeXdW6FVgXbumWWmwnYM1GUXJIGXPxy3mRcymM+oVnKZQFNloMptOJSfAMvjFvWlDBvMrjJpTacVI4st0BqpyiOc7Td3gjQIo+tmMIIYutXTyDXxlbzuNuO0lbYaw3SJIIQAh4Cnin8roP5c3ky6oDtaGW5UAiA1uLOZghh1A9a7W4rGQRpH3q0Xgg1kdVV7s+eznLiy8KNjfQNMRVdok3ShBetiCbxTCckeCGSBBSbz3E3inivnfaiVjcIW1HMg81Wn0RTIW0FJprt3uQGGUbevaVTnR+iGS9DImc1cZ0me2905oQr1xZl9LUEM8MDpAcKL3nLRvUGjj/Wg1WaElKhrLAzmohsnBudlHTRJvMctObNO+nxovQ4A16UBk55JGFBHINmBBLJcnZ2tCwzh20JqS5NDCeQ3k8cHCLw2GiMMmekgjN28YtbFZBUgERZNHVkEjDbM2frnTB1XHWWmTnwYJ8LZLwMZE/FBjLAiJKNE5iCKoG8jQjQc2yr6zzvKegsMPYcflHH5wsgbI4vlQhbYdtbIq54fUrdDZwHn9RwF21z+s79Q1+w+yw8j5OwGlqTXejrHQOYSpIqEKvXMkymXMVA7MIL3PxEDC+hGab4FBu4kOkFl78xqMfj8B8CNdIyaXxSovLum+LahlQbeA0XDicTAxNeP8zdP/QAYoQ00e6pYa4uVZXNwh8x0zNcWbpyMdW2zs0Pqpd+1ZT5O2+Jko9vCHDncrHK6+tfyHUvyS1VGuOqqLsVb9Bo6UYeAuKTiFb6PZcF0abbX7S18UA5HhIFApc8L8hZ1B3R0rFQqp7TzY3WluAL7BzoAmdclmRblVISQGolOkkvCMNgALw96He7A9iM1q3E320l2utWYt1KrFuJdSuxbiXWrcT/2Uqs/mPh6s29W1kGZuJcpUtb5DyGY658Rck9BwKcnLtzQjDc2LUaHwQ6x4eQw0AFlv4b+T8jGFWiqg8rDtCl6gKB33f1rcfm2BIAAA==&quot;"/>
    <we:property name="initialStateBookmark" value="&quot;H4sIAAAAAAAAA+1YbU/bMBD+K5U/V6ht0hf4VhiTEONllLEPE6qc5FIMjp05TqFD/e+7sxMoHXSMsbFJzSe/nO8eP3e+O+WWJaLIJZ8d8gzYFtvW+irj5qqxyZpMVWtHR/sHw5P98eHwYBeXdW6FVgXbumWWmwnYM1GUXJIGXPxy3mRcymM+oVnKZQFNloMptOJSfAMvjFvWlDBvMrjJpTacVI4st0BqpyiOc7Td3gjQIo+tmMIIYutXTyDXxlbzuNuO0lbYaw3SJIIQAh4Cnin8roP5c3ky6oDtaGW5UAiA1uLOZghh1A9a7W4rGQRpH3q0Xgg1kdVV7s+eznLiy8KNjfQNMRVdok3ShBetiCbxTCckeCGSBBSbz3E3inivnfaiVjcIW1HMg81Wn0RTIW0FJprt3uQGGUbevaVTnR+iGS9DImc1cZ0me2905oQr1xZl9LUEM8MDpAcKL3nLRvUGjj/Wg1WaElKhrLAzmohsnBudlHTRJvMctObNO+nxovQ4A16UBk55JGFBHINmBBLJcnZ2tCwzh20JqS5NDCeQ3k8cHCLw2GiMMmekgjN28YtbFZBUgERZNHVkEjDbM2frnTB1XHWWmTnwYJ8LZLwMZE/FBjLAiJKNE5iCKoG8jQjQc2yr6zzvKegsMPYcflHH5wsgbI4vlQhbYdtbIq54fUrdDZwHn9RwF21z+s79Q1+w+yw8j5OwGlqTXejrHQOYSpIqEKvXMkymXMVA7MIL3PxEDC+hGab4FBu4kOkFl78xqMfj8B8CNdIyaXxSovLum+LahlQbeA0XDicTAxNeP8zdP/QAYoQ00e6pYa4uVZXNwh8x0zNcWbpyMdW2zs0Pqpd+1ZT5O2+Jko9vCHDncrHK6+tfyHUvyS1VGuOqqLsVb9Bo6UYeAuKTiFb6PZcF0abbX7S18UA5HhIFApc8L8hZ1B3R0rFQqp7TzY3WluAL7BzoAmdclmRblVISQGolOkkvCMNgALw96He7A9iM1q3E320l2utWYt1KrFuJdSuxbiXWrcT/2Uqs/mPh6s29W1kGZuJcpUtb5DyGY658Rck9BwKcnLtzQjDc2LUaHwQ6x4eQw0AFlv4b+T8jGFWiqg8rDtCl6gKB33f1rcfm2BIAAA==&quot;"/>
    <we:property name="isFooterCollapsed" value="true"/>
    <we:property name="isFiltersActionButtonVisible" value="false"/>
    <we:property name="isVisualContainerHeaderHidden" value="false"/>
    <we:property name="reportEmbeddedTime" value="&quot;2024-03-05T16:12:09.513Z&quot;"/>
    <we:property name="creatorTenantId" value="&quot;8e86cf5e-1252-41a5-a7b2-0fdbb91a3524&quot;"/>
    <we:property name="creatorUserId" value="&quot;10032002FA1086AF&quot;"/>
    <we:property name="creatorSessionId" value="&quot;43edf741-47d7-44df-b579-5063e40ff214&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5D1E674A-38A7-403A-8A69-19631715778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c51bf04608fdbe4e3a4e?ctid=8e86cf5e-1252-41a5-a7b2-0fdbb91a3524&amp;pbi_source=shareVisual&amp;visual=b2d634438ea187558e9b&amp;height=149.61&amp;width=627.20&amp;bookmarkGuid=bebe3a86-d9d7-4423-a86a-66d1fc6571a5&quot;"/>
    <we:property name="artifactName" value="&quot;Product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c51bf04608fdbe4e3a4e&quot;"/>
    <we:property name="pageDisplayName" value="&quot;PQ-2&quot;"/>
    <we:property name="datasetId" value="&quot;e61277eb-1f6b-467a-ad92-976335a2a406&quot;"/>
    <we:property name="backgroundColor" value="&quot;#FFFFFF&quot;"/>
    <we:property name="bookmark" value="&quot;H4sIAAAAAAAAA+1Y30/bMBD+V5CfK9QfaWl5K4xJiAEdZexhQpWTXIrBsTPH6ehQ//fd2QmEDgpjbGxS+xTb5/s+f3c+n3rDYpFnks+PeApsm+1ofZVyc7UxYA2myrnj44PD4cnB5Gh4uIfTOrNCq5xt3zDLzRTsmcgLLskDTn45bzAu5YhPaZRwmUODZWByrbgU38Eb45I1BSwaDK4zqQ0nl2PLLZDbGZrjGLFbmx1E5JEVMxhDZP3sCWTa2HIcdVth0gx6zX4ShxBAhweAe3K/6mg+bU+gjtiuVpYLhQRoLmoPAgjCrU6z1W3G/U6yBT2az4WayvIod3tP5xnpZeHahvqalAovEZM84UFLock81TEZXog4BsUWC1wNQ95rJb2w2e0EzTDinUFzi0wTIW1JJpzvXWcGFUbdPdKpzo4QxtuQyVklXLvB3hudOuMytHkRfi3AzHED+YHcW96wcbWA3x+rj1WeYnKhrLBzGoh0khkdF3TQBvMaNBeNW+tJ3XqSAs8LA6c8lFAzx6QZg0SxHM6ulkXquC0x1YWJ4ASSu4GjQwKOjMYscyAlnYnLX1wqiSQCJNoi1LGJwezMHdY7Yaq8ai8rc+jJPpfIZJnIvooMpIAZJTdOYAaqAIo2MsDIse2ui7yXoF1T7Dn6oo/PF0DcnF4qFrbktr8kXP76kroTuAg+6uE22xb0O/cXvYb7LD4Pi7CaWoNd6G+7BrCUxGUilrdlGM+4ioDUhReE+ZEcXmIzTPAqbuBEqmshf2NSD+fhP0RqrGW88UmJMrpvymsHEm3gNUI4nE4NTHl1Mff+0AWIkNJUu6uGtbpQZTULfuZM13Dl05WJmbZVbb73eulXLZm/c5eo+PiGAFcu66+8/vYLte4ltaUsY1zlVbfiAY2W7stTQH4S2Uq/5qogYrr1OtbmPee4SeRIXPIsp2BRd0RTI6FUNaaTG60t0RfYOdABzrgsCFsVUjppnmgz2nGvEwSdPvBWf6vb7cMgXLcZf7fNaK3bjHWbsW4z1m3Gus1Ytxn/Z5vhqm09dCwFM3Xh0IXNMx7BiCv/amT+nAKcnTtXTFDu27UTHwQGwKeJw6FHlP438i0LZo4o34AVG4h49Qjg7wdAaWjj2BIAAA==&quot;"/>
    <we:property name="initialStateBookmark" value="&quot;H4sIAAAAAAAAA+1Y30/bMBD+V5CfK9QfaWl5K4xJiAEdZexhQpWTXIrBsTPH6ehQ//fd2QmEDgpjbGxS+xTb5/s+f3c+n3rDYpFnks+PeApsm+1ofZVyc7UxYA2myrnj44PD4cnB5Gh4uIfTOrNCq5xt3zDLzRTsmcgLLskDTn45bzAu5YhPaZRwmUODZWByrbgU38Eb45I1BSwaDK4zqQ0nl2PLLZDbGZrjGLFbmx1E5JEVMxhDZP3sCWTa2HIcdVth0gx6zX4ShxBAhweAe3K/6mg+bU+gjtiuVpYLhQRoLmoPAgjCrU6z1W3G/U6yBT2az4WayvIod3tP5xnpZeHahvqalAovEZM84UFLock81TEZXog4BsUWC1wNQ95rJb2w2e0EzTDinUFzi0wTIW1JJpzvXWcGFUbdPdKpzo4QxtuQyVklXLvB3hudOuMytHkRfi3AzHED+YHcW96wcbWA3x+rj1WeYnKhrLBzGoh0khkdF3TQBvMaNBeNW+tJ3XqSAs8LA6c8lFAzx6QZg0SxHM6ulkXquC0x1YWJ4ASSu4GjQwKOjMYscyAlnYnLX1wqiSQCJNoi1LGJwezMHdY7Yaq8ai8rc+jJPpfIZJnIvooMpIAZJTdOYAaqAIo2MsDIse2ui7yXoF1T7Dn6oo/PF0DcnF4qFrbktr8kXP76kroTuAg+6uE22xb0O/cXvYb7LD4Pi7CaWoNd6G+7BrCUxGUilrdlGM+4ioDUhReE+ZEcXmIzTPAqbuBEqmshf2NSD+fhP0RqrGW88UmJMrpvymsHEm3gNUI4nE4NTHl1Mff+0AWIkNJUu6uGtbpQZTULfuZM13Dl05WJmbZVbb73eulXLZm/c5eo+PiGAFcu66+8/vYLte4ltaUsY1zlVbfiAY2W7stTQH4S2Uq/5qogYrr1OtbmPee4SeRIXPIsp2BRd0RTI6FUNaaTG60t0RfYOdABzrgsCFsVUjppnmgz2nGvEwSdPvBWf6vb7cMgXLcZf7fNaK3bjHWbsW4z1m3Gus1Ytxn/Z5vhqm09dCwFM3Xh0IXNMx7BiCv/amT+nAKcnTtXTFDu27UTHwQGwKeJw6FHlP438i0LZo4o34AVG4h49Qjg7wdAaWjj2BIAAA==&quot;"/>
    <we:property name="isFooterCollapsed" value="true"/>
    <we:property name="isFiltersActionButtonVisible" value="false"/>
    <we:property name="isVisualContainerHeaderHidden" value="false"/>
    <we:property name="reportEmbeddedTime" value="&quot;2024-03-05T16:13:04.704Z&quot;"/>
    <we:property name="creatorTenantId" value="&quot;8e86cf5e-1252-41a5-a7b2-0fdbb91a3524&quot;"/>
    <we:property name="creatorUserId" value="&quot;10032002FA1086AF&quot;"/>
    <we:property name="creatorSessionId" value="&quot;14e4d401-3ec9-4efd-8ffb-be12bec9921c&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52AECA85-0496-44F8-A11E-A6248CAA8A62}">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533d81bc814eaffd8e86?ctid=8e86cf5e-1252-41a5-a7b2-0fdbb91a3524&amp;pbi_source=shareVisual&amp;visual=799c54665bcd6b8fbff4&amp;height=325.63&amp;width=285.83&amp;bookmarkGuid=4af48dc4-1754-4946-8f83-d4994795beda&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533d81bc814eaffd8e86&quot;"/>
    <we:property name="pageDisplayName" value="&quot;PQ-3&quot;"/>
    <we:property name="datasetId" value="&quot;e61277eb-1f6b-467a-ad92-976335a2a406&quot;"/>
    <we:property name="backgroundColor" value="&quot;#FFFFFF&quot;"/>
    <we:property name="bookmark" value="&quot;H4sIAAAAAAAAA82VTW8aMRCG/0rkM0KhLAS4JZRDlSZBkOZSIeS1Z4kTr721vQSK+O+ZsaEhREp7QeoJ73x4nnl3dtgwqXyl+fqWl8AG7Mra55K757M+azCzs93dXd9cTq7nt5c3IzTbKihrPBtsWOBuAeFB+ZprugGNP2cNxrUe8wU9FVx7aLAKnLeGa/UbUjC6gqth22CwqrR1nK6cBh6Arl1iOD5j7VazjRW5CGoJUxAhWSdQWRd2z512W/Zauei1MuBFIXvQ62KOT96I+fd4KhrBhtYErgwCkE1c9LM8L9q5aBVZJ+Nded4nu1dmoXetvOXeryvSK8Aq5HZFSuVPWJNuwkZ3QlN4aSUFPiopwbDtFr0X/b7oZN1uJxeym/eKvCgyCi2UDjuYfD1aVQ4VRt1TpSHqtbBOCaSISjrwSbgNG1pdl/E0emef2toJmEARXSaogEgIV84rZ2VNuMQzdhZfWvSJVGUd7Y/2ZegALZINzreNE6AU+LbnsATzkQQJSzuPFT9juZRLbgRaj0FugPvawb+SzMsUf89zDccs34xwUCIl12cTwq3/M6ip1fLsh1E7Gd9zzdDy6RBXamlDqnE0x9ZJcFfrOIdfldt/lF8aR/inF3s7268GDH06/N7ti498p/kITjXRs7QOufH7ZZi6cFbHU+oLm9Z4mU6+XzW4NRaM/sMGmn+IMUH5sTKGXn3aukd5B4DNA6KYiK1qXvl97oe7MMhZG6hhhduMWn7guiZgU2tNXW3jhnsbIlYC/m3QwdbBV1zAmBuI7VRJGgUxLoohqVQ8O/r9rnAfpoGNdaK++CeT1ijOsKL5+TyBwFnEinCvpg1mTQUHAAA=&quot;"/>
    <we:property name="initialStateBookmark" value="&quot;H4sIAAAAAAAAA82VTW8aMRCG/0rkM0KhLAS4JZRDlSZBkOZSIeS1Z4kTr721vQSK+O+ZsaEhREp7QeoJ73x4nnl3dtgwqXyl+fqWl8AG7Mra55K757M+azCzs93dXd9cTq7nt5c3IzTbKihrPBtsWOBuAeFB+ZprugGNP2cNxrUe8wU9FVx7aLAKnLeGa/UbUjC6gqth22CwqrR1nK6cBh6Arl1iOD5j7VazjRW5CGoJUxAhWSdQWRd2z512W/Zauei1MuBFIXvQ62KOT96I+fd4KhrBhtYErgwCkE1c9LM8L9q5aBVZJ+Nded4nu1dmoXetvOXeryvSK8Aq5HZFSuVPWJNuwkZ3QlN4aSUFPiopwbDtFr0X/b7oZN1uJxeym/eKvCgyCi2UDjuYfD1aVQ4VRt1TpSHqtbBOCaSISjrwSbgNG1pdl/E0emef2toJmEARXSaogEgIV84rZ2VNuMQzdhZfWvSJVGUd7Y/2ZegALZINzreNE6AU+LbnsATzkQQJSzuPFT9juZRLbgRaj0FugPvawb+SzMsUf89zDccs34xwUCIl12cTwq3/M6ip1fLsh1E7Gd9zzdDy6RBXamlDqnE0x9ZJcFfrOIdfldt/lF8aR/inF3s7268GDH06/N7ti498p/kITjXRs7QOufH7ZZi6cFbHU+oLm9Z4mU6+XzW4NRaM/sMGmn+IMUH5sTKGXn3aukd5B4DNA6KYiK1qXvl97oe7MMhZG6hhhduMWn7guiZgU2tNXW3jhnsbIlYC/m3QwdbBV1zAmBuI7VRJGgUxLoohqVQ8O/r9rnAfpoGNdaK++CeT1ijOsKL5+TyBwFnEinCvpg1mTQUHAAA=&quot;"/>
    <we:property name="isFooterCollapsed" value="true"/>
    <we:property name="isFiltersActionButtonVisible" value="false"/>
    <we:property name="isVisualContainerHeaderHidden" value="false"/>
    <we:property name="reportEmbeddedTime" value="&quot;2024-03-05T16:18:23.885Z&quot;"/>
    <we:property name="creatorTenantId" value="&quot;8e86cf5e-1252-41a5-a7b2-0fdbb91a3524&quot;"/>
    <we:property name="creatorUserId" value="&quot;10032002FA1086AF&quot;"/>
    <we:property name="creatorSessionId" value="&quot;daa9f0b3-4c4b-410d-a75b-ddf7f94f7e1b&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B0A35FEA-E119-4A83-BF94-D70FA4BC52FF}">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9add75b97d20a4577b9b?ctid=8e86cf5e-1252-41a5-a7b2-0fdbb91a3524&amp;pbi_source=shareVisual&amp;visual=a3241aba86cc88b152d1&amp;height=247.43&amp;width=430.12&amp;bookmarkGuid=53c3323a-e34b-4436-953e-7805fb34ef9f&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9add75b97d20a4577b9b&quot;"/>
    <we:property name="pageDisplayName" value="&quot;SQ-1&quot;"/>
    <we:property name="datasetId" value="&quot;e61277eb-1f6b-467a-ad92-976335a2a406&quot;"/>
    <we:property name="backgroundColor" value="&quot;#FFFFFF&quot;"/>
    <we:property name="bookmark" value="&quot;H4sIAAAAAAAAA81W204bMRD9lWifI5RsIBfeAgUJUSBNKH2oUORdT4LBa29tb0iK8u+dsXdJmnJtQXSf7PHsnOPj8YzvIi5sLtnilGUQ7UZ7Wt9kzNzUelE9UqXt7Oz4pD88Hp/2Tw7QrHMntLLR7l3kmJmCuxC2YJIioPH7ZT1iUg7YlGYTJi3UoxyM1YpJ8ROCMy45U8CyHsE8l9owCjlyzAGFnaE7zhG7udVCRJY6MYMRpC5Yh5Br48p5j3He2Ul6HR432PZOp5P0EvzHhlVP83l/AvXE9rVyTCgkQLa4E/PJdrvdTLtJg7Vb7S6LyW6FmspyK6t/zxc56eVg7hI9J6WSa8SkSLjRUmhyzzQnxyvBOahoucRV1oq3myxh3XaadrtJcyfmTXKdCOlKMsniYJ4bVBh1D0jnOj9FmOBDLheVcHE9OjQ6887l0doi+VGAWeAPFAds8LyLRtUCjr9Ug6cicQqhnHALmohsbJ3GeGgNCjSW9Xvf8brvOANmCwPnLJGw5o4pMwKJUnmUfS2LzDPb4KkLk8IQJquJJ0PyDYzGHPMgnsxYoL1ekZgIkDhHmDPDwewtPM4nYaqMijc1OQlEX0pivEniSKUGMsBckrUhzEAVQOeMDPDMot1mwx962H+8Jtfz0mKIb1dA1LxUigtXUjva0My+rZqevD+4R/++T7ElfZfhdq9hvojLQ9t/nFQ9utK3+wawcvAy88rL0eczplIgReEvzvaRpN1g0p/gzauhIdNr5/zBpB5Ovv+I1EhLXvuqhLMfz2sPJphMb3GE/enUwJRV1/HgXVI/JQeyHRaqLF6tP9nS1XuyR+Vipl1Vhn9rU/pNK+S/JCwVnND50fV6vZ3r21fUttfVk7JoMWWrB0mAMlr6UQBHZhJ5yrDmax6i+fUVytZ9WHQXFslKlls6IHr6oAmbP1E7hsX7bYeQB0KpCpYsRmtHoSoCF0wWtDlVSEkKLH1zWmVFlAE+82igC2dzlsKAqdCA8oAqwPt54ThB+bF/knwWWCFDBnocasf0KAzPHkxKUbaUJ34g4lVPwe8X7jjpIbUKAAA=&quot;"/>
    <we:property name="initialStateBookmark" value="&quot;H4sIAAAAAAAAA81W204bMRD9lWifI5RsIBfeAgUJUSBNKH2oUORdT4LBa29tb0iK8u+dsXdJmnJtQXSf7PHsnOPj8YzvIi5sLtnilGUQ7UZ7Wt9kzNzUelE9UqXt7Oz4pD88Hp/2Tw7QrHMntLLR7l3kmJmCuxC2YJIioPH7ZT1iUg7YlGYTJi3UoxyM1YpJ8ROCMy45U8CyHsE8l9owCjlyzAGFnaE7zhG7udVCRJY6MYMRpC5Yh5Br48p5j3He2Ul6HR432PZOp5P0EvzHhlVP83l/AvXE9rVyTCgkQLa4E/PJdrvdTLtJg7Vb7S6LyW6FmspyK6t/zxc56eVg7hI9J6WSa8SkSLjRUmhyzzQnxyvBOahoucRV1oq3myxh3XaadrtJcyfmTXKdCOlKMsniYJ4bVBh1D0jnOj9FmOBDLheVcHE9OjQ6887l0doi+VGAWeAPFAds8LyLRtUCjr9Ug6cicQqhnHALmohsbJ3GeGgNCjSW9Xvf8brvOANmCwPnLJGw5o4pMwKJUnmUfS2LzDPb4KkLk8IQJquJJ0PyDYzGHPMgnsxYoL1ekZgIkDhHmDPDwewtPM4nYaqMijc1OQlEX0pivEniSKUGMsBckrUhzEAVQOeMDPDMot1mwx962H+8Jtfz0mKIb1dA1LxUigtXUjva0My+rZqevD+4R/++T7ElfZfhdq9hvojLQ9t/nFQ9utK3+wawcvAy88rL0eczplIgReEvzvaRpN1g0p/gzauhIdNr5/zBpB5Ovv+I1EhLXvuqhLMfz2sPJphMb3GE/enUwJRV1/HgXVI/JQeyHRaqLF6tP9nS1XuyR+Vipl1Vhn9rU/pNK+S/JCwVnND50fV6vZ3r21fUttfVk7JoMWWrB0mAMlr6UQBHZhJ5yrDmax6i+fUVytZ9WHQXFslKlls6IHr6oAmbP1E7hsX7bYeQB0KpCpYsRmtHoSoCF0wWtDlVSEkKLH1zWmVFlAE+82igC2dzlsKAqdCA8oAqwPt54ThB+bF/knwWWCFDBnocasf0KAzPHkxKUbaUJ34g4lVPwe8X7jjpIbUKAAA=&quot;"/>
    <we:property name="isFooterCollapsed" value="true"/>
    <we:property name="isFiltersActionButtonVisible" value="false"/>
    <we:property name="isVisualContainerHeaderHidden" value="false"/>
    <we:property name="reportEmbeddedTime" value="&quot;2024-03-05T16:23:30.233Z&quot;"/>
    <we:property name="creatorTenantId" value="&quot;8e86cf5e-1252-41a5-a7b2-0fdbb91a3524&quot;"/>
    <we:property name="creatorUserId" value="&quot;10032002FA1086AF&quot;"/>
    <we:property name="creatorSessionId" value="&quot;03f3dd82-3074-4692-a984-4a004557eba1&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E3BA3FAA-A12E-43BA-BB72-21F0EC54C7A7}">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61b390522b50b4a29d1f?ctid=8e86cf5e-1252-41a5-a7b2-0fdbb91a3524&amp;pbi_source=shareVisual&amp;visual=36b2f885e9bf04de2833&amp;height=247.43&amp;width=430.12&amp;bookmarkGuid=643de23e-b38c-4a83-8253-798d56d6e49d&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61b390522b50b4a29d1f&quot;"/>
    <we:property name="pageDisplayName" value="&quot;SQ-2&quot;"/>
    <we:property name="datasetId" value="&quot;e61277eb-1f6b-467a-ad92-976335a2a406&quot;"/>
    <we:property name="backgroundColor" value="&quot;#FFFFFF&quot;"/>
    <we:property name="bookmark" value="&quot;H4sIAAAAAAAAA81W30/bMBD+V6o8VyhNCmv3VhhIiAFdy9jDhConuRSDY2e2U9qh/u+7sxNauvFrA7E82efLfZ8/n+98G2TclIItTlgBwcdgV6nrgunrVj9oB7K2nZ4eHQ9GR5OTwfE+mlVpuZIm+HgbWKanYM+5qZigCGj8ftEOmBBDNqVZzoSBdlCCNkoywX+Cd8YlqytYtgOYl0JpRiHHllmgsDN0xzlid7ZiRGSp5TMYQ2q9dQSl0rae73SSuB9uR1GyHSZdFvWzTo7/GL/qaD7tT6CO2J6SlnGJBMgWd3tZFPbTJOp86EKchmGvT3bD5VTUW1n9e7YoSS8Lc5uoOSmVXCEmRcKN1kKTe6EycrzkWQYyWC5xNd5JorzX24Z+kofdDKJeHJNrzoWtySSL/XmpUWHU3SOdqfIEYbwPuZw3wkXt4ECrwjnXR2uq5EcFeoE/UBww3vM2GDcLOP7SDB6LlFEIabld0IQXE2MVxkOrVyBctu98J+u+kwKYqTScsUTAmjumzBgESuVQ9pSoCsdsg6eqdAojyFcTR4bkG2qFOeZAHJkJR3u7IZFzEDhHmFOdgd5dOJxPXDcZ1dnU5NgTfS6JySaJQ5lqKABzSbTGSmStr5JjIuBRIwk8NoQM3bl7CaI1xZ5WF0N8uwRi59SSGbc1u8MN2czrCurIu7N78O+7LFvSd+Ev+Brms7j8afsPk2oHl+pmTwMWj6xOvvp+DLIZkymQovAXx/tA3m4wGeR4+VpoKFRrBDOQFbw/qfX8+y9J3bsU78xrF3JMptc4wsF0qmHKmuu4/yapn5ID2Q4qWdev+He2dPUebVMlnynbVOJ7nUq9apH8x9ygmuP7P3pfrTd1dfOC8vayklLXLSZN8yzxUFoJN/LgyExgtgi/5soeorn1FcrWXVh05wbJClYaOiN6AKEJnwBE7QgWb7cdQh5yKRtYsmilLIVqCJwzUdHmZCUEKbB0/WmVGEEB+NijgaqsKVkKQyZ9Dyo9Kgfn54TLCMqN3cPkM8ci6ZPQ4VBTpqehf/xgXvK6qzzyAxFv2gp+vwDG2d55uwoAAA==&quot;"/>
    <we:property name="initialStateBookmark" value="&quot;H4sIAAAAAAAAA81W30/bMBD+V6o8VyhNCmv3VhhIiAFdy9jDhConuRSDY2e2U9qh/u+7sxNauvFrA7E82efLfZ8/n+98G2TclIItTlgBwcdgV6nrgunrVj9oB7K2nZ4eHQ9GR5OTwfE+mlVpuZIm+HgbWKanYM+5qZigCGj8ftEOmBBDNqVZzoSBdlCCNkoywX+Cd8YlqytYtgOYl0JpRiHHllmgsDN0xzlid7ZiRGSp5TMYQ2q9dQSl0rae73SSuB9uR1GyHSZdFvWzTo7/GL/qaD7tT6CO2J6SlnGJBMgWd3tZFPbTJOp86EKchmGvT3bD5VTUW1n9e7YoSS8Lc5uoOSmVXCEmRcKN1kKTe6EycrzkWQYyWC5xNd5JorzX24Z+kofdDKJeHJNrzoWtySSL/XmpUWHU3SOdqfIEYbwPuZw3wkXt4ECrwjnXR2uq5EcFeoE/UBww3vM2GDcLOP7SDB6LlFEIabld0IQXE2MVxkOrVyBctu98J+u+kwKYqTScsUTAmjumzBgESuVQ9pSoCsdsg6eqdAojyFcTR4bkG2qFOeZAHJkJR3u7IZFzEDhHmFOdgd5dOJxPXDcZ1dnU5NgTfS6JySaJQ5lqKABzSbTGSmStr5JjIuBRIwk8NoQM3bl7CaI1xZ5WF0N8uwRi59SSGbc1u8MN2czrCurIu7N78O+7LFvSd+Ev+Brms7j8afsPk2oHl+pmTwMWj6xOvvp+DLIZkymQovAXx/tA3m4wGeR4+VpoKFRrBDOQFbw/qfX8+y9J3bsU78xrF3JMptc4wsF0qmHKmuu4/yapn5ID2Q4qWdev+He2dPUebVMlnynbVOJ7nUq9apH8x9ygmuP7P3pfrTd1dfOC8vayklLXLSZN8yzxUFoJN/LgyExgtgi/5soeorn1FcrWXVh05wbJClYaOiN6AKEJnwBE7QgWb7cdQh5yKRtYsmilLIVqCJwzUdHmZCUEKbB0/WmVGEEB+NijgaqsKVkKQyZ9Dyo9Kgfn54TLCMqN3cPkM8ci6ZPQ4VBTpqehf/xgXvK6qzzyAxFv2gp+vwDG2d55uwoAAA==&quot;"/>
    <we:property name="isFooterCollapsed" value="false"/>
    <we:property name="isFiltersActionButtonVisible" value="false"/>
    <we:property name="isVisualContainerHeaderHidden" value="false"/>
    <we:property name="reportEmbeddedTime" value="&quot;2024-03-05T16:25:30.788Z&quot;"/>
    <we:property name="creatorTenantId" value="&quot;8e86cf5e-1252-41a5-a7b2-0fdbb91a3524&quot;"/>
    <we:property name="creatorUserId" value="&quot;10032002FA1086AF&quot;"/>
    <we:property name="creatorSessionId" value="&quot;242962eb-9776-4b7c-9ba7-fc3ac0c9b4e0&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EB6A681-CBFE-47C3-A8F4-B5619DA14800}">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1c238f3f557784ad2207?ctid=8e86cf5e-1252-41a5-a7b2-0fdbb91a3524&amp;pbi_source=shareVisual&amp;visual=752fbd6d4e114c0bceac&amp;height=505.33&amp;width=571.66&amp;bookmarkGuid=3c8eb308-4eb4-482b-b3d2-f5da626b6bc0&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1c238f3f557784ad2207&quot;"/>
    <we:property name="pageDisplayName" value="&quot;SQ-3&quot;"/>
    <we:property name="datasetId" value="&quot;e61277eb-1f6b-467a-ad92-976335a2a406&quot;"/>
    <we:property name="backgroundColor" value="&quot;#FFFFFF&quot;"/>
    <we:property name="bookmark" value="&quot;H4sIAAAAAAAAA81WTW8aMRD9K8hnFPEZaG6EUrVKkyBIc6kQ8q5nN0689tb2Eijiv3fGXkLKIe2hKD1hv3nr9zwezbBlQrpS8c0NL4BdsEtjngpunxofWJPpGru9vboeza6WN6PrCcKm9NJoxy62zHObg7+XruKKTkDw+6LJuFJTntMu48pBk5VgndFcyZ8QyRjytoJdk8G6VMZyOnLuuQc6doV03KN2+6yLijz1cgVzSH1EZ1Aa6+t9O+10h1k36/cHg2GPi06nNcBvXIwGm3/mk2gwNjbac6nRAGHdRIAYtPq8NRTnWTsbnA8D10mdq/oqh2/vNiXly8PaJ2ZNmUoeUZNOwovWiSZ6YQQRH6QQoNluh9FBv5Ml4lz0oN3upa0kBZ4SNZPK12aSzWRdWsww5j0qjTFfubEyRRchkxZcTNyWjY2qirCa/IbPTWVTmEEWQtpLj5bQXLF03iCPkZupNfhkIRLQpRQBfzDPYwuoKthFa9d8MTISK65TRI9dXAN3lYW/tbEsIv+OJwqOnYwyzEQDgcI0ZrACXcH7m/qiUwsFYNGo/9PU3CjR+Kald+/v6xIyLKZ/8YSjPLeQc19vJycp/ZQIhH2qdN16uu/t9rPMH8BhL1MKexCaFVXqj43XpEbNarymvXmXBSJv9rZSroyPb3vU3owVYC83oT19lHbfqzvNo2udviPsFvuJgZHH12PAPLvg7wS9cRFHGdduP8iilDUqrKI4OlPoU8XYjwrsBtVC/KBy9nIs0qVDs4qXjh6IRiZCODTI2hVsTncdUp5KrfeyhFhjPB21N3DPVUWX05VSlIFdmGSHqmAF4N8DWpjKu5KnMOUaguUyqkoIvJA4QVJhben3q8S3jRUYdNBf+DMRxyUWpaSCePsDMs6CrWDuF0ZZVGjtCAAA&quot;"/>
    <we:property name="initialStateBookmark" value="&quot;H4sIAAAAAAAAA81WTW8aMRD9K8hnFPEZaG6EUrVKkyBIc6kQ8q5nN0689tb2Eijiv3fGXkLKIe2hKD1hv3nr9zwezbBlQrpS8c0NL4BdsEtjngpunxofWJPpGru9vboeza6WN6PrCcKm9NJoxy62zHObg7+XruKKTkDw+6LJuFJTntMu48pBk5VgndFcyZ8QyRjytoJdk8G6VMZyOnLuuQc6doV03KN2+6yLijz1cgVzSH1EZ1Aa6+t9O+10h1k36/cHg2GPi06nNcBvXIwGm3/mk2gwNjbac6nRAGHdRIAYtPq8NRTnWTsbnA8D10mdq/oqh2/vNiXly8PaJ2ZNmUoeUZNOwovWiSZ6YQQRH6QQoNluh9FBv5Ml4lz0oN3upa0kBZ4SNZPK12aSzWRdWsww5j0qjTFfubEyRRchkxZcTNyWjY2qirCa/IbPTWVTmEEWQtpLj5bQXLF03iCPkZupNfhkIRLQpRQBfzDPYwuoKthFa9d8MTISK65TRI9dXAN3lYW/tbEsIv+OJwqOnYwyzEQDgcI0ZrACXcH7m/qiUwsFYNGo/9PU3CjR+Kald+/v6xIyLKZ/8YSjPLeQc19vJycp/ZQIhH2qdN16uu/t9rPMH8BhL1MKexCaFVXqj43XpEbNarymvXmXBSJv9rZSroyPb3vU3owVYC83oT19lHbfqzvNo2udviPsFvuJgZHH12PAPLvg7wS9cRFHGdduP8iilDUqrKI4OlPoU8XYjwrsBtVC/KBy9nIs0qVDs4qXjh6IRiZCODTI2hVsTncdUp5KrfeyhFhjPB21N3DPVUWX05VSlIFdmGSHqmAF4N8DWpjKu5KnMOUaguUyqkoIvJA4QVJhben3q8S3jRUYdNBf+DMRxyUWpaSCePsDMs6CrWDuF0ZZVGjtCAAA&quot;"/>
    <we:property name="isFiltersActionButtonVisible" value="false"/>
    <we:property name="isVisualContainerHeaderHidden" value="false"/>
    <we:property name="reportEmbeddedTime" value="&quot;2024-03-05T16:28:24.537Z&quot;"/>
    <we:property name="creatorTenantId" value="&quot;8e86cf5e-1252-41a5-a7b2-0fdbb91a3524&quot;"/>
    <we:property name="creatorUserId" value="&quot;10032002FA1086AF&quot;"/>
    <we:property name="creatorSessionId" value="&quot;f04202bf-a821-49c6-ad35-82da72670b18&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958C5BE-38F2-4126-85A7-67837C8AF73F}">
  <we:reference id="wa200003233" version="2.0.0.3" store="en-US" storeType="OMEX"/>
  <we:alternateReferences>
    <we:reference id="WA200003233" version="2.0.0.3" store="WA200003233" storeType="OMEX"/>
  </we:alternateReferences>
  <we:properties>
    <we:property name="artifactName" value="&quot;Revenue Split across Promo Types&quot;"/>
    <we:property name="backgroundColor" value="&quot;#FFFFFF&quot;"/>
    <we:property name="bookmark" value="&quot;H4sIAAAAAAAAA+1VTW8aMRD9K8hnVC0J7Ac3QnOo0nwI0lwqhGbtWeLEa6+8XgpF/PeOvUuboiipKkXNoVywZ8Yzz+/NrHdMyLpSsL2CEtmYnRnzWIJ97GWsz3Rnu76+uJzMLpZXk8tzMpvKSaNrNt4xB3aF7k7WDSifgYxfF30GSt3Ayu8KUDX2WYW2NhqU/I5tMLmcbXDfZ7iplLHgU84dOPRp1xROe6o9+HBKFYE7ucY5ctdaZ1gZ67r9SVpwnkOGwwFP4yhJspTTmbr1Bpivx/uiAdjUaAdSEwBvS0e8GMVJnA2TPBenozSFzNtrqVequ8qvs7fbyvPlcONys/FM5Q9U02eii3ZE+/DSCB94L4VAzfZ78sZRejKMYSjSZARikAEWiQ8tpHIdmHx7vqksMUy8t5WmxNfKWMkJRWDSYt0St2NTo5oyrM5/s89NYznOsAgu7aQjSASuXHIoK5AroswDurGGVAvOg2MZGsI77823qUWqLtg42vd/ApqINWhO1mM0lwh1Y/FP4SzLNv4WcoXHcCYFMdIjQ2l6M1yjbp4DtSDLizIJoxs3vQfrjpUyVqA92wamP0p7aLuT/hH2t7/UfnFofvI8POnoTvkW4xtKvXi1cfMIRkWUD6JBnMU0Wtlplv1v3Gc1/qS5xRLpA6NeaNx/CGpulOh90dLVfzNQXDU1SY6iVfDdjNbztL+D0Qq/pwSxEuk99QvTuLoCjjegMQCp2kQSQxy1A2jhdQlr6/8/SyK/leUOVOMVCa9vO6aklPTcvHzAv8kswArofgAn3Ua7HggAAA==&quot;"/>
    <we:property name="creatorSessionId" value="&quot;a192c608-894a-4cc8-8d52-a996de88e5ca&quot;"/>
    <we:property name="creatorTenantId" value="&quot;8e86cf5e-1252-41a5-a7b2-0fdbb91a3524&quot;"/>
    <we:property name="creatorUserId" value="&quot;10032002FA1086AF&quot;"/>
    <we:property name="datasetId" value="&quot;e61277eb-1f6b-467a-ad92-976335a2a406&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VTW8aMRD9K8hnVC0J7Ac3QnOo0nwI0lwqhGbtWeLEa6+8XgpF/PeOvUuboiipKkXNoVywZ8Yzz+/NrHdMyLpSsL2CEtmYnRnzWIJ97GWsz3Rnu76+uJzMLpZXk8tzMpvKSaNrNt4xB3aF7k7WDSifgYxfF30GSt3Ayu8KUDX2WYW2NhqU/I5tMLmcbXDfZ7iplLHgU84dOPRp1xROe6o9+HBKFYE7ucY5ctdaZ1gZ67r9SVpwnkOGwwFP4yhJspTTmbr1Bpivx/uiAdjUaAdSEwBvS0e8GMVJnA2TPBenozSFzNtrqVequ8qvs7fbyvPlcONys/FM5Q9U02eii3ZE+/DSCB94L4VAzfZ78sZRejKMYSjSZARikAEWiQ8tpHIdmHx7vqksMUy8t5WmxNfKWMkJRWDSYt0St2NTo5oyrM5/s89NYznOsAgu7aQjSASuXHIoK5AroswDurGGVAvOg2MZGsI77823qUWqLtg42vd/ApqINWhO1mM0lwh1Y/FP4SzLNv4WcoXHcCYFMdIjQ2l6M1yjbp4DtSDLizIJoxs3vQfrjpUyVqA92wamP0p7aLuT/hH2t7/UfnFofvI8POnoTvkW4xtKvXi1cfMIRkWUD6JBnMU0Wtlplv1v3Gc1/qS5xRLpA6NeaNx/CGpulOh90dLVfzNQXDU1SY6iVfDdjNbztL+D0Qq/pwSxEuk99QvTuLoCjjegMQCp2kQSQxy1A2jhdQlr6/8/SyK/leUOVOMVCa9vO6aklPTcvHzAv8kswArofgAn3Ua7HggAAA==&quot;"/>
    <we:property name="isFiltersActionButtonVisible" value="false"/>
    <we:property name="isFooterCollapsed" value="true"/>
    <we:property name="isVisualContainerHeaderHidden" value="false"/>
    <we:property name="pageDisplayName" value="&quot;CQ-1&quot;"/>
    <we:property name="pageName" value="&quot;ReportSection28fccba9e41c8607798c&quot;"/>
    <we:property name="pptInsertionSessionID" value="&quot;ACE26AAB-C3FE-42CD-A17F-563344B232DE&quot;"/>
    <we:property name="reportEmbeddedTime" value="&quot;2024-03-05T12:21:52.437Z&quot;"/>
    <we:property name="reportName" value="&quot;_dashboard-C9 - FINAL&quot;"/>
    <we:property name="reportState" value="&quot;CONNECTED&quot;"/>
    <we:property name="reportUrl" value="&quot;/groups/3a11be81-e317-4c86-b528-070631096d20/reports/ac2019e8-3f33-489c-aba4-84ef4be02a4d/ReportSection28fccba9e41c8607798c?ctid=8e86cf5e-1252-41a5-a7b2-0fdbb91a3524&amp;pbi_source=shareVisual&amp;visual=b0a5f0b1016968fc9399&amp;height=352.16&amp;width=418.49&amp;bookmarkGuid=7e0bf4a0-537c-4f73-8ff7-de2e7568e2f6&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FBDE199-4301-496D-9724-42FD44066C89}">
  <we:reference id="wa200003233" version="2.0.0.3" store="en-US" storeType="OMEX"/>
  <we:alternateReferences>
    <we:reference id="WA200003233" version="2.0.0.3" store="WA200003233" storeType="OMEX"/>
  </we:alternateReferences>
  <we:properties>
    <we:property name="artifactName" value="&quot;Revenue Split across Campaigns&quot;"/>
    <we:property name="backgroundColor" value="&quot;#FFFFFF&quot;"/>
    <we:property name="bookmark" value="&quot;H4sIAAAAAAAAA+1VTW/bMAz9K4HOweA0iWP3lmY9DF0/kHS9FEFAS3SqVpYMWc6SFf7vo2Rn3YIiGwYU62EnSyQlPr1Hms9MyKpUsLuCAtkpOzPmqQD71EtZn+nOdn19cTmdX6yuppfnZDalk0ZX7PSZObBrdHeyqkH5G8h4v+wzUOoG1n6Xg6qwz0q0ldGg5Ddsg8nlbI1Nn+G2VMaCv3LhwKG/dkPhtKfcgw9DygjcyQ0ukLvWOsfSWNftT5Kc8wxSHA14EkeTSZpwOlO13gDz9/E+aQA2M9qB1ATA25Ixz8fxJE5HkywTw3GSQOrtldRr1T3l5eztrvR8Ody6zGw9U9kj5fQ30UM7on14YYQPfJBCoGZNQ944Sk5GMYxEMhmDGKSA+cSH5lK5Dky2O9+Wlhgm3ttMM+JrbazkhCIwabFqiXtmM6PqIqzOf7EvTG05zjEPLu2kI0gErlhxKEqQa6LMA7qxhlQLzr1jFQrCOx/M15lFyi7YadT0fwCaig1oTtZDNJcIVW3xT+Gsijb+FjKFh3CmOTHSI0NhenPcoK5fA7Uky1GZhNG1mz2AdYdKGSvQnu0C0x+l3ZfdSf8A+9s/qlnui588jz9VdKd8i/ENpV6G4swiGOdRNogGcRpT+6TDNP1fnK/q+ElziwXST0QdKc5/CGphlOh90dJVf9M0XNUVSY6iVfDdtM/rtL+D9jn+3w/d9UIeK5DmqV+Y2lUlcLwBjQFk2SaRGOKoVEALr1lYW//9LEmYVrI7ULVPFKZvO19IRel5O37Az+QWl2/85jsSVKz4HggAAA==&quot;"/>
    <we:property name="creatorSessionId" value="&quot;d6f78cad-9239-4357-a0c9-a2eaf8b2f5d4&quot;"/>
    <we:property name="creatorTenantId" value="&quot;8e86cf5e-1252-41a5-a7b2-0fdbb91a3524&quot;"/>
    <we:property name="creatorUserId" value="&quot;10032002FA1086AF&quot;"/>
    <we:property name="datasetId" value="&quot;e61277eb-1f6b-467a-ad92-976335a2a406&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VTW/bMAz9K4HOweA0iWP3lmY9DF0/kHS9FEFAS3SqVpYMWc6SFf7vo2Rn3YIiGwYU62EnSyQlPr1Hms9MyKpUsLuCAtkpOzPmqQD71EtZn+nOdn19cTmdX6yuppfnZDalk0ZX7PSZObBrdHeyqkH5G8h4v+wzUOoG1n6Xg6qwz0q0ldGg5Ddsg8nlbI1Nn+G2VMaCv3LhwKG/dkPhtKfcgw9DygjcyQ0ukLvWOsfSWNftT5Kc8wxSHA14EkeTSZpwOlO13gDz9/E+aQA2M9qB1ATA25Ixz8fxJE5HkywTw3GSQOrtldRr1T3l5eztrvR8Ody6zGw9U9kj5fQ30UM7on14YYQPfJBCoGZNQ944Sk5GMYxEMhmDGKSA+cSH5lK5Dky2O9+Wlhgm3ttMM+JrbazkhCIwabFqiXtmM6PqIqzOf7EvTG05zjEPLu2kI0gErlhxKEqQa6LMA7qxhlQLzr1jFQrCOx/M15lFyi7YadT0fwCaig1oTtZDNJcIVW3xT+Gsijb+FjKFh3CmOTHSI0NhenPcoK5fA7Uky1GZhNG1mz2AdYdKGSvQnu0C0x+l3ZfdSf8A+9s/qlnui588jz9VdKd8i/ENpV6G4swiGOdRNogGcRpT+6TDNP1fnK/q+ElziwXST0QdKc5/CGphlOh90dJVf9M0XNUVSY6iVfDdtM/rtL+D9jn+3w/d9UIeK5DmqV+Y2lUlcLwBjQFk2SaRGOKoVEALr1lYW//9LEmYVrI7ULVPFKZvO19IRel5O37Az+QWl2/85jsSVKz4HggAAA==&quot;"/>
    <we:property name="isFiltersActionButtonVisible" value="false"/>
    <we:property name="isFooterCollapsed" value="true"/>
    <we:property name="isVisualContainerHeaderHidden" value="false"/>
    <we:property name="pageDisplayName" value="&quot;CQ-1&quot;"/>
    <we:property name="pageName" value="&quot;ReportSection28fccba9e41c8607798c&quot;"/>
    <we:property name="pptInsertionSessionID" value="&quot;ACE26AAB-C3FE-42CD-A17F-563344B232DE&quot;"/>
    <we:property name="reportEmbeddedTime" value="&quot;2024-03-05T12:22:57.966Z&quot;"/>
    <we:property name="reportName" value="&quot;_dashboard-C9 - FINAL&quot;"/>
    <we:property name="reportState" value="&quot;CONNECTED&quot;"/>
    <we:property name="reportUrl" value="&quot;/groups/3a11be81-e317-4c86-b528-070631096d20/reports/ac2019e8-3f33-489c-aba4-84ef4be02a4d/ReportSection28fccba9e41c8607798c?ctid=8e86cf5e-1252-41a5-a7b2-0fdbb91a3524&amp;pbi_source=shareVisual&amp;visual=608246a4d875ad19aef7&amp;height=287.04&amp;width=346.13&amp;bookmarkGuid=c710e421-7647-46f8-ab07-4867850bceb1&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9B6C707-9353-408E-A57D-677627A8323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f8821a87d58d5de98ec8?ctid=8e86cf5e-1252-41a5-a7b2-0fdbb91a3524&amp;pbi_source=shareVisual&amp;visual=36fbc02e6492aa719f27&amp;height=405.23&amp;width=530.65&amp;bookmarkGuid=819cecce-342f-4fa3-8c3d-b49ae2b413c8&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f8821a87d58d5de98ec8&quot;"/>
    <we:property name="pageDisplayName" value="&quot;CQ-3&quot;"/>
    <we:property name="datasetId" value="&quot;e61277eb-1f6b-467a-ad92-976335a2a406&quot;"/>
    <we:property name="backgroundColor" value="&quot;#FFFFFF&quot;"/>
    <we:property name="bookmark" value="&quot;H4sIAAAAAAAAA82UTW/bMAyG/0qgszHkq42dW5LlMHRpg6TrZQgCWqITtbJkyHKWLPB/HyW7W5tD10uB+mKJpMhHr0SdmZBloeB0CzmyMZsa85SDfeokLGK6td3d3Swmq5vt7WQxJ7MpnDS6ZOMzc2B36B5kWYHyGcj4cxMxUGoJOz/LQJUYsQJtaTQo+RubYHI5W2EdMTwWyljwKdcOHPq0BwqnOdXufRlQReBOHnCN3DXWFRbGunaexXG/B/FIXMXiSmASI49pTdl4A+b/433RADYz2oHUBOBtGEN30E0GmI7iYQJDno24t5dS71S7lX9r70+F18vh0aXm6JVKH6mmz0QbbYX24bkRPnAvhUDN6pq8g+ss5d0+Xg+TPsCol2T9kQ/NpHItTHqaHwtLCpPuTaUZ6bUzVnKiCEpaLBvhzmxmVJWH0fyVfW0qy3GFWXBpJx0hsYwk3uIBNdF6nKU1dGbBVViTm22o6D1782tmkQoLNu7W0V+WiTiA5mS9BFkglJXF95Js8yb+HlKFlyzfNLeYEyWozsrjVp8Mam2U6PzQspXxNdeGLG/eHK6qkk4bxRTsbA/WXd4hYwXa6Sncga/SPjdEP7rYxcdrXm+e25JCH1/0WnsnG8aPuYSbOnwvtWE50kvkB6ZyZQEcl6AxMBRNFolNRx8L0MKfRxhb//8uSfTmOB5AVRhQ6N1qOpNOSHpZ3l7gXzMWsALdHxTENeRYBQAA&quot;"/>
    <we:property name="initialStateBookmark" value="&quot;H4sIAAAAAAAAA82UTW/bMAyG/0qgszHkq42dW5LlMHRpg6TrZQgCWqITtbJkyHKWLPB/HyW7W5tD10uB+mKJpMhHr0SdmZBloeB0CzmyMZsa85SDfeokLGK6td3d3Swmq5vt7WQxJ7MpnDS6ZOMzc2B36B5kWYHyGcj4cxMxUGoJOz/LQJUYsQJtaTQo+RubYHI5W2EdMTwWyljwKdcOHPq0BwqnOdXufRlQReBOHnCN3DXWFRbGunaexXG/B/FIXMXiSmASI49pTdl4A+b/433RADYz2oHUBOBtGEN30E0GmI7iYQJDno24t5dS71S7lX9r70+F18vh0aXm6JVKH6mmz0QbbYX24bkRPnAvhUDN6pq8g+ss5d0+Xg+TPsCol2T9kQ/NpHItTHqaHwtLCpPuTaUZ6bUzVnKiCEpaLBvhzmxmVJWH0fyVfW0qy3GFWXBpJx0hsYwk3uIBNdF6nKU1dGbBVViTm22o6D1782tmkQoLNu7W0V+WiTiA5mS9BFkglJXF95Js8yb+HlKFlyzfNLeYEyWozsrjVp8Mam2U6PzQspXxNdeGLG/eHK6qkk4bxRTsbA/WXd4hYwXa6Sncga/SPjdEP7rYxcdrXm+e25JCH1/0WnsnG8aPuYSbOnwvtWE50kvkB6ZyZQEcl6AxMBRNFolNRx8L0MKfRxhb//8uSfTmOB5AVRhQ6N1qOpNOSHpZ3l7gXzMWsALdHxTENeRYBQAA&quot;"/>
    <we:property name="isFooterCollapsed" value="true"/>
    <we:property name="isFiltersActionButtonVisible" value="false"/>
    <we:property name="isVisualContainerHeaderHidden" value="false"/>
    <we:property name="reportEmbeddedTime" value="&quot;2024-03-05T14:41:07.943Z&quot;"/>
    <we:property name="creatorTenantId" value="&quot;8e86cf5e-1252-41a5-a7b2-0fdbb91a3524&quot;"/>
    <we:property name="creatorUserId" value="&quot;10032002FA1086AF&quot;"/>
    <we:property name="creatorSessionId" value="&quot;f27491d3-e689-4a77-b910-eebf235aa85d&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F84B89A6-236F-4FE8-9723-4AEF3BA1BF39}">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5253e27aa1bf4b22be37?ctid=8e86cf5e-1252-41a5-a7b2-0fdbb91a3524&amp;pbi_source=shareVisual&amp;visual=b5a9eb3767997e2ed617&amp;height=405.23&amp;width=530.65&amp;bookmarkGuid=0f5e82e9-adb5-4c8a-8141-1fce4d62d102&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5253e27aa1bf4b22be37&quot;"/>
    <we:property name="pageDisplayName" value="&quot;CQ-4&quot;"/>
    <we:property name="datasetId" value="&quot;e61277eb-1f6b-467a-ad92-976335a2a406&quot;"/>
    <we:property name="backgroundColor" value="&quot;#FFFFFF&quot;"/>
    <we:property name="bookmark" value="&quot;H4sIAAAAAAAAA82UwXLaMBCGX4XR2dMBE4eYG1AOnZSEgTSXDsOsrTUokSWPJFMo43fvSnbahEPaSzv1xdLuavfTr5XOjAtbSTjdQYlszKZaP5dgnnspi5jqbPf3t4vJ6nZ7N1nMyawrJ7SybHxmDswO3aOwNUifgYxfNxEDKZew87MCpMWIVWisViDFd2yDyeVMjU3E8FhJbcCnXDtw6NMeKJzmVHvwYUgVIXfigGvMXWtdYaWN6+ZJnAwxHgEMsuIqi+MMhyNaY1tvwPx9vC8awGZaORCKALztJhnc8H7B++kwRQ5XGSSxt1uhdrLbyq+1D6fK6+Xw6DJ99EplT1TTZ6KNdkL78FJzH7gXnKNiTUPeLIEUs+HoepSmI4yRXw8CVSGk62Cy0/xYGVKYdG8rzUivnTYiJ4qgpEHbCndmMy3rMozmb+xrXZscV1gEl3LCERIrSOItHlARrcdZGk1nFlyV0aXehores9ffZgapMGfjfhP9ZJnwA6icrJcgCwRbG/xTkm3Zxj9AJvGS5ZPKDZZECbK38rj1fwa11pL3vijRyfiWa0OWdzsnl7Wl00Y+BTPbg3GXPaQNRzM9hR74KMzLhRhEF7v4J9trNi83k6KfXl23ri1bzL/Th5smfK/lYSXSY+QHuna2ghyXoDAwVG0WgSGOOgEU90cSxsb/PwvSvT2RR5A1BhR6utrLSYckvDLvL/APGgtYge4Hf6tEV1sFAAA=&quot;"/>
    <we:property name="initialStateBookmark" value="&quot;H4sIAAAAAAAAA82UwXLaMBCGX4XR2dMBE4eYG1AOnZSEgTSXDsOsrTUokSWPJFMo43fvSnbahEPaSzv1xdLuavfTr5XOjAtbSTjdQYlszKZaP5dgnnspi5jqbPf3t4vJ6nZ7N1nMyawrJ7SybHxmDswO3aOwNUifgYxfNxEDKZew87MCpMWIVWisViDFd2yDyeVMjU3E8FhJbcCnXDtw6NMeKJzmVHvwYUgVIXfigGvMXWtdYaWN6+ZJnAwxHgEMsuIqi+MMhyNaY1tvwPx9vC8awGZaORCKALztJhnc8H7B++kwRQ5XGSSxt1uhdrLbyq+1D6fK6+Xw6DJ99EplT1TTZ6KNdkL78FJzH7gXnKNiTUPeLIEUs+HoepSmI4yRXw8CVSGk62Cy0/xYGVKYdG8rzUivnTYiJ4qgpEHbCndmMy3rMozmb+xrXZscV1gEl3LCERIrSOItHlARrcdZGk1nFlyV0aXehores9ffZgapMGfjfhP9ZJnwA6icrJcgCwRbG/xTkm3Zxj9AJvGS5ZPKDZZECbK38rj1fwa11pL3vijRyfiWa0OWdzsnl7Wl00Y+BTPbg3GXPaQNRzM9hR74KMzLhRhEF7v4J9trNi83k6KfXl23ri1bzL/Th5smfK/lYSXSY+QHuna2ghyXoDAwVG0WgSGOOgEU90cSxsb/PwvSvT2RR5A1BhR6utrLSYckvDLvL/APGgtYge4Hf6tEV1sFAAA=&quot;"/>
    <we:property name="isFooterCollapsed" value="true"/>
    <we:property name="isFiltersActionButtonVisible" value="false"/>
    <we:property name="isVisualContainerHeaderHidden" value="false"/>
    <we:property name="reportEmbeddedTime" value="&quot;2024-03-05T14:56:00.004Z&quot;"/>
    <we:property name="creatorTenantId" value="&quot;8e86cf5e-1252-41a5-a7b2-0fdbb91a3524&quot;"/>
    <we:property name="creatorUserId" value="&quot;10032002FA1086AF&quot;"/>
    <we:property name="creatorSessionId" value="&quot;c3cc9ab6-9cf0-473a-a419-e352e7da4938&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247F4D93-2A89-4802-AAB8-88608D276588}">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b2c2460c8992e7bc8afa?ctid=8e86cf5e-1252-41a5-a7b2-0fdbb91a3524&amp;pbi_source=shareVisual&amp;visual=ce94d18867ab2366da80&amp;height=284.73&amp;width=429.58&amp;bookmarkGuid=c53d98a0-6050-46b1-9aea-ff01b0457633&quot;"/>
    <we:property name="artifactName" value="&quot;Revenue Split across Campaign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b2c2460c8992e7bc8afa&quot;"/>
    <we:property name="pageDisplayName" value="&quot;Page 1&quot;"/>
    <we:property name="datasetId" value="&quot;e61277eb-1f6b-467a-ad92-976335a2a406&quot;"/>
    <we:property name="backgroundColor" value="&quot;#FFF&quot;"/>
    <we:property name="bookmark" value="&quot;H4sIAAAAAAAAA+1WTW/bMAz9K4HOxuCkqR33lmY9DF0/kHS9DEFAS1SqVpYMWc6aFfnvo2x33dKh6Q79wLBTLJIiHx/5EN0xoapSw/oUCmQH7NDamwLcTS9jETOd7ezs+GQ8PV6cjk+OyGxLr6yp2MEd8+CW6C9VVYMOGcj4dR4x0PocluEkQVcYsRJdZQ1o9R3bYHJ5V+MmYnhbausgpJx58BjSriiczlS7/2GPKgL3aoUz5L61TrG0znfnfMAHwyTmoywbYJrzEUigO1XrbWDujg9FG2ATazwoQwCCjWM2FP3RKEkhH+wliYBRHOxSad+F5Ouj29JR38TGugx8jcUKDEfBmuYcVm0vd+wEoapd0+HRb46ZrR3HKcrGZbzya8qzKNr4C8g1sg1xde4sMdk4x5IA9MhQ2N4UV2jqNuTKfps4JB4FO4g30U9QEzItrVMc9CNcE6vrwjwXlqRpLEJFX22DKgOcRVPxMZY5WSpllrpbgQfOL1qIwpraT67A+bBk+TWNKzBM16wT6A7XDckflbvfg0G0BfjlCd7M77eRPNe/rFjHb4vxZQidb4J3FKf9ON2X+5DzQRYPZJInId2T1KqC5LjNaqf8EFxYEcKulBBoWFMnHeZZLqWIE9nHdJ9LLvs7V//ttyx6XRl+MtxhQShBP0uGrw5qZrXofTGqo/EvJcl1XdG0URyCezfK/DPnb6vMXWqK83SY8SRLRn0uhdxLcp6+opqEKhaEWNT8cSf8np93tbf/xfSviemZO7hLS42cHmhjBdITNHzY2lclcDwHgw28ss2vsImjDQEjwqiabxd+PyuaRzupS9A1NpKnB2urWRqeCow9fSE8Y1tc4f958wM3rhqzUQsAAA==&quot;"/>
    <we:property name="initialStateBookmark" value="&quot;H4sIAAAAAAAAA+1WTW/bMAz9K4HOxuCkqR33lmY9DF0/kHS9DEFAS1SqVpYMWc6aFfnvo2x33dKh6Q79wLBTLJIiHx/5EN0xoapSw/oUCmQH7NDamwLcTS9jETOd7ezs+GQ8PV6cjk+OyGxLr6yp2MEd8+CW6C9VVYMOGcj4dR4x0PocluEkQVcYsRJdZQ1o9R3bYHJ5V+MmYnhbausgpJx58BjSriiczlS7/2GPKgL3aoUz5L61TrG0znfnfMAHwyTmoywbYJrzEUigO1XrbWDujg9FG2ATazwoQwCCjWM2FP3RKEkhH+wliYBRHOxSad+F5Ouj29JR38TGugx8jcUKDEfBmuYcVm0vd+wEoapd0+HRb46ZrR3HKcrGZbzya8qzKNr4C8g1sg1xde4sMdk4x5IA9MhQ2N4UV2jqNuTKfps4JB4FO4g30U9QEzItrVMc9CNcE6vrwjwXlqRpLEJFX22DKgOcRVPxMZY5WSpllrpbgQfOL1qIwpraT67A+bBk+TWNKzBM16wT6A7XDckflbvfg0G0BfjlCd7M77eRPNe/rFjHb4vxZQidb4J3FKf9ON2X+5DzQRYPZJInId2T1KqC5LjNaqf8EFxYEcKulBBoWFMnHeZZLqWIE9nHdJ9LLvs7V//ttyx6XRl+MtxhQShBP0uGrw5qZrXofTGqo/EvJcl1XdG0URyCezfK/DPnb6vMXWqK83SY8SRLRn0uhdxLcp6+opqEKhaEWNT8cSf8np93tbf/xfSviemZO7hLS42cHmhjBdITNHzY2lclcDwHgw28ss2vsImjDQEjwqiabxd+PyuaRzupS9A1NpKnB2urWRqeCow9fSE8Y1tc4f958wM3rhqzUQsAAA==&quot;"/>
    <we:property name="isFooterCollapsed" value="true"/>
    <we:property name="isFiltersActionButtonVisible" value="false"/>
    <we:property name="isVisualContainerHeaderHidden" value="false"/>
    <we:property name="reportEmbeddedTime" value="&quot;2024-03-05T15:19:32.840Z&quot;"/>
    <we:property name="creatorTenantId" value="&quot;8e86cf5e-1252-41a5-a7b2-0fdbb91a3524&quot;"/>
    <we:property name="creatorUserId" value="&quot;10032002FA1086AF&quot;"/>
    <we:property name="creatorSessionId" value="&quot;050d7e9d-ce17-47ee-a947-aa85aad35fa7&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1089C082-BDC7-41DA-959A-D40974BACB1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b2c2460c8992e7bc8afa?ctid=8e86cf5e-1252-41a5-a7b2-0fdbb91a3524&amp;pbi_source=shareVisual&amp;visual=74b9bffd06f1e75cfcf1&amp;height=283.46&amp;width=629.85&amp;bookmarkGuid=781e53c9-5c30-4c6f-85fa-de03deb72c64&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b2c2460c8992e7bc8afa&quot;"/>
    <we:property name="pageDisplayName" value="&quot;Page 1&quot;"/>
    <we:property name="datasetId" value="&quot;e61277eb-1f6b-467a-ad92-976335a2a406&quot;"/>
    <we:property name="backgroundColor" value="&quot;#FFF&quot;"/>
    <we:property name="bookmark" value="&quot;H4sIAAAAAAAAA+1WS2/bMAz+K4HOxuC4qR+9pVkPQ9cHkq6XoQhoiUrVypIhy1mzIv99lJ2uWzq03aEPDDvZIiny00d+kG6ZUE2tYXUMFbI9tm/tdQXuelCwiJmN7eTk8Gg8PZwfj48OyGxrr6xp2N4t8+AW6M9V04IOGcj49SJioPUpLMJKgm4wYjW6xhrQ6jv2weTyrsV1xPCm1tZBSDnz4DGkXVI4ran28MMOVQTu1RJnyH1vnWJtnd+sy4QnozTmeVEkmJU8Bwm0p+m9Hcyn40PRDtjEGg/KEIBg41iMxDDP0wzKZCdNBeRxsEul/SakXB3c1I7OTWys6sDXWCzBcBSsO5zDpj/LLTtCaFrXnfDgN8fMto7jFGXnMl75FeWZV338GZQa2Zq4OnWWmOycY0kABmSo7GCKSzRtH3Jpv00cEo+C7cXr6CeoCZkW1ikO+gGuidVtZZ4LS1I35qGib7ZB1QHOvKv4EMsFWRplFnozAvecn/UQhTWtn1yC82HIyitqV2CYtlkn0O2vOpI/Knc3B0m0BfjlCV5f3E0jea5+GbENvz3GlyE0ELhRa9hfWRFYu1RCoAnQIpbH2TDOduUulDwp4kSmZRpCH6VdVSTVbcYfr5ONyqKUUsSpHGK2yyWXwydl8fYTGL2uRD8Z7rAilKCfJdFXBzWzWgy+GLWh8S/lynXbULdR7IN7N6r9M+dvq9rgjctsVPC0SPMhl0LupCXPXlExQlVzQiVa/hAtv+PgXc3mf8H8a4J55gw+dct1crqnjVVIT9DwY1vf1MDxFAx28Oo+v8IujiYEjAit6v5d+H5W1I++U+egW+xkTQ/W/paj5qnA2OMbwjO2xxWUvv4Btf1/xlELAAA=&quot;"/>
    <we:property name="initialStateBookmark" value="&quot;H4sIAAAAAAAAA+1WS2/bMAz+K4HOxuC4qR+9pVkPQ9cHkq6XoQhoiUrVypIhy1mzIv99lJ2uWzq03aEPDDvZIiny00d+kG6ZUE2tYXUMFbI9tm/tdQXuelCwiJmN7eTk8Gg8PZwfj48OyGxrr6xp2N4t8+AW6M9V04IOGcj49SJioPUpLMJKgm4wYjW6xhrQ6jv2weTyrsV1xPCm1tZBSDnz4DGkXVI4ran28MMOVQTu1RJnyH1vnWJtnd+sy4QnozTmeVEkmJU8Bwm0p+m9Hcyn40PRDtjEGg/KEIBg41iMxDDP0wzKZCdNBeRxsEul/SakXB3c1I7OTWys6sDXWCzBcBSsO5zDpj/LLTtCaFrXnfDgN8fMto7jFGXnMl75FeWZV338GZQa2Zq4OnWWmOycY0kABmSo7GCKSzRtH3Jpv00cEo+C7cXr6CeoCZkW1ikO+gGuidVtZZ4LS1I35qGib7ZB1QHOvKv4EMsFWRplFnozAvecn/UQhTWtn1yC82HIyitqV2CYtlkn0O2vOpI/Knc3B0m0BfjlCV5f3E0jea5+GbENvz3GlyE0ELhRa9hfWRFYu1RCoAnQIpbH2TDOduUulDwp4kSmZRpCH6VdVSTVbcYfr5ONyqKUUsSpHGK2yyWXwydl8fYTGL2uRD8Z7rAilKCfJdFXBzWzWgy+GLWh8S/lynXbULdR7IN7N6r9M+dvq9rgjctsVPC0SPMhl0LupCXPXlExQlVzQiVa/hAtv+PgXc3mf8H8a4J55gw+dct1crqnjVVIT9DwY1vf1MDxFAx28Oo+v8IujiYEjAit6v5d+H5W1I++U+egW+xkTQ/W/paj5qnA2OMbwjO2xxWUvv4Btf1/xlELAAA=&quot;"/>
    <we:property name="isFooterCollapsed" value="true"/>
    <we:property name="isFiltersActionButtonVisible" value="false"/>
    <we:property name="isVisualContainerHeaderHidden" value="false"/>
    <we:property name="reportEmbeddedTime" value="&quot;2024-03-05T15:20:11.776Z&quot;"/>
    <we:property name="creatorTenantId" value="&quot;8e86cf5e-1252-41a5-a7b2-0fdbb91a3524&quot;"/>
    <we:property name="creatorUserId" value="&quot;10032002FA1086AF&quot;"/>
    <we:property name="creatorSessionId" value="&quot;66975ae8-cc31-4f2c-86b6-f9c96647700b&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64123C6D-33AD-4698-9AEC-55BE9D5D7AAF}">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3590cd2f96491a04dd96?ctid=8e86cf5e-1252-41a5-a7b2-0fdbb91a3524&amp;pbi_source=shareVisual&amp;visual=e545f0c534d0a3a2e037&amp;height=383.52&amp;width=863.52&amp;bookmarkGuid=857d4884-075b-4ecc-8a44-c962098910d0&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3590cd2f96491a04dd96&quot;"/>
    <we:property name="pageDisplayName" value="&quot;CQ-6&quot;"/>
    <we:property name="datasetId" value="&quot;e61277eb-1f6b-467a-ad92-976335a2a406&quot;"/>
    <we:property name="backgroundColor" value="&quot;#FFFFFF&quot;"/>
    <we:property name="bookmark" value="&quot;H4sIAAAAAAAAA82UUW/aMBDHvwryczSFEtjCG1Aepo4WQdeXCaFLfAG3jh3ZDoOhfPednXRreej2Uql5iX13vvv5f7bPjAtbSTjdQolszKZaP5Vgnnopi5jqbHd3N4vJ6mZ7O1nMyawrJ7SybHxmDswO3YOwNUifgYw/NhEDKZew87MCpMWIVWisViDFL2yDyeVMjU3E8FhJbcCnXDtw6NMeKJzmVLv/aUAVIXfigGvMXWtdYaWN6+aDYRrn/KpIR0nahzjhPB3RGtt6A+a/433RADbTyoFQBOBteVIkWYxfRimneD4sMky83Qq1k91W/q69P1VeL4dHl+mjVyp7pJo+E220E9qHl5r7wL3gHBVrGi/DMBkWcT4cJDyGAVxhPPjsQwshXQeTnebHypDCpHtbaUZ67bQROVEEJQ3aVrgzm2lZl2E0f2Vf69rkuMIiuJQTjpBYQRJv8YCKaD3O0mjqWXBVRpd6Gyp6z17/nBmkwpyN4yb6wzLhB1A5WS9BFgi2Nvi/JNuyjb+HTOIly1eVGyyJEmRv5XHrDwa11pL3vivRyfiaa0OWN09OLmtL3UY+BTPbg3GXZ0gbjmZ6CmfgWpjnC9GPLnbxPs1vNs9XkSIeX9yv7hy2XO9Te9OE76UerER6ffxA185WkOMSFAaGqs0iMMRR60Fx34MwNv7/TZDQbQseQNYYUOitam8jdUX4Tr+9wL9gLGAFut88ZqtvTAUAAA==&quot;"/>
    <we:property name="initialStateBookmark" value="&quot;H4sIAAAAAAAAA82UUW/aMBDHvwryczSFEtjCG1Aepo4WQdeXCaFLfAG3jh3ZDoOhfPednXRreej2Uql5iX13vvv5f7bPjAtbSTjdQolszKZaP5Vgnnopi5jqbHd3N4vJ6mZ7O1nMyawrJ7SybHxmDswO3YOwNUifgYw/NhEDKZew87MCpMWIVWisViDFL2yDyeVMjU3E8FhJbcCnXDtw6NMeKJzmVLv/aUAVIXfigGvMXWtdYaWN6+aDYRrn/KpIR0nahzjhPB3RGtt6A+a/433RADbTyoFQBOBteVIkWYxfRimneD4sMky83Qq1k91W/q69P1VeL4dHl+mjVyp7pJo+E220E9qHl5r7wL3gHBVrGi/DMBkWcT4cJDyGAVxhPPjsQwshXQeTnebHypDCpHtbaUZ67bQROVEEJQ3aVrgzm2lZl2E0f2Vf69rkuMIiuJQTjpBYQRJv8YCKaD3O0mjqWXBVRpd6Gyp6z17/nBmkwpyN4yb6wzLhB1A5WS9BFgi2Nvi/JNuyjb+HTOIly1eVGyyJEmRv5XHrDwa11pL3vivRyfiaa0OWN09OLmtL3UY+BTPbg3GXZ0gbjmZ6CmfgWpjnC9GPLnbxPs1vNs9XkSIeX9yv7hy2XO9Te9OE76UerER6ffxA185WkOMSFAaGqs0iMMRR60Fx34MwNv7/TZDQbQseQNYYUOitam8jdUX4Tr+9wL9gLGAFut88ZqtvTAUAAA==&quot;"/>
    <we:property name="isFooterCollapsed" value="true"/>
    <we:property name="isFiltersActionButtonVisible" value="false"/>
    <we:property name="isVisualContainerHeaderHidden" value="false"/>
    <we:property name="reportEmbeddedTime" value="&quot;2024-03-05T15:34:18.391Z&quot;"/>
    <we:property name="creatorTenantId" value="&quot;8e86cf5e-1252-41a5-a7b2-0fdbb91a3524&quot;"/>
    <we:property name="creatorUserId" value="&quot;10032002FA1086AF&quot;"/>
    <we:property name="creatorSessionId" value="&quot;2f83049b-510c-4194-8e5a-e5d8f319be6d&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590DF248-1982-44EA-AF68-819D933151F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d5fe05d630a017f19fd7?ctid=8e86cf5e-1252-41a5-a7b2-0fdbb91a3524&amp;pbi_source=shareVisual&amp;visual=7f5907bd2c0002263007&amp;height=305.07&amp;width=520.41&amp;bookmarkGuid=80b3e2ad-6367-4bdb-87c7-cd10a81e6b78&quot;"/>
    <we:property name="artifactName" value="&quot;Revenue (After) and Revenue (Before) by category&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d5fe05d630a017f19fd7&quot;"/>
    <we:property name="pageDisplayName" value="&quot;Page 2&quot;"/>
    <we:property name="datasetId" value="&quot;e61277eb-1f6b-467a-ad92-976335a2a406&quot;"/>
    <we:property name="backgroundColor" value="&quot;#FFF&quot;"/>
    <we:property name="bookmark" value="&quot;H4sIAAAAAAAAA91W32/aMBD+V5CfNimaAoVReAPGXjpaBFVfJoQu8SW4dezMdlgZyv++swPrxqS10tR121Ps78533/1yvGdc2FLC7hIKZEM21vquAHPXGrCIqQN2dXUxGy0u1pej2ZRgXTqhlWXDPXNgcnQ3wlYgvQUCP64iBlLOIfe7DKTFiJVorFYgxRdslEnkTIV1xPC+lNqAN7l04NCb3ZI67cl3+80ZeYTUiS0uMXUNusBSG3fY816GcY+/PYshbvez9iDjfTpjG2mg+bi+dxqITbRyIBQR8Fg/6w3ifsI7aRzHnQ6diYNuJqQ7qCS76X1pKG7Kxq70+ZpQFLk2IgXJQnwGbRPOnk20rIqwmv6AL3VlUlxgFkTKCbcjS1wU69JoXqXOspqSNTeaUhlkaeNlF/CN/jwxSAhnw7iOvlEZ8S2olNBTHjMEWxl8KpF10ehfQyLxlMkYM22wRUihWwvcoqrw5VmNMqrQo6RWhFihcnnoy4dGuG64prKyZAj5GMxkA8b5AUhu0VdkuKfT2nA0411ogHfCHHu0E52E8Pyx1avjpJDk9rv2nxxbxXN8lg5c1V4W9+JB+xyTLnbT3nn3PGv/J9MyynODObjDdvobJDOq0NqX7GeOnyoIWmurJX8FvsY+nkK/DprvK3XorfifCSIJV8OTo/hz0/j3VfRFpzc6PgP88UJzn+uN4ByVv1fCcD+kmRVIf32/0JWzJaQ4B4WBXtnYFxj0qP9AcV/asDb++0FQEprK3oCsMCSQ3ggsOKFiC3/f/fqAfzk0vPy9U38FLDkilMQIAAA=&quot;"/>
    <we:property name="initialStateBookmark" value="&quot;H4sIAAAAAAAAA91W32/aMBD+V5CfNimaAoVReAPGXjpaBFVfJoQu8SW4dezMdlgZyv++swPrxqS10tR121Ps78533/1yvGdc2FLC7hIKZEM21vquAHPXGrCIqQN2dXUxGy0u1pej2ZRgXTqhlWXDPXNgcnQ3wlYgvQUCP64iBlLOIfe7DKTFiJVorFYgxRdslEnkTIV1xPC+lNqAN7l04NCb3ZI67cl3+80ZeYTUiS0uMXUNusBSG3fY816GcY+/PYshbvez9iDjfTpjG2mg+bi+dxqITbRyIBQR8Fg/6w3ifsI7aRzHnQ6diYNuJqQ7qCS76X1pKG7Kxq70+ZpQFLk2IgXJQnwGbRPOnk20rIqwmv6AL3VlUlxgFkTKCbcjS1wU69JoXqXOspqSNTeaUhlkaeNlF/CN/jwxSAhnw7iOvlEZ8S2olNBTHjMEWxl8KpF10ehfQyLxlMkYM22wRUihWwvcoqrw5VmNMqrQo6RWhFihcnnoy4dGuG64prKyZAj5GMxkA8b5AUhu0VdkuKfT2nA0411ogHfCHHu0E52E8Pyx1avjpJDk9rv2nxxbxXN8lg5c1V4W9+JB+xyTLnbT3nn3PGv/J9MyynODObjDdvobJDOq0NqX7GeOnyoIWmurJX8FvsY+nkK/DprvK3XorfifCSIJV8OTo/hz0/j3VfRFpzc6PgP88UJzn+uN4ByVv1fCcD+kmRVIf32/0JWzJaQ4B4WBXtnYFxj0qP9AcV/asDb++0FQEprK3oCsMCSQ3ggsOKFiC3/f/fqAfzk0vPy9U38FLDkilMQIAAA=&quot;"/>
    <we:property name="isFooterCollapsed" value="true"/>
    <we:property name="isFiltersActionButtonVisible" value="false"/>
    <we:property name="isVisualContainerHeaderHidden" value="false"/>
    <we:property name="reportEmbeddedTime" value="&quot;2024-03-05T16:03:59.636Z&quot;"/>
    <we:property name="creatorTenantId" value="&quot;8e86cf5e-1252-41a5-a7b2-0fdbb91a3524&quot;"/>
    <we:property name="creatorUserId" value="&quot;10032002FA1086AF&quot;"/>
    <we:property name="creatorSessionId" value="&quot;b016323c-2592-46c6-ae6a-fca7dcd49e2d&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495</TotalTime>
  <Words>1327</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Meiryo</vt:lpstr>
      <vt:lpstr>Arial</vt:lpstr>
      <vt:lpstr>Wingdings</vt:lpstr>
      <vt:lpstr>FunkyShapesDarkVTI</vt:lpstr>
      <vt:lpstr>AtliQ Mart Festive Promotions Analysis: Diwali 2023 and Sankranti 2024</vt:lpstr>
      <vt:lpstr>Table of Contents</vt:lpstr>
      <vt:lpstr>About AtliQ Mart</vt:lpstr>
      <vt:lpstr>Power BI Dashboard</vt:lpstr>
      <vt:lpstr>PowerPoint Presentation</vt:lpstr>
      <vt:lpstr>Promotion-level Analysis</vt:lpstr>
      <vt:lpstr>Q1. How do two campaigns compare side-by-side?</vt:lpstr>
      <vt:lpstr>Q2. What are the top 2 promotion types that resulted in the highest Incremental Revenue?</vt:lpstr>
      <vt:lpstr>Q3. What are the bottom 2 promotion types in terms of their impact on Incremental Sold Units?</vt:lpstr>
      <vt:lpstr>Q4. Is there a significant difference in the performance of discount-based promotions versus BOGOF or cashback promotions?</vt:lpstr>
      <vt:lpstr>Q5. Which promotions strike the best balance between Incremental Sold Units and maintaining healthy margins?</vt:lpstr>
      <vt:lpstr>Product-level Analysis</vt:lpstr>
      <vt:lpstr>Q1. Which product categories saw the most significant lift in sales from the promotions?</vt:lpstr>
      <vt:lpstr>Q2. Are there specific products that respond exceptionally well or poorly to promotions?</vt:lpstr>
      <vt:lpstr>Q2. What is the correlation between product category and promotion type effectiveness?</vt:lpstr>
      <vt:lpstr>Store-level Analysis</vt:lpstr>
      <vt:lpstr>Q1. Which are the top 10 stores in terms of Incremental Revenue (IR) generated from the promotions?</vt:lpstr>
      <vt:lpstr>Q2. Which are the bottom 10 stores when it comes to Incremental Sold Units (ISU) during the promotional period?</vt:lpstr>
      <vt:lpstr>Q3. How does the performance of stores vary by city? Are there any common characteristics among the top performing stores that could be leveraged across other stores?</vt:lpstr>
      <vt:lpstr>Ad-hoc Analysis</vt:lpstr>
      <vt:lpstr>1. 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vt:lpstr>
      <vt:lpstr>3. Generate a report that displays each campaign along with the total revenue generated before and after the campaign? The report includes three key fields: campaign_name, totaI_revenue(before_promotion), totaI_revenue(after_promotion). This report should help in evaluating the financial impact of our promotional campaigns. (Display the values in millions)</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vt:lpstr>
      <vt:lpstr>Summary of 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Festive Promotions Analysis: Diwali 2023 and Sankranti 2024</dc:title>
  <dc:creator>Sougat Dey</dc:creator>
  <cp:lastModifiedBy>Sougat Dey</cp:lastModifiedBy>
  <cp:revision>1</cp:revision>
  <dcterms:created xsi:type="dcterms:W3CDTF">2024-03-05T07:32:13Z</dcterms:created>
  <dcterms:modified xsi:type="dcterms:W3CDTF">2024-03-05T20:01:46Z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2024-03-05T07:54:25Z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8e86cf5e-1252-41a5-a7b2-0fdbb91a3524</vt:lpwstr>
  </property>
  <property fmtid="{D5CDD505-2E9C-101B-9397-08002B2CF9AE}" pid="7" name="MSIP_Label_defa4170-0d19-0005-0004-bc88714345d2_ActionId">
    <vt:lpwstr>5a8ddea4-d2f4-491d-bfca-8d50463cdbbd</vt:lpwstr>
  </property>
  <property fmtid="{D5CDD505-2E9C-101B-9397-08002B2CF9AE}" pid="8" name="MSIP_Label_defa4170-0d19-0005-0004-bc88714345d2_ContentBits">
    <vt:lpwstr>0</vt:lpwstr>
  </property>
</Properties>
</file>