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1" r:id="rId2"/>
    <p:sldId id="342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AC5B0"/>
    <a:srgbClr val="EBB044"/>
    <a:srgbClr val="2D558B"/>
    <a:srgbClr val="1A315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08" autoAdjust="0"/>
  </p:normalViewPr>
  <p:slideViewPr>
    <p:cSldViewPr snapToGrid="0">
      <p:cViewPr varScale="1">
        <p:scale>
          <a:sx n="69" d="100"/>
          <a:sy n="69" d="100"/>
        </p:scale>
        <p:origin x="-1308" y="150"/>
      </p:cViewPr>
      <p:guideLst>
        <p:guide orient="horz" pos="4104"/>
        <p:guide orient="horz" pos="696"/>
        <p:guide orient="horz" pos="2424"/>
        <p:guide pos="3840"/>
        <p:guide pos="168"/>
        <p:guide pos="7512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882"/>
    </p:cViewPr>
  </p:sorterViewPr>
  <p:notesViewPr>
    <p:cSldViewPr snapToGrid="0">
      <p:cViewPr varScale="1">
        <p:scale>
          <a:sx n="48" d="100"/>
          <a:sy n="48" d="100"/>
        </p:scale>
        <p:origin x="-292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76A7-B9D2-4DA9-B970-6555140FAC37}" type="datetimeFigureOut">
              <a:rPr lang="en-IN" smtClean="0"/>
              <a:pPr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F8E8B-F5C0-4C42-8338-91E43CBB58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0A02A1-C56D-4D43-830C-2735EC2E35A9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E3F0F7-1CB5-4BC0-9364-B9A2E7704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3F0F7-1CB5-4BC0-9364-B9A2E77043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62AD-DB68-4990-9D30-E562590560FF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3E606-110B-4432-9756-869A3F9F1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9125B-646F-4A19-A5E6-1EE415D7EC9A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F23B-2D69-4333-A31F-E9D701478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1D25-FFE8-4C3A-B393-2D606C907937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3CA2-CDDD-49D3-BA97-7474F37A6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73D82-423D-491A-857D-0EF237D0311C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2B4D-9045-47DF-952D-92DE86DBA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6E9A-1215-44CC-91E6-EBD1D98F75A3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FAA5-9A64-4435-A93B-FA7BC20B6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8BC3-B479-4F21-83A8-A5281582E262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6FC7E-E2FD-4D9F-821A-54E241EE3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8326-10D5-43C0-992F-AF52C50E16CA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9A8F-B9BD-4E30-8E91-40E27A73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5A8B-5BDD-4DE4-B199-10959335C93A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EE952-38C3-4496-A9F5-37AE1A7EF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0A9B-201A-4C41-A1DF-D5AE92EBDBEF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8F5D5-C72D-4B34-8655-4773E401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AC4AB-CA22-499D-B0FF-DAC4F735168D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584C-8FBC-4334-AB34-D59C6DBC5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9326-BA4C-48AD-91DF-AF269D1A2EBA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89647-617E-42AD-9844-1858CD51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F6CC6-234D-43DE-8065-A8130060BC7F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B0FED5-3144-4AA8-80F8-E1AD94902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cut thruBlk="1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-2248123" y="0"/>
            <a:ext cx="4496245" cy="43937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7969361" y="-1438442"/>
            <a:ext cx="5080000" cy="5063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3389340" y="3590758"/>
            <a:ext cx="5080000" cy="50630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385011" y="994611"/>
            <a:ext cx="11582399" cy="5662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0" y="0"/>
            <a:ext cx="12192000" cy="8823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20161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RAG based </a:t>
            </a:r>
            <a:r>
              <a:rPr lang="en-US" sz="3600" b="1" dirty="0" err="1" smtClean="0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development Infrastructure Architecture</a:t>
            </a:r>
            <a:endParaRPr lang="en-IN" sz="3600" b="1" dirty="0">
              <a:solidFill>
                <a:schemeClr val="bg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031964" y="1060813"/>
            <a:ext cx="627789" cy="55828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1390811" y="1017952"/>
            <a:ext cx="640080" cy="56114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3303" y="1162594"/>
            <a:ext cx="8360229" cy="126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Tokenization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630738" y="5374912"/>
            <a:ext cx="227488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Analytics Tools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8065" y="5512753"/>
            <a:ext cx="10541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959429" y="3026000"/>
            <a:ext cx="8334103" cy="1319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933303" y="5000444"/>
            <a:ext cx="8321040" cy="1319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9232" name="TextBox 19"/>
          <p:cNvSpPr txBox="1">
            <a:spLocks noChangeArrowheads="1"/>
          </p:cNvSpPr>
          <p:nvPr/>
        </p:nvSpPr>
        <p:spPr bwMode="auto">
          <a:xfrm>
            <a:off x="4327525" y="2816225"/>
            <a:ext cx="114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/>
              <a:t> </a:t>
            </a:r>
            <a:endParaRPr lang="en-IN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10654936" y="1093896"/>
            <a:ext cx="640080" cy="5535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11680" y="1593668"/>
            <a:ext cx="109728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650379" y="1413165"/>
            <a:ext cx="1417912" cy="7311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Cleaning/ Feature Engineering</a:t>
            </a:r>
            <a:endParaRPr lang="en-IN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335384" y="1584960"/>
            <a:ext cx="109728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9098477" y="1563188"/>
            <a:ext cx="1153887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in Vector DB &amp; Indexing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580812" y="1558834"/>
            <a:ext cx="1313806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6257108" y="1554480"/>
            <a:ext cx="1097280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2151017" y="3627120"/>
            <a:ext cx="1097280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7167155" y="3640182"/>
            <a:ext cx="1371600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5425440" y="3635829"/>
            <a:ext cx="1371600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3618410" y="3657601"/>
            <a:ext cx="1371600" cy="574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921933" y="3540035"/>
            <a:ext cx="1149531" cy="70539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063930" y="5373187"/>
            <a:ext cx="1449978" cy="7315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5904410" y="5368832"/>
            <a:ext cx="1750424" cy="7315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3905794" y="5364479"/>
            <a:ext cx="1606732" cy="7315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8033657" y="5342707"/>
            <a:ext cx="1933303" cy="7315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036222" y="1554478"/>
            <a:ext cx="108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Save as Text file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1840" y="1541416"/>
            <a:ext cx="107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Chunking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0879" y="1468185"/>
            <a:ext cx="1254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Cleaning &amp; Feature Engineering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65768" y="1608316"/>
            <a:ext cx="155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Tokenization &amp; Embedding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2037805" y="1018901"/>
            <a:ext cx="914400" cy="5486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>
            <a:spLocks noChangeAspect="1"/>
          </p:cNvSpPr>
          <p:nvPr/>
        </p:nvSpPr>
        <p:spPr>
          <a:xfrm>
            <a:off x="3108964" y="1750422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ight Arrow 48"/>
          <p:cNvSpPr>
            <a:spLocks noChangeAspect="1"/>
          </p:cNvSpPr>
          <p:nvPr/>
        </p:nvSpPr>
        <p:spPr>
          <a:xfrm>
            <a:off x="6056814" y="1759131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Arrow 49"/>
          <p:cNvSpPr>
            <a:spLocks noChangeAspect="1"/>
          </p:cNvSpPr>
          <p:nvPr/>
        </p:nvSpPr>
        <p:spPr>
          <a:xfrm>
            <a:off x="4458792" y="1754777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Arrow 50"/>
          <p:cNvSpPr>
            <a:spLocks noChangeAspect="1"/>
          </p:cNvSpPr>
          <p:nvPr/>
        </p:nvSpPr>
        <p:spPr>
          <a:xfrm>
            <a:off x="7367455" y="1789611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ight Arrow 51"/>
          <p:cNvSpPr>
            <a:spLocks noChangeAspect="1"/>
          </p:cNvSpPr>
          <p:nvPr/>
        </p:nvSpPr>
        <p:spPr>
          <a:xfrm>
            <a:off x="8890267" y="1759924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2168434" y="3683726"/>
            <a:ext cx="104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Query Data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35977" y="3657600"/>
            <a:ext cx="1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Tokenization/Embedding/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12526" y="3631475"/>
            <a:ext cx="1400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Indexing &amp; Stored in Vector DB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5151" y="3655225"/>
            <a:ext cx="16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Similarity/ Semantic Search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>
            <a:spLocks noChangeAspect="1"/>
          </p:cNvSpPr>
          <p:nvPr/>
        </p:nvSpPr>
        <p:spPr>
          <a:xfrm>
            <a:off x="6910255" y="3905794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ight Arrow 59"/>
          <p:cNvSpPr>
            <a:spLocks noChangeAspect="1"/>
          </p:cNvSpPr>
          <p:nvPr/>
        </p:nvSpPr>
        <p:spPr>
          <a:xfrm>
            <a:off x="8630198" y="3849189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8927078" y="3709060"/>
            <a:ext cx="11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Retrieval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>
            <a:spLocks noChangeAspect="1"/>
          </p:cNvSpPr>
          <p:nvPr/>
        </p:nvSpPr>
        <p:spPr>
          <a:xfrm>
            <a:off x="3339741" y="3888377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Arrow 63"/>
          <p:cNvSpPr>
            <a:spLocks noChangeAspect="1"/>
          </p:cNvSpPr>
          <p:nvPr/>
        </p:nvSpPr>
        <p:spPr>
          <a:xfrm>
            <a:off x="5033558" y="3884022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2129245" y="5551715"/>
            <a:ext cx="133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Prompt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84964" y="5329250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Answer Generation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17474" y="5303520"/>
            <a:ext cx="172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Monitoring &amp; Logging + Explain ability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98971" y="5394960"/>
            <a:ext cx="184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 tune &amp; Improvements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9" name="Down Arrow 68"/>
          <p:cNvSpPr/>
          <p:nvPr/>
        </p:nvSpPr>
        <p:spPr>
          <a:xfrm>
            <a:off x="2217517" y="3069372"/>
            <a:ext cx="914400" cy="5486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4293327" y="5860872"/>
            <a:ext cx="822960" cy="50499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2393273" y="3247505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Data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94560" y="1188720"/>
            <a:ext cx="61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PDF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2995" y="5956663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LLM Model</a:t>
            </a:r>
            <a:endParaRPr lang="en-IN" sz="1400" b="1" dirty="0"/>
          </a:p>
        </p:txBody>
      </p:sp>
      <p:sp>
        <p:nvSpPr>
          <p:cNvPr id="75" name="Isosceles Triangle 74"/>
          <p:cNvSpPr/>
          <p:nvPr/>
        </p:nvSpPr>
        <p:spPr>
          <a:xfrm>
            <a:off x="2181497" y="5878286"/>
            <a:ext cx="627017" cy="509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Isosceles Triangle 76"/>
          <p:cNvSpPr/>
          <p:nvPr/>
        </p:nvSpPr>
        <p:spPr>
          <a:xfrm>
            <a:off x="2934789" y="5847806"/>
            <a:ext cx="627017" cy="509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2142310" y="6165669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Cloud</a:t>
            </a:r>
            <a:endParaRPr lang="en-IN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913017" y="6113417"/>
            <a:ext cx="6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Edge</a:t>
            </a:r>
            <a:endParaRPr lang="en-IN" sz="1400" b="1" dirty="0"/>
          </a:p>
        </p:txBody>
      </p:sp>
      <p:sp>
        <p:nvSpPr>
          <p:cNvPr id="93" name="TextBox 92"/>
          <p:cNvSpPr txBox="1"/>
          <p:nvPr/>
        </p:nvSpPr>
        <p:spPr>
          <a:xfrm rot="-5400000">
            <a:off x="-650768" y="3574618"/>
            <a:ext cx="403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RAG Pipeline)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6844939" y="3579223"/>
            <a:ext cx="828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 Consistency ( Versioning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7471953" y="3509796"/>
            <a:ext cx="849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Data Flow &amp; Work Flow Orchestration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" y="1567544"/>
            <a:ext cx="169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Ingestion</a:t>
            </a:r>
            <a:endParaRPr lang="en-IN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0" y="3722915"/>
            <a:ext cx="1084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Retrieval</a:t>
            </a:r>
            <a:endParaRPr lang="en-IN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0" y="5551714"/>
            <a:ext cx="164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Synchronization &amp; Deployment</a:t>
            </a:r>
            <a:endParaRPr lang="en-IN" sz="1400" b="1" dirty="0">
              <a:latin typeface="+mn-lt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19794" y="2926080"/>
            <a:ext cx="8887736" cy="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71424" y="6620435"/>
            <a:ext cx="8690388" cy="6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0500616" y="1788843"/>
            <a:ext cx="13447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452848" y="5544669"/>
            <a:ext cx="13447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eft Arrow 112"/>
          <p:cNvSpPr/>
          <p:nvPr/>
        </p:nvSpPr>
        <p:spPr>
          <a:xfrm>
            <a:off x="10319656" y="1763487"/>
            <a:ext cx="182880" cy="9144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Left Arrow 114"/>
          <p:cNvSpPr/>
          <p:nvPr/>
        </p:nvSpPr>
        <p:spPr>
          <a:xfrm>
            <a:off x="10276114" y="5521235"/>
            <a:ext cx="182880" cy="9144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89613" y="4049486"/>
            <a:ext cx="13061" cy="257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eft Arrow 120"/>
          <p:cNvSpPr/>
          <p:nvPr/>
        </p:nvSpPr>
        <p:spPr>
          <a:xfrm rot="10800000">
            <a:off x="1689461" y="3727269"/>
            <a:ext cx="274320" cy="9144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Left Arrow 121"/>
          <p:cNvSpPr/>
          <p:nvPr/>
        </p:nvSpPr>
        <p:spPr>
          <a:xfrm rot="10800000">
            <a:off x="1776549" y="4049487"/>
            <a:ext cx="182880" cy="9144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2964873" y="1163782"/>
            <a:ext cx="101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Upload</a:t>
            </a:r>
            <a:endParaRPr lang="en-IN" sz="1400" dirty="0"/>
          </a:p>
        </p:txBody>
      </p:sp>
      <p:sp>
        <p:nvSpPr>
          <p:cNvPr id="87" name="Right Arrow 86"/>
          <p:cNvSpPr>
            <a:spLocks noChangeAspect="1"/>
          </p:cNvSpPr>
          <p:nvPr/>
        </p:nvSpPr>
        <p:spPr>
          <a:xfrm>
            <a:off x="3630686" y="5675613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ight Arrow 87"/>
          <p:cNvSpPr>
            <a:spLocks noChangeAspect="1"/>
          </p:cNvSpPr>
          <p:nvPr/>
        </p:nvSpPr>
        <p:spPr>
          <a:xfrm>
            <a:off x="5598032" y="5675614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ight Arrow 88"/>
          <p:cNvSpPr>
            <a:spLocks noChangeAspect="1"/>
          </p:cNvSpPr>
          <p:nvPr/>
        </p:nvSpPr>
        <p:spPr>
          <a:xfrm>
            <a:off x="7731632" y="5647904"/>
            <a:ext cx="182880" cy="914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13617</TotalTime>
  <Words>89</Words>
  <Application>Microsoft Office PowerPoint</Application>
  <PresentationFormat>Custom</PresentationFormat>
  <Paragraphs>32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DELL</cp:lastModifiedBy>
  <cp:revision>848</cp:revision>
  <dcterms:created xsi:type="dcterms:W3CDTF">2019-01-30T06:23:30Z</dcterms:created>
  <dcterms:modified xsi:type="dcterms:W3CDTF">2024-10-23T08:24:46Z</dcterms:modified>
</cp:coreProperties>
</file>