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8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19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3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9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62C6-D2C4-44C9-8052-11B87FBD8A23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36DD-E60D-4DFD-A7C1-F02C0B51DC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4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6" y="1223576"/>
            <a:ext cx="5286375" cy="600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230" y="337316"/>
            <a:ext cx="38586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 up Proposal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526" y="7525265"/>
            <a:ext cx="560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Top &amp;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bottom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Impedance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Control:   </a:t>
            </a:r>
            <a:r>
              <a:rPr lang="fr-FR" dirty="0" smtClean="0"/>
              <a:t>- 100 </a:t>
            </a:r>
            <a:r>
              <a:rPr lang="el-GR" dirty="0"/>
              <a:t>Ω </a:t>
            </a:r>
            <a:r>
              <a:rPr lang="fr-FR" dirty="0" smtClean="0"/>
              <a:t> </a:t>
            </a:r>
            <a:r>
              <a:rPr lang="fr-FR" dirty="0" err="1" smtClean="0"/>
              <a:t>Differential</a:t>
            </a:r>
            <a:r>
              <a:rPr lang="fr-FR" dirty="0" smtClean="0"/>
              <a:t> -/+ 20%</a:t>
            </a:r>
          </a:p>
          <a:p>
            <a:r>
              <a:rPr lang="fr-FR" dirty="0"/>
              <a:t>	</a:t>
            </a:r>
            <a:r>
              <a:rPr lang="fr-FR" dirty="0" smtClean="0"/>
              <a:t>	   - 50 </a:t>
            </a:r>
            <a:r>
              <a:rPr lang="el-GR" dirty="0"/>
              <a:t>Ω </a:t>
            </a:r>
            <a:r>
              <a:rPr lang="fr-FR" dirty="0" smtClean="0"/>
              <a:t> Single </a:t>
            </a:r>
            <a:r>
              <a:rPr lang="fr-FR" dirty="0" err="1" smtClean="0"/>
              <a:t>Ended</a:t>
            </a:r>
            <a:r>
              <a:rPr lang="fr-FR" dirty="0" smtClean="0"/>
              <a:t> -/+ 10%</a:t>
            </a:r>
          </a:p>
          <a:p>
            <a:endParaRPr lang="fr-FR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PCB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Thickness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fr-FR" dirty="0" smtClean="0"/>
              <a:t>		2,2 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2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18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Souhaib Touati</dc:creator>
  <cp:lastModifiedBy>Souhaib Touati</cp:lastModifiedBy>
  <cp:revision>1</cp:revision>
  <dcterms:created xsi:type="dcterms:W3CDTF">2016-05-17T09:15:54Z</dcterms:created>
  <dcterms:modified xsi:type="dcterms:W3CDTF">2016-05-17T09:22:10Z</dcterms:modified>
</cp:coreProperties>
</file>