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A5FF"/>
    <a:srgbClr val="004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3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C655CB-C87B-4E71-BBDF-EF289551E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373FDE-DBDB-421A-A380-574B250D1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51957-787C-4776-8642-5CF8C0C0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ACA647-6DEC-453A-9D33-EA5F759BD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E47E5A-249F-479E-A231-F493327D2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0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A7D08-84C7-4770-A6D3-0BAC480A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A7DC77-09DD-40C1-8D98-0DFB24DD1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1A45AE-B8B5-4A29-82B6-177F5ED6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55C6A9-C133-42A5-BBFE-B0D77C1AF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AC8C83-6B39-4CE0-A159-9518669B2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820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C40171-BFBA-444A-A0EA-A5425C167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BCC5BAA-ADD5-4665-AD76-CA1DF417A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DA4AAAD-E7A0-40FA-9C95-0FCFFA196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3D05CC-B662-4D22-927D-546128EC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B3D9E0-318F-42FF-9149-6A78E5334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84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FE7F2-A09A-4FA9-9F84-4A7327673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F5313A-B8FF-45EE-B6D4-2BADEF63E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ECB6D3-BEF0-4694-B4EB-24E39C29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BA9A26-F408-40D7-8609-8182C150E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20D8B6-E52D-4975-B3E6-6D4A7594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05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DEF549-50CB-4E09-8DFF-A51FCD529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F2E112-0F21-46D3-B31E-9FEA5B9A5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FC2B75-774D-4923-BE9F-C6D43C67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960640-6ECD-4BBA-AABE-BDE573B6F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1851850-3B1F-4429-877E-A23FC927A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7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77982-E2AA-477D-A0BE-AA71686E6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8CD2C5-359E-4E82-A33D-61BE754B3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8EF286-6797-4E0B-BBF3-DBFB766FE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D8EB18-9EF0-4D1D-8ACF-BA20F239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E26A13-FB93-43B3-A90B-0E67DC39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942DFD2-32A0-4BA9-8E68-124E5752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601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67CD2-D445-43BF-9C0F-1226F4167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B8D445-B699-4621-87C0-B5544C2BF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804F9E0-2048-483F-8300-EEC17A815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BE414B4-9B5F-452F-AFEE-652B349E1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680D67-5D0C-4FF3-8BEF-960038EF5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DD7182-EC9C-4ECC-830F-77CEF8E13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2511D8A-1DE7-4DE6-A1D5-9E1AC5479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880789-3425-45AA-B611-039E8E23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6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08A76-3294-4DFE-AFAE-DBA76140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E94ABD-8A75-43AD-9071-6D689E4EA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2608200-EAF6-4CBD-BCD2-67D85AD6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B085D1-13BD-4A1E-9677-77782E3F6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685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F62923-DC2A-4C1C-A289-42CB7DE05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2A66107-6E5A-4A68-B379-4EDDE887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8FFDB7-D8F2-444B-8380-5945935F2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6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8E41B-3BB5-4D2C-AF30-E9B39EFF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A86CE2-6AE5-4130-8A34-88045341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C72492-A685-4C4E-84ED-267F1044C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E10D74-7811-4EAC-A3A3-1F6DE3434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71B5FB-F34C-464D-8D0E-9B5F30B76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40D34F-8959-4ED2-8173-4D36776B4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37C153-DDE5-4932-93AB-24938C35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1D0A7D7-40C9-48FD-8B8E-BC1C30F2B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D8625CF-F871-4F99-885D-705C4CA10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2C6EBF5-790E-47CC-87CF-2EF7E2D22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8CAF82-27C3-4E7E-9702-AEA9D765C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6E22E0-9A09-4667-BE27-B36F8839E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561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DFBEFAF-851B-4099-9D5D-CAFCF2D85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49BA83-D197-40D7-8385-FDA0C7AB6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6DFCE8-E0D9-4B65-AAC7-6554F3BC09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DA7D-0E58-455D-BA05-B51078A8F570}" type="datetimeFigureOut">
              <a:rPr lang="fr-FR" smtClean="0"/>
              <a:t>24/06/2024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DFFA1E-CE46-4FA8-ACB6-5F5A6DD81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F7C1D-4839-48EE-A768-27486B8F23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153A-2231-418C-A08A-A091D248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3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16.svg"/><Relationship Id="rId10" Type="http://schemas.openxmlformats.org/officeDocument/2006/relationships/image" Target="../media/image1.png"/><Relationship Id="rId4" Type="http://schemas.openxmlformats.org/officeDocument/2006/relationships/image" Target="../media/image1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aphique 18">
            <a:extLst>
              <a:ext uri="{FF2B5EF4-FFF2-40B4-BE49-F238E27FC236}">
                <a16:creationId xmlns:a16="http://schemas.microsoft.com/office/drawing/2014/main" id="{3E080E43-90A1-4C35-A2F3-72B5EE4AB4C6}"/>
              </a:ext>
            </a:extLst>
          </p:cNvPr>
          <p:cNvGrpSpPr/>
          <p:nvPr/>
        </p:nvGrpSpPr>
        <p:grpSpPr>
          <a:xfrm>
            <a:off x="3822469" y="1155470"/>
            <a:ext cx="4547062" cy="4547060"/>
            <a:chOff x="3822469" y="1155470"/>
            <a:chExt cx="4547062" cy="4547060"/>
          </a:xfrm>
          <a:solidFill>
            <a:srgbClr val="004989"/>
          </a:solidFill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515E84CA-AE31-4FDB-9D21-F4D91F7A5376}"/>
                </a:ext>
              </a:extLst>
            </p:cNvPr>
            <p:cNvSpPr/>
            <p:nvPr/>
          </p:nvSpPr>
          <p:spPr>
            <a:xfrm>
              <a:off x="6076230" y="3401849"/>
              <a:ext cx="2188520" cy="2300680"/>
            </a:xfrm>
            <a:custGeom>
              <a:avLst/>
              <a:gdLst>
                <a:gd name="connsiteX0" fmla="*/ 19770 w 2188520"/>
                <a:gd name="connsiteY0" fmla="*/ 2300681 h 2300680"/>
                <a:gd name="connsiteX1" fmla="*/ 0 w 2188520"/>
                <a:gd name="connsiteY1" fmla="*/ 2300681 h 2300680"/>
                <a:gd name="connsiteX2" fmla="*/ 0 w 2188520"/>
                <a:gd name="connsiteY2" fmla="*/ 0 h 2300680"/>
                <a:gd name="connsiteX3" fmla="*/ 2188521 w 2188520"/>
                <a:gd name="connsiteY3" fmla="*/ 711055 h 2300680"/>
                <a:gd name="connsiteX4" fmla="*/ 2182458 w 2188520"/>
                <a:gd name="connsiteY4" fmla="*/ 729902 h 2300680"/>
                <a:gd name="connsiteX5" fmla="*/ 1368995 w 2188520"/>
                <a:gd name="connsiteY5" fmla="*/ 1857178 h 2300680"/>
                <a:gd name="connsiteX6" fmla="*/ 19770 w 2188520"/>
                <a:gd name="connsiteY6" fmla="*/ 2300681 h 2300680"/>
                <a:gd name="connsiteX7" fmla="*/ 39540 w 2188520"/>
                <a:gd name="connsiteY7" fmla="*/ 54301 h 2300680"/>
                <a:gd name="connsiteX8" fmla="*/ 39540 w 2188520"/>
                <a:gd name="connsiteY8" fmla="*/ 2261009 h 2300680"/>
                <a:gd name="connsiteX9" fmla="*/ 2138701 w 2188520"/>
                <a:gd name="connsiteY9" fmla="*/ 736360 h 2300680"/>
                <a:gd name="connsiteX10" fmla="*/ 39540 w 2188520"/>
                <a:gd name="connsiteY10" fmla="*/ 54301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19770" y="2300681"/>
                  </a:moveTo>
                  <a:lnTo>
                    <a:pt x="0" y="2300681"/>
                  </a:lnTo>
                  <a:lnTo>
                    <a:pt x="0" y="0"/>
                  </a:lnTo>
                  <a:lnTo>
                    <a:pt x="2188521" y="711055"/>
                  </a:lnTo>
                  <a:lnTo>
                    <a:pt x="2182458" y="729902"/>
                  </a:lnTo>
                  <a:cubicBezTo>
                    <a:pt x="2035370" y="1183027"/>
                    <a:pt x="1754112" y="1572755"/>
                    <a:pt x="1368995" y="1857178"/>
                  </a:cubicBezTo>
                  <a:cubicBezTo>
                    <a:pt x="976103" y="2147267"/>
                    <a:pt x="509666" y="2300681"/>
                    <a:pt x="19770" y="2300681"/>
                  </a:cubicBezTo>
                  <a:close/>
                  <a:moveTo>
                    <a:pt x="39540" y="54301"/>
                  </a:moveTo>
                  <a:lnTo>
                    <a:pt x="39540" y="2261009"/>
                  </a:lnTo>
                  <a:cubicBezTo>
                    <a:pt x="996136" y="2252706"/>
                    <a:pt x="1835563" y="1643004"/>
                    <a:pt x="2138701" y="736360"/>
                  </a:cubicBezTo>
                  <a:lnTo>
                    <a:pt x="39540" y="5430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CB6D3687-7A73-44E8-9F44-2BC53F82D517}"/>
                </a:ext>
              </a:extLst>
            </p:cNvPr>
            <p:cNvSpPr/>
            <p:nvPr/>
          </p:nvSpPr>
          <p:spPr>
            <a:xfrm>
              <a:off x="3927249" y="3401849"/>
              <a:ext cx="2188520" cy="2300680"/>
            </a:xfrm>
            <a:custGeom>
              <a:avLst/>
              <a:gdLst>
                <a:gd name="connsiteX0" fmla="*/ 2188521 w 2188520"/>
                <a:gd name="connsiteY0" fmla="*/ 2300681 h 2300680"/>
                <a:gd name="connsiteX1" fmla="*/ 2168751 w 2188520"/>
                <a:gd name="connsiteY1" fmla="*/ 2300681 h 2300680"/>
                <a:gd name="connsiteX2" fmla="*/ 819526 w 2188520"/>
                <a:gd name="connsiteY2" fmla="*/ 1857178 h 2300680"/>
                <a:gd name="connsiteX3" fmla="*/ 6063 w 2188520"/>
                <a:gd name="connsiteY3" fmla="*/ 729902 h 2300680"/>
                <a:gd name="connsiteX4" fmla="*/ 0 w 2188520"/>
                <a:gd name="connsiteY4" fmla="*/ 711055 h 2300680"/>
                <a:gd name="connsiteX5" fmla="*/ 2188521 w 2188520"/>
                <a:gd name="connsiteY5" fmla="*/ 0 h 2300680"/>
                <a:gd name="connsiteX6" fmla="*/ 2188521 w 2188520"/>
                <a:gd name="connsiteY6" fmla="*/ 2300681 h 2300680"/>
                <a:gd name="connsiteX7" fmla="*/ 49820 w 2188520"/>
                <a:gd name="connsiteY7" fmla="*/ 736360 h 2300680"/>
                <a:gd name="connsiteX8" fmla="*/ 2148981 w 2188520"/>
                <a:gd name="connsiteY8" fmla="*/ 2261009 h 2300680"/>
                <a:gd name="connsiteX9" fmla="*/ 2148981 w 2188520"/>
                <a:gd name="connsiteY9" fmla="*/ 54301 h 2300680"/>
                <a:gd name="connsiteX10" fmla="*/ 49820 w 2188520"/>
                <a:gd name="connsiteY10" fmla="*/ 736360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2188521" y="2300681"/>
                  </a:moveTo>
                  <a:lnTo>
                    <a:pt x="2168751" y="2300681"/>
                  </a:lnTo>
                  <a:cubicBezTo>
                    <a:pt x="1678854" y="2300681"/>
                    <a:pt x="1212418" y="2147267"/>
                    <a:pt x="819526" y="1857178"/>
                  </a:cubicBezTo>
                  <a:cubicBezTo>
                    <a:pt x="434541" y="1572755"/>
                    <a:pt x="153150" y="1182895"/>
                    <a:pt x="6063" y="729902"/>
                  </a:cubicBezTo>
                  <a:lnTo>
                    <a:pt x="0" y="711055"/>
                  </a:lnTo>
                  <a:lnTo>
                    <a:pt x="2188521" y="0"/>
                  </a:lnTo>
                  <a:lnTo>
                    <a:pt x="2188521" y="2300681"/>
                  </a:lnTo>
                  <a:close/>
                  <a:moveTo>
                    <a:pt x="49820" y="736360"/>
                  </a:moveTo>
                  <a:cubicBezTo>
                    <a:pt x="352957" y="1643004"/>
                    <a:pt x="1192385" y="2252706"/>
                    <a:pt x="2148981" y="2261009"/>
                  </a:cubicBezTo>
                  <a:lnTo>
                    <a:pt x="2148981" y="54301"/>
                  </a:lnTo>
                  <a:lnTo>
                    <a:pt x="49820" y="736360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B506E4D-EE12-420A-AC94-C7C3601F1C08}"/>
                </a:ext>
              </a:extLst>
            </p:cNvPr>
            <p:cNvSpPr/>
            <p:nvPr/>
          </p:nvSpPr>
          <p:spPr>
            <a:xfrm>
              <a:off x="6064104" y="1578017"/>
              <a:ext cx="2305426" cy="2572449"/>
            </a:xfrm>
            <a:custGeom>
              <a:avLst/>
              <a:gdLst>
                <a:gd name="connsiteX0" fmla="*/ 2188521 w 2305426"/>
                <a:gd name="connsiteY0" fmla="*/ 2572450 h 2572449"/>
                <a:gd name="connsiteX1" fmla="*/ 0 w 2305426"/>
                <a:gd name="connsiteY1" fmla="*/ 1861395 h 2572449"/>
                <a:gd name="connsiteX2" fmla="*/ 1352257 w 2305426"/>
                <a:gd name="connsiteY2" fmla="*/ 0 h 2572449"/>
                <a:gd name="connsiteX3" fmla="*/ 1368205 w 2305426"/>
                <a:gd name="connsiteY3" fmla="*/ 11598 h 2572449"/>
                <a:gd name="connsiteX4" fmla="*/ 2049737 w 2305426"/>
                <a:gd name="connsiteY4" fmla="*/ 802655 h 2572449"/>
                <a:gd name="connsiteX5" fmla="*/ 2305426 w 2305426"/>
                <a:gd name="connsiteY5" fmla="*/ 1850851 h 2572449"/>
                <a:gd name="connsiteX6" fmla="*/ 2194584 w 2305426"/>
                <a:gd name="connsiteY6" fmla="*/ 2553603 h 2572449"/>
                <a:gd name="connsiteX7" fmla="*/ 2188521 w 2305426"/>
                <a:gd name="connsiteY7" fmla="*/ 2572450 h 2572449"/>
                <a:gd name="connsiteX8" fmla="*/ 63922 w 2305426"/>
                <a:gd name="connsiteY8" fmla="*/ 1840571 h 2572449"/>
                <a:gd name="connsiteX9" fmla="*/ 2163084 w 2305426"/>
                <a:gd name="connsiteY9" fmla="*/ 2522630 h 2572449"/>
                <a:gd name="connsiteX10" fmla="*/ 2266019 w 2305426"/>
                <a:gd name="connsiteY10" fmla="*/ 1850983 h 2572449"/>
                <a:gd name="connsiteX11" fmla="*/ 1361087 w 2305426"/>
                <a:gd name="connsiteY11" fmla="*/ 55355 h 2572449"/>
                <a:gd name="connsiteX12" fmla="*/ 63922 w 2305426"/>
                <a:gd name="connsiteY12" fmla="*/ 1840571 h 257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426" h="2572449">
                  <a:moveTo>
                    <a:pt x="2188521" y="2572450"/>
                  </a:moveTo>
                  <a:lnTo>
                    <a:pt x="0" y="1861395"/>
                  </a:lnTo>
                  <a:lnTo>
                    <a:pt x="1352257" y="0"/>
                  </a:lnTo>
                  <a:lnTo>
                    <a:pt x="1368205" y="11598"/>
                  </a:lnTo>
                  <a:cubicBezTo>
                    <a:pt x="1652231" y="218391"/>
                    <a:pt x="1887888" y="491873"/>
                    <a:pt x="2049737" y="802655"/>
                  </a:cubicBezTo>
                  <a:cubicBezTo>
                    <a:pt x="2216989" y="1123849"/>
                    <a:pt x="2305426" y="1486296"/>
                    <a:pt x="2305426" y="1850851"/>
                  </a:cubicBezTo>
                  <a:cubicBezTo>
                    <a:pt x="2305426" y="2090593"/>
                    <a:pt x="2268128" y="2327040"/>
                    <a:pt x="2194584" y="2553603"/>
                  </a:cubicBezTo>
                  <a:lnTo>
                    <a:pt x="2188521" y="2572450"/>
                  </a:lnTo>
                  <a:close/>
                  <a:moveTo>
                    <a:pt x="63922" y="1840571"/>
                  </a:moveTo>
                  <a:lnTo>
                    <a:pt x="2163084" y="2522630"/>
                  </a:lnTo>
                  <a:cubicBezTo>
                    <a:pt x="2231356" y="2305821"/>
                    <a:pt x="2266019" y="2079917"/>
                    <a:pt x="2266019" y="1850983"/>
                  </a:cubicBezTo>
                  <a:cubicBezTo>
                    <a:pt x="2266019" y="1145596"/>
                    <a:pt x="1928086" y="475794"/>
                    <a:pt x="1361087" y="55355"/>
                  </a:cubicBezTo>
                  <a:lnTo>
                    <a:pt x="63922" y="184057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18A0A51-7B98-4525-AAFC-B05A763A0DFF}"/>
                </a:ext>
              </a:extLst>
            </p:cNvPr>
            <p:cNvSpPr/>
            <p:nvPr/>
          </p:nvSpPr>
          <p:spPr>
            <a:xfrm>
              <a:off x="4743611" y="1155470"/>
              <a:ext cx="2704645" cy="2307138"/>
            </a:xfrm>
            <a:custGeom>
              <a:avLst/>
              <a:gdLst>
                <a:gd name="connsiteX0" fmla="*/ 1352389 w 2704645"/>
                <a:gd name="connsiteY0" fmla="*/ 2307139 h 2307138"/>
                <a:gd name="connsiteX1" fmla="*/ 0 w 2704645"/>
                <a:gd name="connsiteY1" fmla="*/ 445876 h 2307138"/>
                <a:gd name="connsiteX2" fmla="*/ 15948 w 2704645"/>
                <a:gd name="connsiteY2" fmla="*/ 434277 h 2307138"/>
                <a:gd name="connsiteX3" fmla="*/ 1352389 w 2704645"/>
                <a:gd name="connsiteY3" fmla="*/ 0 h 2307138"/>
                <a:gd name="connsiteX4" fmla="*/ 2688698 w 2704645"/>
                <a:gd name="connsiteY4" fmla="*/ 434277 h 2307138"/>
                <a:gd name="connsiteX5" fmla="*/ 2704645 w 2704645"/>
                <a:gd name="connsiteY5" fmla="*/ 445876 h 2307138"/>
                <a:gd name="connsiteX6" fmla="*/ 1352389 w 2704645"/>
                <a:gd name="connsiteY6" fmla="*/ 2307139 h 2307138"/>
                <a:gd name="connsiteX7" fmla="*/ 55355 w 2704645"/>
                <a:gd name="connsiteY7" fmla="*/ 454574 h 2307138"/>
                <a:gd name="connsiteX8" fmla="*/ 1352389 w 2704645"/>
                <a:gd name="connsiteY8" fmla="*/ 2239790 h 2307138"/>
                <a:gd name="connsiteX9" fmla="*/ 2649422 w 2704645"/>
                <a:gd name="connsiteY9" fmla="*/ 454574 h 2307138"/>
                <a:gd name="connsiteX10" fmla="*/ 1352389 w 2704645"/>
                <a:gd name="connsiteY10" fmla="*/ 39540 h 2307138"/>
                <a:gd name="connsiteX11" fmla="*/ 55355 w 2704645"/>
                <a:gd name="connsiteY11" fmla="*/ 454574 h 23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4645" h="2307138">
                  <a:moveTo>
                    <a:pt x="1352389" y="2307139"/>
                  </a:moveTo>
                  <a:lnTo>
                    <a:pt x="0" y="445876"/>
                  </a:lnTo>
                  <a:lnTo>
                    <a:pt x="15948" y="434277"/>
                  </a:lnTo>
                  <a:cubicBezTo>
                    <a:pt x="406336" y="150119"/>
                    <a:pt x="868423" y="0"/>
                    <a:pt x="1352389" y="0"/>
                  </a:cubicBezTo>
                  <a:cubicBezTo>
                    <a:pt x="1836354" y="0"/>
                    <a:pt x="2298441" y="150119"/>
                    <a:pt x="2688698" y="434277"/>
                  </a:cubicBezTo>
                  <a:lnTo>
                    <a:pt x="2704645" y="445876"/>
                  </a:lnTo>
                  <a:lnTo>
                    <a:pt x="1352389" y="2307139"/>
                  </a:lnTo>
                  <a:close/>
                  <a:moveTo>
                    <a:pt x="55355" y="454574"/>
                  </a:moveTo>
                  <a:lnTo>
                    <a:pt x="1352389" y="2239790"/>
                  </a:lnTo>
                  <a:lnTo>
                    <a:pt x="2649422" y="454574"/>
                  </a:lnTo>
                  <a:cubicBezTo>
                    <a:pt x="2269314" y="183069"/>
                    <a:pt x="1821329" y="39540"/>
                    <a:pt x="1352389" y="39540"/>
                  </a:cubicBezTo>
                  <a:cubicBezTo>
                    <a:pt x="883448" y="39540"/>
                    <a:pt x="435464" y="183069"/>
                    <a:pt x="55355" y="454574"/>
                  </a:cubicBez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ED2E426-E825-46A2-A4A9-1117FABCAC51}"/>
                </a:ext>
              </a:extLst>
            </p:cNvPr>
            <p:cNvSpPr/>
            <p:nvPr/>
          </p:nvSpPr>
          <p:spPr>
            <a:xfrm>
              <a:off x="3822469" y="1578148"/>
              <a:ext cx="2305558" cy="2572318"/>
            </a:xfrm>
            <a:custGeom>
              <a:avLst/>
              <a:gdLst>
                <a:gd name="connsiteX0" fmla="*/ 116906 w 2305558"/>
                <a:gd name="connsiteY0" fmla="*/ 2572318 h 2572318"/>
                <a:gd name="connsiteX1" fmla="*/ 110843 w 2305558"/>
                <a:gd name="connsiteY1" fmla="*/ 2553471 h 2572318"/>
                <a:gd name="connsiteX2" fmla="*/ 0 w 2305558"/>
                <a:gd name="connsiteY2" fmla="*/ 1850851 h 2572318"/>
                <a:gd name="connsiteX3" fmla="*/ 255690 w 2305558"/>
                <a:gd name="connsiteY3" fmla="*/ 802655 h 2572318"/>
                <a:gd name="connsiteX4" fmla="*/ 937222 w 2305558"/>
                <a:gd name="connsiteY4" fmla="*/ 11598 h 2572318"/>
                <a:gd name="connsiteX5" fmla="*/ 953170 w 2305558"/>
                <a:gd name="connsiteY5" fmla="*/ 0 h 2572318"/>
                <a:gd name="connsiteX6" fmla="*/ 2305558 w 2305558"/>
                <a:gd name="connsiteY6" fmla="*/ 1861395 h 2572318"/>
                <a:gd name="connsiteX7" fmla="*/ 116906 w 2305558"/>
                <a:gd name="connsiteY7" fmla="*/ 2572318 h 2572318"/>
                <a:gd name="connsiteX8" fmla="*/ 944471 w 2305558"/>
                <a:gd name="connsiteY8" fmla="*/ 55224 h 2572318"/>
                <a:gd name="connsiteX9" fmla="*/ 39540 w 2305558"/>
                <a:gd name="connsiteY9" fmla="*/ 1850851 h 2572318"/>
                <a:gd name="connsiteX10" fmla="*/ 142475 w 2305558"/>
                <a:gd name="connsiteY10" fmla="*/ 2522498 h 2572318"/>
                <a:gd name="connsiteX11" fmla="*/ 2241636 w 2305558"/>
                <a:gd name="connsiteY11" fmla="*/ 1840439 h 2572318"/>
                <a:gd name="connsiteX12" fmla="*/ 944471 w 2305558"/>
                <a:gd name="connsiteY12" fmla="*/ 55224 h 25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58" h="2572318">
                  <a:moveTo>
                    <a:pt x="116906" y="2572318"/>
                  </a:moveTo>
                  <a:lnTo>
                    <a:pt x="110843" y="2553471"/>
                  </a:lnTo>
                  <a:cubicBezTo>
                    <a:pt x="37299" y="2327041"/>
                    <a:pt x="0" y="2090593"/>
                    <a:pt x="0" y="1850851"/>
                  </a:cubicBezTo>
                  <a:cubicBezTo>
                    <a:pt x="0" y="1486296"/>
                    <a:pt x="88437" y="1123849"/>
                    <a:pt x="255690" y="802655"/>
                  </a:cubicBezTo>
                  <a:cubicBezTo>
                    <a:pt x="417539" y="491873"/>
                    <a:pt x="653195" y="218259"/>
                    <a:pt x="937222" y="11598"/>
                  </a:cubicBezTo>
                  <a:lnTo>
                    <a:pt x="953170" y="0"/>
                  </a:lnTo>
                  <a:lnTo>
                    <a:pt x="2305558" y="1861395"/>
                  </a:lnTo>
                  <a:lnTo>
                    <a:pt x="116906" y="2572318"/>
                  </a:lnTo>
                  <a:close/>
                  <a:moveTo>
                    <a:pt x="944471" y="55224"/>
                  </a:moveTo>
                  <a:cubicBezTo>
                    <a:pt x="377472" y="475662"/>
                    <a:pt x="39540" y="1145464"/>
                    <a:pt x="39540" y="1850851"/>
                  </a:cubicBezTo>
                  <a:cubicBezTo>
                    <a:pt x="39540" y="2079786"/>
                    <a:pt x="74203" y="2305689"/>
                    <a:pt x="142475" y="2522498"/>
                  </a:cubicBezTo>
                  <a:lnTo>
                    <a:pt x="2241636" y="1840439"/>
                  </a:lnTo>
                  <a:lnTo>
                    <a:pt x="944471" y="55224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2" name="Graphique 18">
            <a:extLst>
              <a:ext uri="{FF2B5EF4-FFF2-40B4-BE49-F238E27FC236}">
                <a16:creationId xmlns:a16="http://schemas.microsoft.com/office/drawing/2014/main" id="{52CD6406-6F63-4089-B06B-AC3DC8FD5156}"/>
              </a:ext>
            </a:extLst>
          </p:cNvPr>
          <p:cNvGrpSpPr/>
          <p:nvPr/>
        </p:nvGrpSpPr>
        <p:grpSpPr>
          <a:xfrm>
            <a:off x="5127278" y="2460278"/>
            <a:ext cx="1937443" cy="1937442"/>
            <a:chOff x="5127278" y="2460278"/>
            <a:chExt cx="1937443" cy="1937442"/>
          </a:xfrm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565D2A5-58D5-428F-8565-8BD0EE3A9B8A}"/>
                </a:ext>
              </a:extLst>
            </p:cNvPr>
            <p:cNvSpPr/>
            <p:nvPr/>
          </p:nvSpPr>
          <p:spPr>
            <a:xfrm>
              <a:off x="5186587" y="2519588"/>
              <a:ext cx="1818824" cy="1818824"/>
            </a:xfrm>
            <a:custGeom>
              <a:avLst/>
              <a:gdLst>
                <a:gd name="connsiteX0" fmla="*/ 1818825 w 1818824"/>
                <a:gd name="connsiteY0" fmla="*/ 909412 h 1818824"/>
                <a:gd name="connsiteX1" fmla="*/ 909412 w 1818824"/>
                <a:gd name="connsiteY1" fmla="*/ 1818824 h 1818824"/>
                <a:gd name="connsiteX2" fmla="*/ 0 w 1818824"/>
                <a:gd name="connsiteY2" fmla="*/ 909412 h 1818824"/>
                <a:gd name="connsiteX3" fmla="*/ 909412 w 1818824"/>
                <a:gd name="connsiteY3" fmla="*/ 0 h 1818824"/>
                <a:gd name="connsiteX4" fmla="*/ 1818825 w 1818824"/>
                <a:gd name="connsiteY4" fmla="*/ 909412 h 18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824" h="1818824">
                  <a:moveTo>
                    <a:pt x="1818825" y="909412"/>
                  </a:moveTo>
                  <a:cubicBezTo>
                    <a:pt x="1818825" y="1411666"/>
                    <a:pt x="1411667" y="1818824"/>
                    <a:pt x="909412" y="1818824"/>
                  </a:cubicBezTo>
                  <a:cubicBezTo>
                    <a:pt x="407158" y="1818824"/>
                    <a:pt x="0" y="1411666"/>
                    <a:pt x="0" y="909412"/>
                  </a:cubicBezTo>
                  <a:cubicBezTo>
                    <a:pt x="0" y="407158"/>
                    <a:pt x="407158" y="0"/>
                    <a:pt x="909412" y="0"/>
                  </a:cubicBezTo>
                  <a:cubicBezTo>
                    <a:pt x="1411667" y="0"/>
                    <a:pt x="1818825" y="407158"/>
                    <a:pt x="1818825" y="909412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0FAA951-9445-4FA4-BB1D-1AFEFD7B7F3F}"/>
                </a:ext>
              </a:extLst>
            </p:cNvPr>
            <p:cNvSpPr/>
            <p:nvPr/>
          </p:nvSpPr>
          <p:spPr>
            <a:xfrm>
              <a:off x="5127278" y="2460278"/>
              <a:ext cx="1937443" cy="1937442"/>
            </a:xfrm>
            <a:custGeom>
              <a:avLst/>
              <a:gdLst>
                <a:gd name="connsiteX0" fmla="*/ 968722 w 1937443"/>
                <a:gd name="connsiteY0" fmla="*/ 1937443 h 1937442"/>
                <a:gd name="connsiteX1" fmla="*/ 0 w 1937443"/>
                <a:gd name="connsiteY1" fmla="*/ 968722 h 1937442"/>
                <a:gd name="connsiteX2" fmla="*/ 968722 w 1937443"/>
                <a:gd name="connsiteY2" fmla="*/ 0 h 1937442"/>
                <a:gd name="connsiteX3" fmla="*/ 1937444 w 1937443"/>
                <a:gd name="connsiteY3" fmla="*/ 968722 h 1937442"/>
                <a:gd name="connsiteX4" fmla="*/ 968722 w 1937443"/>
                <a:gd name="connsiteY4" fmla="*/ 1937443 h 1937442"/>
                <a:gd name="connsiteX5" fmla="*/ 968722 w 1937443"/>
                <a:gd name="connsiteY5" fmla="*/ 118619 h 1937442"/>
                <a:gd name="connsiteX6" fmla="*/ 118619 w 1937443"/>
                <a:gd name="connsiteY6" fmla="*/ 968722 h 1937442"/>
                <a:gd name="connsiteX7" fmla="*/ 968722 w 1937443"/>
                <a:gd name="connsiteY7" fmla="*/ 1818824 h 1937442"/>
                <a:gd name="connsiteX8" fmla="*/ 1818825 w 1937443"/>
                <a:gd name="connsiteY8" fmla="*/ 968722 h 1937442"/>
                <a:gd name="connsiteX9" fmla="*/ 968722 w 1937443"/>
                <a:gd name="connsiteY9" fmla="*/ 118619 h 19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7443" h="1937442">
                  <a:moveTo>
                    <a:pt x="968722" y="1937443"/>
                  </a:moveTo>
                  <a:cubicBezTo>
                    <a:pt x="434541" y="1937443"/>
                    <a:pt x="0" y="1502902"/>
                    <a:pt x="0" y="968722"/>
                  </a:cubicBezTo>
                  <a:cubicBezTo>
                    <a:pt x="0" y="434541"/>
                    <a:pt x="434541" y="0"/>
                    <a:pt x="968722" y="0"/>
                  </a:cubicBezTo>
                  <a:cubicBezTo>
                    <a:pt x="1502903" y="0"/>
                    <a:pt x="1937444" y="434541"/>
                    <a:pt x="1937444" y="968722"/>
                  </a:cubicBezTo>
                  <a:cubicBezTo>
                    <a:pt x="1937444" y="1502902"/>
                    <a:pt x="1502903" y="1937443"/>
                    <a:pt x="968722" y="1937443"/>
                  </a:cubicBezTo>
                  <a:close/>
                  <a:moveTo>
                    <a:pt x="968722" y="118619"/>
                  </a:moveTo>
                  <a:cubicBezTo>
                    <a:pt x="500045" y="118619"/>
                    <a:pt x="118619" y="499913"/>
                    <a:pt x="118619" y="968722"/>
                  </a:cubicBezTo>
                  <a:cubicBezTo>
                    <a:pt x="118619" y="1437530"/>
                    <a:pt x="499913" y="1818824"/>
                    <a:pt x="968722" y="1818824"/>
                  </a:cubicBezTo>
                  <a:cubicBezTo>
                    <a:pt x="1437399" y="1818824"/>
                    <a:pt x="1818825" y="1437530"/>
                    <a:pt x="1818825" y="968722"/>
                  </a:cubicBezTo>
                  <a:cubicBezTo>
                    <a:pt x="1818825" y="499913"/>
                    <a:pt x="1437399" y="118619"/>
                    <a:pt x="968722" y="118619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E37BCF9B-B3A2-408A-B17C-35A7DEDE335E}"/>
                </a:ext>
              </a:extLst>
            </p:cNvPr>
            <p:cNvSpPr/>
            <p:nvPr/>
          </p:nvSpPr>
          <p:spPr>
            <a:xfrm>
              <a:off x="5147047" y="2480048"/>
              <a:ext cx="1897904" cy="1897903"/>
            </a:xfrm>
            <a:custGeom>
              <a:avLst/>
              <a:gdLst>
                <a:gd name="connsiteX0" fmla="*/ 948952 w 1897904"/>
                <a:gd name="connsiteY0" fmla="*/ 1897903 h 1897903"/>
                <a:gd name="connsiteX1" fmla="*/ 0 w 1897904"/>
                <a:gd name="connsiteY1" fmla="*/ 948952 h 1897903"/>
                <a:gd name="connsiteX2" fmla="*/ 948952 w 1897904"/>
                <a:gd name="connsiteY2" fmla="*/ 0 h 1897903"/>
                <a:gd name="connsiteX3" fmla="*/ 1897904 w 1897904"/>
                <a:gd name="connsiteY3" fmla="*/ 948952 h 1897903"/>
                <a:gd name="connsiteX4" fmla="*/ 948952 w 1897904"/>
                <a:gd name="connsiteY4" fmla="*/ 1897903 h 1897903"/>
                <a:gd name="connsiteX5" fmla="*/ 948952 w 1897904"/>
                <a:gd name="connsiteY5" fmla="*/ 79079 h 1897903"/>
                <a:gd name="connsiteX6" fmla="*/ 79079 w 1897904"/>
                <a:gd name="connsiteY6" fmla="*/ 948952 h 1897903"/>
                <a:gd name="connsiteX7" fmla="*/ 948952 w 1897904"/>
                <a:gd name="connsiteY7" fmla="*/ 1818824 h 1897903"/>
                <a:gd name="connsiteX8" fmla="*/ 1818825 w 1897904"/>
                <a:gd name="connsiteY8" fmla="*/ 948952 h 1897903"/>
                <a:gd name="connsiteX9" fmla="*/ 948952 w 1897904"/>
                <a:gd name="connsiteY9" fmla="*/ 79079 h 18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04" h="1897903">
                  <a:moveTo>
                    <a:pt x="948952" y="1897903"/>
                  </a:moveTo>
                  <a:cubicBezTo>
                    <a:pt x="425710" y="1897903"/>
                    <a:pt x="0" y="1472193"/>
                    <a:pt x="0" y="948952"/>
                  </a:cubicBezTo>
                  <a:cubicBezTo>
                    <a:pt x="0" y="425710"/>
                    <a:pt x="425710" y="0"/>
                    <a:pt x="948952" y="0"/>
                  </a:cubicBezTo>
                  <a:cubicBezTo>
                    <a:pt x="1472194" y="0"/>
                    <a:pt x="1897904" y="425710"/>
                    <a:pt x="1897904" y="948952"/>
                  </a:cubicBezTo>
                  <a:cubicBezTo>
                    <a:pt x="1897904" y="1472193"/>
                    <a:pt x="1472194" y="1897903"/>
                    <a:pt x="948952" y="1897903"/>
                  </a:cubicBezTo>
                  <a:close/>
                  <a:moveTo>
                    <a:pt x="948952" y="79079"/>
                  </a:moveTo>
                  <a:cubicBezTo>
                    <a:pt x="469336" y="79079"/>
                    <a:pt x="79079" y="469336"/>
                    <a:pt x="79079" y="948952"/>
                  </a:cubicBezTo>
                  <a:cubicBezTo>
                    <a:pt x="79079" y="1428568"/>
                    <a:pt x="469336" y="1818824"/>
                    <a:pt x="948952" y="1818824"/>
                  </a:cubicBezTo>
                  <a:cubicBezTo>
                    <a:pt x="1428568" y="1818824"/>
                    <a:pt x="1818825" y="1428568"/>
                    <a:pt x="1818825" y="948952"/>
                  </a:cubicBezTo>
                  <a:cubicBezTo>
                    <a:pt x="1818825" y="469336"/>
                    <a:pt x="1428568" y="79079"/>
                    <a:pt x="948952" y="79079"/>
                  </a:cubicBezTo>
                  <a:close/>
                </a:path>
              </a:pathLst>
            </a:custGeom>
            <a:solidFill>
              <a:srgbClr val="11A5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37" name="Graphique 36">
            <a:extLst>
              <a:ext uri="{FF2B5EF4-FFF2-40B4-BE49-F238E27FC236}">
                <a16:creationId xmlns:a16="http://schemas.microsoft.com/office/drawing/2014/main" id="{E5015D9E-E782-4DBF-8A72-4B98F42A3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0777" y="1462504"/>
            <a:ext cx="750447" cy="748493"/>
          </a:xfrm>
          <a:prstGeom prst="rect">
            <a:avLst/>
          </a:prstGeom>
        </p:spPr>
      </p:pic>
      <p:pic>
        <p:nvPicPr>
          <p:cNvPr id="39" name="Graphique 38">
            <a:extLst>
              <a:ext uri="{FF2B5EF4-FFF2-40B4-BE49-F238E27FC236}">
                <a16:creationId xmlns:a16="http://schemas.microsoft.com/office/drawing/2014/main" id="{236EEA5A-A3B2-4C7D-9ACC-CDFDD89591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70081" y="2519588"/>
            <a:ext cx="795070" cy="694317"/>
          </a:xfrm>
          <a:prstGeom prst="rect">
            <a:avLst/>
          </a:prstGeom>
        </p:spPr>
      </p:pic>
      <p:pic>
        <p:nvPicPr>
          <p:cNvPr id="41" name="Graphique 40">
            <a:extLst>
              <a:ext uri="{FF2B5EF4-FFF2-40B4-BE49-F238E27FC236}">
                <a16:creationId xmlns:a16="http://schemas.microsoft.com/office/drawing/2014/main" id="{E0793B92-FE27-40F4-8902-2186759BB8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71369" y="4386264"/>
            <a:ext cx="652742" cy="652742"/>
          </a:xfrm>
          <a:prstGeom prst="rect">
            <a:avLst/>
          </a:prstGeom>
        </p:spPr>
      </p:pic>
      <p:pic>
        <p:nvPicPr>
          <p:cNvPr id="43" name="Graphique 42">
            <a:extLst>
              <a:ext uri="{FF2B5EF4-FFF2-40B4-BE49-F238E27FC236}">
                <a16:creationId xmlns:a16="http://schemas.microsoft.com/office/drawing/2014/main" id="{04513E9E-0B33-44FE-A075-6B097E1324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9213" y="4315420"/>
            <a:ext cx="685945" cy="680530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65B2D398-2689-4F22-BC82-D2D32BB113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77912" y="2552514"/>
            <a:ext cx="663106" cy="783484"/>
          </a:xfrm>
          <a:prstGeom prst="rect">
            <a:avLst/>
          </a:prstGeom>
        </p:spPr>
      </p:pic>
      <p:sp>
        <p:nvSpPr>
          <p:cNvPr id="46" name="ZoneTexte 45">
            <a:extLst>
              <a:ext uri="{FF2B5EF4-FFF2-40B4-BE49-F238E27FC236}">
                <a16:creationId xmlns:a16="http://schemas.microsoft.com/office/drawing/2014/main" id="{A53EED09-107E-4165-936C-6DB8022BCEA8}"/>
              </a:ext>
            </a:extLst>
          </p:cNvPr>
          <p:cNvSpPr txBox="1"/>
          <p:nvPr/>
        </p:nvSpPr>
        <p:spPr>
          <a:xfrm>
            <a:off x="5382124" y="3136613"/>
            <a:ext cx="142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64472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520F0B6A-B476-439D-9688-4CED894F1917}"/>
              </a:ext>
            </a:extLst>
          </p:cNvPr>
          <p:cNvCxnSpPr>
            <a:cxnSpLocks/>
            <a:stCxn id="3" idx="2"/>
            <a:endCxn id="24" idx="1"/>
          </p:cNvCxnSpPr>
          <p:nvPr/>
        </p:nvCxnSpPr>
        <p:spPr>
          <a:xfrm>
            <a:off x="6096000" y="825254"/>
            <a:ext cx="0" cy="349985"/>
          </a:xfrm>
          <a:prstGeom prst="line">
            <a:avLst/>
          </a:prstGeom>
          <a:ln w="12700">
            <a:solidFill>
              <a:srgbClr val="11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D9414A19-2C0F-4B5C-B82C-49D6DA315261}"/>
              </a:ext>
            </a:extLst>
          </p:cNvPr>
          <p:cNvSpPr/>
          <p:nvPr/>
        </p:nvSpPr>
        <p:spPr>
          <a:xfrm>
            <a:off x="4771289" y="1175239"/>
            <a:ext cx="2649421" cy="2253760"/>
          </a:xfrm>
          <a:custGeom>
            <a:avLst/>
            <a:gdLst>
              <a:gd name="connsiteX0" fmla="*/ 2649422 w 2649421"/>
              <a:gd name="connsiteY0" fmla="*/ 430455 h 2253760"/>
              <a:gd name="connsiteX1" fmla="*/ 1324711 w 2649421"/>
              <a:gd name="connsiteY1" fmla="*/ 0 h 2253760"/>
              <a:gd name="connsiteX2" fmla="*/ 0 w 2649421"/>
              <a:gd name="connsiteY2" fmla="*/ 430455 h 2253760"/>
              <a:gd name="connsiteX3" fmla="*/ 1324711 w 2649421"/>
              <a:gd name="connsiteY3" fmla="*/ 2253760 h 2253760"/>
              <a:gd name="connsiteX4" fmla="*/ 2649422 w 2649421"/>
              <a:gd name="connsiteY4" fmla="*/ 430455 h 225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9421" h="2253760">
                <a:moveTo>
                  <a:pt x="2649422" y="430455"/>
                </a:moveTo>
                <a:cubicBezTo>
                  <a:pt x="2277617" y="159740"/>
                  <a:pt x="1819879" y="0"/>
                  <a:pt x="1324711" y="0"/>
                </a:cubicBezTo>
                <a:cubicBezTo>
                  <a:pt x="829542" y="0"/>
                  <a:pt x="371805" y="159740"/>
                  <a:pt x="0" y="430455"/>
                </a:cubicBezTo>
                <a:lnTo>
                  <a:pt x="1324711" y="2253760"/>
                </a:lnTo>
                <a:lnTo>
                  <a:pt x="2649422" y="430455"/>
                </a:lnTo>
                <a:close/>
              </a:path>
            </a:pathLst>
          </a:custGeom>
          <a:solidFill>
            <a:srgbClr val="11A5FF"/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6" name="Graphique 18">
            <a:extLst>
              <a:ext uri="{FF2B5EF4-FFF2-40B4-BE49-F238E27FC236}">
                <a16:creationId xmlns:a16="http://schemas.microsoft.com/office/drawing/2014/main" id="{3E080E43-90A1-4C35-A2F3-72B5EE4AB4C6}"/>
              </a:ext>
            </a:extLst>
          </p:cNvPr>
          <p:cNvGrpSpPr/>
          <p:nvPr/>
        </p:nvGrpSpPr>
        <p:grpSpPr>
          <a:xfrm>
            <a:off x="3822469" y="1155470"/>
            <a:ext cx="4547062" cy="4547060"/>
            <a:chOff x="3822469" y="1155470"/>
            <a:chExt cx="4547062" cy="4547060"/>
          </a:xfrm>
          <a:solidFill>
            <a:srgbClr val="004989"/>
          </a:solidFill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515E84CA-AE31-4FDB-9D21-F4D91F7A5376}"/>
                </a:ext>
              </a:extLst>
            </p:cNvPr>
            <p:cNvSpPr/>
            <p:nvPr/>
          </p:nvSpPr>
          <p:spPr>
            <a:xfrm>
              <a:off x="6076230" y="3401849"/>
              <a:ext cx="2188520" cy="2300680"/>
            </a:xfrm>
            <a:custGeom>
              <a:avLst/>
              <a:gdLst>
                <a:gd name="connsiteX0" fmla="*/ 19770 w 2188520"/>
                <a:gd name="connsiteY0" fmla="*/ 2300681 h 2300680"/>
                <a:gd name="connsiteX1" fmla="*/ 0 w 2188520"/>
                <a:gd name="connsiteY1" fmla="*/ 2300681 h 2300680"/>
                <a:gd name="connsiteX2" fmla="*/ 0 w 2188520"/>
                <a:gd name="connsiteY2" fmla="*/ 0 h 2300680"/>
                <a:gd name="connsiteX3" fmla="*/ 2188521 w 2188520"/>
                <a:gd name="connsiteY3" fmla="*/ 711055 h 2300680"/>
                <a:gd name="connsiteX4" fmla="*/ 2182458 w 2188520"/>
                <a:gd name="connsiteY4" fmla="*/ 729902 h 2300680"/>
                <a:gd name="connsiteX5" fmla="*/ 1368995 w 2188520"/>
                <a:gd name="connsiteY5" fmla="*/ 1857178 h 2300680"/>
                <a:gd name="connsiteX6" fmla="*/ 19770 w 2188520"/>
                <a:gd name="connsiteY6" fmla="*/ 2300681 h 2300680"/>
                <a:gd name="connsiteX7" fmla="*/ 39540 w 2188520"/>
                <a:gd name="connsiteY7" fmla="*/ 54301 h 2300680"/>
                <a:gd name="connsiteX8" fmla="*/ 39540 w 2188520"/>
                <a:gd name="connsiteY8" fmla="*/ 2261009 h 2300680"/>
                <a:gd name="connsiteX9" fmla="*/ 2138701 w 2188520"/>
                <a:gd name="connsiteY9" fmla="*/ 736360 h 2300680"/>
                <a:gd name="connsiteX10" fmla="*/ 39540 w 2188520"/>
                <a:gd name="connsiteY10" fmla="*/ 54301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19770" y="2300681"/>
                  </a:moveTo>
                  <a:lnTo>
                    <a:pt x="0" y="2300681"/>
                  </a:lnTo>
                  <a:lnTo>
                    <a:pt x="0" y="0"/>
                  </a:lnTo>
                  <a:lnTo>
                    <a:pt x="2188521" y="711055"/>
                  </a:lnTo>
                  <a:lnTo>
                    <a:pt x="2182458" y="729902"/>
                  </a:lnTo>
                  <a:cubicBezTo>
                    <a:pt x="2035370" y="1183027"/>
                    <a:pt x="1754112" y="1572755"/>
                    <a:pt x="1368995" y="1857178"/>
                  </a:cubicBezTo>
                  <a:cubicBezTo>
                    <a:pt x="976103" y="2147267"/>
                    <a:pt x="509666" y="2300681"/>
                    <a:pt x="19770" y="2300681"/>
                  </a:cubicBezTo>
                  <a:close/>
                  <a:moveTo>
                    <a:pt x="39540" y="54301"/>
                  </a:moveTo>
                  <a:lnTo>
                    <a:pt x="39540" y="2261009"/>
                  </a:lnTo>
                  <a:cubicBezTo>
                    <a:pt x="996136" y="2252706"/>
                    <a:pt x="1835563" y="1643004"/>
                    <a:pt x="2138701" y="736360"/>
                  </a:cubicBezTo>
                  <a:lnTo>
                    <a:pt x="39540" y="5430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CB6D3687-7A73-44E8-9F44-2BC53F82D517}"/>
                </a:ext>
              </a:extLst>
            </p:cNvPr>
            <p:cNvSpPr/>
            <p:nvPr/>
          </p:nvSpPr>
          <p:spPr>
            <a:xfrm>
              <a:off x="3927249" y="3401849"/>
              <a:ext cx="2188520" cy="2300680"/>
            </a:xfrm>
            <a:custGeom>
              <a:avLst/>
              <a:gdLst>
                <a:gd name="connsiteX0" fmla="*/ 2188521 w 2188520"/>
                <a:gd name="connsiteY0" fmla="*/ 2300681 h 2300680"/>
                <a:gd name="connsiteX1" fmla="*/ 2168751 w 2188520"/>
                <a:gd name="connsiteY1" fmla="*/ 2300681 h 2300680"/>
                <a:gd name="connsiteX2" fmla="*/ 819526 w 2188520"/>
                <a:gd name="connsiteY2" fmla="*/ 1857178 h 2300680"/>
                <a:gd name="connsiteX3" fmla="*/ 6063 w 2188520"/>
                <a:gd name="connsiteY3" fmla="*/ 729902 h 2300680"/>
                <a:gd name="connsiteX4" fmla="*/ 0 w 2188520"/>
                <a:gd name="connsiteY4" fmla="*/ 711055 h 2300680"/>
                <a:gd name="connsiteX5" fmla="*/ 2188521 w 2188520"/>
                <a:gd name="connsiteY5" fmla="*/ 0 h 2300680"/>
                <a:gd name="connsiteX6" fmla="*/ 2188521 w 2188520"/>
                <a:gd name="connsiteY6" fmla="*/ 2300681 h 2300680"/>
                <a:gd name="connsiteX7" fmla="*/ 49820 w 2188520"/>
                <a:gd name="connsiteY7" fmla="*/ 736360 h 2300680"/>
                <a:gd name="connsiteX8" fmla="*/ 2148981 w 2188520"/>
                <a:gd name="connsiteY8" fmla="*/ 2261009 h 2300680"/>
                <a:gd name="connsiteX9" fmla="*/ 2148981 w 2188520"/>
                <a:gd name="connsiteY9" fmla="*/ 54301 h 2300680"/>
                <a:gd name="connsiteX10" fmla="*/ 49820 w 2188520"/>
                <a:gd name="connsiteY10" fmla="*/ 736360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2188521" y="2300681"/>
                  </a:moveTo>
                  <a:lnTo>
                    <a:pt x="2168751" y="2300681"/>
                  </a:lnTo>
                  <a:cubicBezTo>
                    <a:pt x="1678854" y="2300681"/>
                    <a:pt x="1212418" y="2147267"/>
                    <a:pt x="819526" y="1857178"/>
                  </a:cubicBezTo>
                  <a:cubicBezTo>
                    <a:pt x="434541" y="1572755"/>
                    <a:pt x="153150" y="1182895"/>
                    <a:pt x="6063" y="729902"/>
                  </a:cubicBezTo>
                  <a:lnTo>
                    <a:pt x="0" y="711055"/>
                  </a:lnTo>
                  <a:lnTo>
                    <a:pt x="2188521" y="0"/>
                  </a:lnTo>
                  <a:lnTo>
                    <a:pt x="2188521" y="2300681"/>
                  </a:lnTo>
                  <a:close/>
                  <a:moveTo>
                    <a:pt x="49820" y="736360"/>
                  </a:moveTo>
                  <a:cubicBezTo>
                    <a:pt x="352957" y="1643004"/>
                    <a:pt x="1192385" y="2252706"/>
                    <a:pt x="2148981" y="2261009"/>
                  </a:cubicBezTo>
                  <a:lnTo>
                    <a:pt x="2148981" y="54301"/>
                  </a:lnTo>
                  <a:lnTo>
                    <a:pt x="49820" y="736360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B506E4D-EE12-420A-AC94-C7C3601F1C08}"/>
                </a:ext>
              </a:extLst>
            </p:cNvPr>
            <p:cNvSpPr/>
            <p:nvPr/>
          </p:nvSpPr>
          <p:spPr>
            <a:xfrm>
              <a:off x="6064104" y="1578017"/>
              <a:ext cx="2305426" cy="2572449"/>
            </a:xfrm>
            <a:custGeom>
              <a:avLst/>
              <a:gdLst>
                <a:gd name="connsiteX0" fmla="*/ 2188521 w 2305426"/>
                <a:gd name="connsiteY0" fmla="*/ 2572450 h 2572449"/>
                <a:gd name="connsiteX1" fmla="*/ 0 w 2305426"/>
                <a:gd name="connsiteY1" fmla="*/ 1861395 h 2572449"/>
                <a:gd name="connsiteX2" fmla="*/ 1352257 w 2305426"/>
                <a:gd name="connsiteY2" fmla="*/ 0 h 2572449"/>
                <a:gd name="connsiteX3" fmla="*/ 1368205 w 2305426"/>
                <a:gd name="connsiteY3" fmla="*/ 11598 h 2572449"/>
                <a:gd name="connsiteX4" fmla="*/ 2049737 w 2305426"/>
                <a:gd name="connsiteY4" fmla="*/ 802655 h 2572449"/>
                <a:gd name="connsiteX5" fmla="*/ 2305426 w 2305426"/>
                <a:gd name="connsiteY5" fmla="*/ 1850851 h 2572449"/>
                <a:gd name="connsiteX6" fmla="*/ 2194584 w 2305426"/>
                <a:gd name="connsiteY6" fmla="*/ 2553603 h 2572449"/>
                <a:gd name="connsiteX7" fmla="*/ 2188521 w 2305426"/>
                <a:gd name="connsiteY7" fmla="*/ 2572450 h 2572449"/>
                <a:gd name="connsiteX8" fmla="*/ 63922 w 2305426"/>
                <a:gd name="connsiteY8" fmla="*/ 1840571 h 2572449"/>
                <a:gd name="connsiteX9" fmla="*/ 2163084 w 2305426"/>
                <a:gd name="connsiteY9" fmla="*/ 2522630 h 2572449"/>
                <a:gd name="connsiteX10" fmla="*/ 2266019 w 2305426"/>
                <a:gd name="connsiteY10" fmla="*/ 1850983 h 2572449"/>
                <a:gd name="connsiteX11" fmla="*/ 1361087 w 2305426"/>
                <a:gd name="connsiteY11" fmla="*/ 55355 h 2572449"/>
                <a:gd name="connsiteX12" fmla="*/ 63922 w 2305426"/>
                <a:gd name="connsiteY12" fmla="*/ 1840571 h 257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426" h="2572449">
                  <a:moveTo>
                    <a:pt x="2188521" y="2572450"/>
                  </a:moveTo>
                  <a:lnTo>
                    <a:pt x="0" y="1861395"/>
                  </a:lnTo>
                  <a:lnTo>
                    <a:pt x="1352257" y="0"/>
                  </a:lnTo>
                  <a:lnTo>
                    <a:pt x="1368205" y="11598"/>
                  </a:lnTo>
                  <a:cubicBezTo>
                    <a:pt x="1652231" y="218391"/>
                    <a:pt x="1887888" y="491873"/>
                    <a:pt x="2049737" y="802655"/>
                  </a:cubicBezTo>
                  <a:cubicBezTo>
                    <a:pt x="2216989" y="1123849"/>
                    <a:pt x="2305426" y="1486296"/>
                    <a:pt x="2305426" y="1850851"/>
                  </a:cubicBezTo>
                  <a:cubicBezTo>
                    <a:pt x="2305426" y="2090593"/>
                    <a:pt x="2268128" y="2327040"/>
                    <a:pt x="2194584" y="2553603"/>
                  </a:cubicBezTo>
                  <a:lnTo>
                    <a:pt x="2188521" y="2572450"/>
                  </a:lnTo>
                  <a:close/>
                  <a:moveTo>
                    <a:pt x="63922" y="1840571"/>
                  </a:moveTo>
                  <a:lnTo>
                    <a:pt x="2163084" y="2522630"/>
                  </a:lnTo>
                  <a:cubicBezTo>
                    <a:pt x="2231356" y="2305821"/>
                    <a:pt x="2266019" y="2079917"/>
                    <a:pt x="2266019" y="1850983"/>
                  </a:cubicBezTo>
                  <a:cubicBezTo>
                    <a:pt x="2266019" y="1145596"/>
                    <a:pt x="1928086" y="475794"/>
                    <a:pt x="1361087" y="55355"/>
                  </a:cubicBezTo>
                  <a:lnTo>
                    <a:pt x="63922" y="184057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18A0A51-7B98-4525-AAFC-B05A763A0DFF}"/>
                </a:ext>
              </a:extLst>
            </p:cNvPr>
            <p:cNvSpPr/>
            <p:nvPr/>
          </p:nvSpPr>
          <p:spPr>
            <a:xfrm>
              <a:off x="4743611" y="1155470"/>
              <a:ext cx="2704645" cy="2307138"/>
            </a:xfrm>
            <a:custGeom>
              <a:avLst/>
              <a:gdLst>
                <a:gd name="connsiteX0" fmla="*/ 1352389 w 2704645"/>
                <a:gd name="connsiteY0" fmla="*/ 2307139 h 2307138"/>
                <a:gd name="connsiteX1" fmla="*/ 0 w 2704645"/>
                <a:gd name="connsiteY1" fmla="*/ 445876 h 2307138"/>
                <a:gd name="connsiteX2" fmla="*/ 15948 w 2704645"/>
                <a:gd name="connsiteY2" fmla="*/ 434277 h 2307138"/>
                <a:gd name="connsiteX3" fmla="*/ 1352389 w 2704645"/>
                <a:gd name="connsiteY3" fmla="*/ 0 h 2307138"/>
                <a:gd name="connsiteX4" fmla="*/ 2688698 w 2704645"/>
                <a:gd name="connsiteY4" fmla="*/ 434277 h 2307138"/>
                <a:gd name="connsiteX5" fmla="*/ 2704645 w 2704645"/>
                <a:gd name="connsiteY5" fmla="*/ 445876 h 2307138"/>
                <a:gd name="connsiteX6" fmla="*/ 1352389 w 2704645"/>
                <a:gd name="connsiteY6" fmla="*/ 2307139 h 2307138"/>
                <a:gd name="connsiteX7" fmla="*/ 55355 w 2704645"/>
                <a:gd name="connsiteY7" fmla="*/ 454574 h 2307138"/>
                <a:gd name="connsiteX8" fmla="*/ 1352389 w 2704645"/>
                <a:gd name="connsiteY8" fmla="*/ 2239790 h 2307138"/>
                <a:gd name="connsiteX9" fmla="*/ 2649422 w 2704645"/>
                <a:gd name="connsiteY9" fmla="*/ 454574 h 2307138"/>
                <a:gd name="connsiteX10" fmla="*/ 1352389 w 2704645"/>
                <a:gd name="connsiteY10" fmla="*/ 39540 h 2307138"/>
                <a:gd name="connsiteX11" fmla="*/ 55355 w 2704645"/>
                <a:gd name="connsiteY11" fmla="*/ 454574 h 23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4645" h="2307138">
                  <a:moveTo>
                    <a:pt x="1352389" y="2307139"/>
                  </a:moveTo>
                  <a:lnTo>
                    <a:pt x="0" y="445876"/>
                  </a:lnTo>
                  <a:lnTo>
                    <a:pt x="15948" y="434277"/>
                  </a:lnTo>
                  <a:cubicBezTo>
                    <a:pt x="406336" y="150119"/>
                    <a:pt x="868423" y="0"/>
                    <a:pt x="1352389" y="0"/>
                  </a:cubicBezTo>
                  <a:cubicBezTo>
                    <a:pt x="1836354" y="0"/>
                    <a:pt x="2298441" y="150119"/>
                    <a:pt x="2688698" y="434277"/>
                  </a:cubicBezTo>
                  <a:lnTo>
                    <a:pt x="2704645" y="445876"/>
                  </a:lnTo>
                  <a:lnTo>
                    <a:pt x="1352389" y="2307139"/>
                  </a:lnTo>
                  <a:close/>
                  <a:moveTo>
                    <a:pt x="55355" y="454574"/>
                  </a:moveTo>
                  <a:lnTo>
                    <a:pt x="1352389" y="2239790"/>
                  </a:lnTo>
                  <a:lnTo>
                    <a:pt x="2649422" y="454574"/>
                  </a:lnTo>
                  <a:cubicBezTo>
                    <a:pt x="2269314" y="183069"/>
                    <a:pt x="1821329" y="39540"/>
                    <a:pt x="1352389" y="39540"/>
                  </a:cubicBezTo>
                  <a:cubicBezTo>
                    <a:pt x="883448" y="39540"/>
                    <a:pt x="435464" y="183069"/>
                    <a:pt x="55355" y="454574"/>
                  </a:cubicBez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ED2E426-E825-46A2-A4A9-1117FABCAC51}"/>
                </a:ext>
              </a:extLst>
            </p:cNvPr>
            <p:cNvSpPr/>
            <p:nvPr/>
          </p:nvSpPr>
          <p:spPr>
            <a:xfrm>
              <a:off x="3822469" y="1578148"/>
              <a:ext cx="2305558" cy="2572318"/>
            </a:xfrm>
            <a:custGeom>
              <a:avLst/>
              <a:gdLst>
                <a:gd name="connsiteX0" fmla="*/ 116906 w 2305558"/>
                <a:gd name="connsiteY0" fmla="*/ 2572318 h 2572318"/>
                <a:gd name="connsiteX1" fmla="*/ 110843 w 2305558"/>
                <a:gd name="connsiteY1" fmla="*/ 2553471 h 2572318"/>
                <a:gd name="connsiteX2" fmla="*/ 0 w 2305558"/>
                <a:gd name="connsiteY2" fmla="*/ 1850851 h 2572318"/>
                <a:gd name="connsiteX3" fmla="*/ 255690 w 2305558"/>
                <a:gd name="connsiteY3" fmla="*/ 802655 h 2572318"/>
                <a:gd name="connsiteX4" fmla="*/ 937222 w 2305558"/>
                <a:gd name="connsiteY4" fmla="*/ 11598 h 2572318"/>
                <a:gd name="connsiteX5" fmla="*/ 953170 w 2305558"/>
                <a:gd name="connsiteY5" fmla="*/ 0 h 2572318"/>
                <a:gd name="connsiteX6" fmla="*/ 2305558 w 2305558"/>
                <a:gd name="connsiteY6" fmla="*/ 1861395 h 2572318"/>
                <a:gd name="connsiteX7" fmla="*/ 116906 w 2305558"/>
                <a:gd name="connsiteY7" fmla="*/ 2572318 h 2572318"/>
                <a:gd name="connsiteX8" fmla="*/ 944471 w 2305558"/>
                <a:gd name="connsiteY8" fmla="*/ 55224 h 2572318"/>
                <a:gd name="connsiteX9" fmla="*/ 39540 w 2305558"/>
                <a:gd name="connsiteY9" fmla="*/ 1850851 h 2572318"/>
                <a:gd name="connsiteX10" fmla="*/ 142475 w 2305558"/>
                <a:gd name="connsiteY10" fmla="*/ 2522498 h 2572318"/>
                <a:gd name="connsiteX11" fmla="*/ 2241636 w 2305558"/>
                <a:gd name="connsiteY11" fmla="*/ 1840439 h 2572318"/>
                <a:gd name="connsiteX12" fmla="*/ 944471 w 2305558"/>
                <a:gd name="connsiteY12" fmla="*/ 55224 h 25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58" h="2572318">
                  <a:moveTo>
                    <a:pt x="116906" y="2572318"/>
                  </a:moveTo>
                  <a:lnTo>
                    <a:pt x="110843" y="2553471"/>
                  </a:lnTo>
                  <a:cubicBezTo>
                    <a:pt x="37299" y="2327041"/>
                    <a:pt x="0" y="2090593"/>
                    <a:pt x="0" y="1850851"/>
                  </a:cubicBezTo>
                  <a:cubicBezTo>
                    <a:pt x="0" y="1486296"/>
                    <a:pt x="88437" y="1123849"/>
                    <a:pt x="255690" y="802655"/>
                  </a:cubicBezTo>
                  <a:cubicBezTo>
                    <a:pt x="417539" y="491873"/>
                    <a:pt x="653195" y="218259"/>
                    <a:pt x="937222" y="11598"/>
                  </a:cubicBezTo>
                  <a:lnTo>
                    <a:pt x="953170" y="0"/>
                  </a:lnTo>
                  <a:lnTo>
                    <a:pt x="2305558" y="1861395"/>
                  </a:lnTo>
                  <a:lnTo>
                    <a:pt x="116906" y="2572318"/>
                  </a:lnTo>
                  <a:close/>
                  <a:moveTo>
                    <a:pt x="944471" y="55224"/>
                  </a:moveTo>
                  <a:cubicBezTo>
                    <a:pt x="377472" y="475662"/>
                    <a:pt x="39540" y="1145464"/>
                    <a:pt x="39540" y="1850851"/>
                  </a:cubicBezTo>
                  <a:cubicBezTo>
                    <a:pt x="39540" y="2079786"/>
                    <a:pt x="74203" y="2305689"/>
                    <a:pt x="142475" y="2522498"/>
                  </a:cubicBezTo>
                  <a:lnTo>
                    <a:pt x="2241636" y="1840439"/>
                  </a:lnTo>
                  <a:lnTo>
                    <a:pt x="944471" y="55224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2" name="Graphique 18">
            <a:extLst>
              <a:ext uri="{FF2B5EF4-FFF2-40B4-BE49-F238E27FC236}">
                <a16:creationId xmlns:a16="http://schemas.microsoft.com/office/drawing/2014/main" id="{52CD6406-6F63-4089-B06B-AC3DC8FD5156}"/>
              </a:ext>
            </a:extLst>
          </p:cNvPr>
          <p:cNvGrpSpPr/>
          <p:nvPr/>
        </p:nvGrpSpPr>
        <p:grpSpPr>
          <a:xfrm>
            <a:off x="5127278" y="2460278"/>
            <a:ext cx="1937443" cy="1937442"/>
            <a:chOff x="5127278" y="2460278"/>
            <a:chExt cx="1937443" cy="1937442"/>
          </a:xfrm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565D2A5-58D5-428F-8565-8BD0EE3A9B8A}"/>
                </a:ext>
              </a:extLst>
            </p:cNvPr>
            <p:cNvSpPr/>
            <p:nvPr/>
          </p:nvSpPr>
          <p:spPr>
            <a:xfrm>
              <a:off x="5186587" y="2519588"/>
              <a:ext cx="1818824" cy="1818824"/>
            </a:xfrm>
            <a:custGeom>
              <a:avLst/>
              <a:gdLst>
                <a:gd name="connsiteX0" fmla="*/ 1818825 w 1818824"/>
                <a:gd name="connsiteY0" fmla="*/ 909412 h 1818824"/>
                <a:gd name="connsiteX1" fmla="*/ 909412 w 1818824"/>
                <a:gd name="connsiteY1" fmla="*/ 1818824 h 1818824"/>
                <a:gd name="connsiteX2" fmla="*/ 0 w 1818824"/>
                <a:gd name="connsiteY2" fmla="*/ 909412 h 1818824"/>
                <a:gd name="connsiteX3" fmla="*/ 909412 w 1818824"/>
                <a:gd name="connsiteY3" fmla="*/ 0 h 1818824"/>
                <a:gd name="connsiteX4" fmla="*/ 1818825 w 1818824"/>
                <a:gd name="connsiteY4" fmla="*/ 909412 h 18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824" h="1818824">
                  <a:moveTo>
                    <a:pt x="1818825" y="909412"/>
                  </a:moveTo>
                  <a:cubicBezTo>
                    <a:pt x="1818825" y="1411666"/>
                    <a:pt x="1411667" y="1818824"/>
                    <a:pt x="909412" y="1818824"/>
                  </a:cubicBezTo>
                  <a:cubicBezTo>
                    <a:pt x="407158" y="1818824"/>
                    <a:pt x="0" y="1411666"/>
                    <a:pt x="0" y="909412"/>
                  </a:cubicBezTo>
                  <a:cubicBezTo>
                    <a:pt x="0" y="407158"/>
                    <a:pt x="407158" y="0"/>
                    <a:pt x="909412" y="0"/>
                  </a:cubicBezTo>
                  <a:cubicBezTo>
                    <a:pt x="1411667" y="0"/>
                    <a:pt x="1818825" y="407158"/>
                    <a:pt x="1818825" y="909412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0FAA951-9445-4FA4-BB1D-1AFEFD7B7F3F}"/>
                </a:ext>
              </a:extLst>
            </p:cNvPr>
            <p:cNvSpPr/>
            <p:nvPr/>
          </p:nvSpPr>
          <p:spPr>
            <a:xfrm>
              <a:off x="5127278" y="2460278"/>
              <a:ext cx="1937443" cy="1937442"/>
            </a:xfrm>
            <a:custGeom>
              <a:avLst/>
              <a:gdLst>
                <a:gd name="connsiteX0" fmla="*/ 968722 w 1937443"/>
                <a:gd name="connsiteY0" fmla="*/ 1937443 h 1937442"/>
                <a:gd name="connsiteX1" fmla="*/ 0 w 1937443"/>
                <a:gd name="connsiteY1" fmla="*/ 968722 h 1937442"/>
                <a:gd name="connsiteX2" fmla="*/ 968722 w 1937443"/>
                <a:gd name="connsiteY2" fmla="*/ 0 h 1937442"/>
                <a:gd name="connsiteX3" fmla="*/ 1937444 w 1937443"/>
                <a:gd name="connsiteY3" fmla="*/ 968722 h 1937442"/>
                <a:gd name="connsiteX4" fmla="*/ 968722 w 1937443"/>
                <a:gd name="connsiteY4" fmla="*/ 1937443 h 1937442"/>
                <a:gd name="connsiteX5" fmla="*/ 968722 w 1937443"/>
                <a:gd name="connsiteY5" fmla="*/ 118619 h 1937442"/>
                <a:gd name="connsiteX6" fmla="*/ 118619 w 1937443"/>
                <a:gd name="connsiteY6" fmla="*/ 968722 h 1937442"/>
                <a:gd name="connsiteX7" fmla="*/ 968722 w 1937443"/>
                <a:gd name="connsiteY7" fmla="*/ 1818824 h 1937442"/>
                <a:gd name="connsiteX8" fmla="*/ 1818825 w 1937443"/>
                <a:gd name="connsiteY8" fmla="*/ 968722 h 1937442"/>
                <a:gd name="connsiteX9" fmla="*/ 968722 w 1937443"/>
                <a:gd name="connsiteY9" fmla="*/ 118619 h 19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7443" h="1937442">
                  <a:moveTo>
                    <a:pt x="968722" y="1937443"/>
                  </a:moveTo>
                  <a:cubicBezTo>
                    <a:pt x="434541" y="1937443"/>
                    <a:pt x="0" y="1502902"/>
                    <a:pt x="0" y="968722"/>
                  </a:cubicBezTo>
                  <a:cubicBezTo>
                    <a:pt x="0" y="434541"/>
                    <a:pt x="434541" y="0"/>
                    <a:pt x="968722" y="0"/>
                  </a:cubicBezTo>
                  <a:cubicBezTo>
                    <a:pt x="1502903" y="0"/>
                    <a:pt x="1937444" y="434541"/>
                    <a:pt x="1937444" y="968722"/>
                  </a:cubicBezTo>
                  <a:cubicBezTo>
                    <a:pt x="1937444" y="1502902"/>
                    <a:pt x="1502903" y="1937443"/>
                    <a:pt x="968722" y="1937443"/>
                  </a:cubicBezTo>
                  <a:close/>
                  <a:moveTo>
                    <a:pt x="968722" y="118619"/>
                  </a:moveTo>
                  <a:cubicBezTo>
                    <a:pt x="500045" y="118619"/>
                    <a:pt x="118619" y="499913"/>
                    <a:pt x="118619" y="968722"/>
                  </a:cubicBezTo>
                  <a:cubicBezTo>
                    <a:pt x="118619" y="1437530"/>
                    <a:pt x="499913" y="1818824"/>
                    <a:pt x="968722" y="1818824"/>
                  </a:cubicBezTo>
                  <a:cubicBezTo>
                    <a:pt x="1437399" y="1818824"/>
                    <a:pt x="1818825" y="1437530"/>
                    <a:pt x="1818825" y="968722"/>
                  </a:cubicBezTo>
                  <a:cubicBezTo>
                    <a:pt x="1818825" y="499913"/>
                    <a:pt x="1437399" y="118619"/>
                    <a:pt x="968722" y="118619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E37BCF9B-B3A2-408A-B17C-35A7DEDE335E}"/>
                </a:ext>
              </a:extLst>
            </p:cNvPr>
            <p:cNvSpPr/>
            <p:nvPr/>
          </p:nvSpPr>
          <p:spPr>
            <a:xfrm>
              <a:off x="5147047" y="2480048"/>
              <a:ext cx="1897904" cy="1897903"/>
            </a:xfrm>
            <a:custGeom>
              <a:avLst/>
              <a:gdLst>
                <a:gd name="connsiteX0" fmla="*/ 948952 w 1897904"/>
                <a:gd name="connsiteY0" fmla="*/ 1897903 h 1897903"/>
                <a:gd name="connsiteX1" fmla="*/ 0 w 1897904"/>
                <a:gd name="connsiteY1" fmla="*/ 948952 h 1897903"/>
                <a:gd name="connsiteX2" fmla="*/ 948952 w 1897904"/>
                <a:gd name="connsiteY2" fmla="*/ 0 h 1897903"/>
                <a:gd name="connsiteX3" fmla="*/ 1897904 w 1897904"/>
                <a:gd name="connsiteY3" fmla="*/ 948952 h 1897903"/>
                <a:gd name="connsiteX4" fmla="*/ 948952 w 1897904"/>
                <a:gd name="connsiteY4" fmla="*/ 1897903 h 1897903"/>
                <a:gd name="connsiteX5" fmla="*/ 948952 w 1897904"/>
                <a:gd name="connsiteY5" fmla="*/ 79079 h 1897903"/>
                <a:gd name="connsiteX6" fmla="*/ 79079 w 1897904"/>
                <a:gd name="connsiteY6" fmla="*/ 948952 h 1897903"/>
                <a:gd name="connsiteX7" fmla="*/ 948952 w 1897904"/>
                <a:gd name="connsiteY7" fmla="*/ 1818824 h 1897903"/>
                <a:gd name="connsiteX8" fmla="*/ 1818825 w 1897904"/>
                <a:gd name="connsiteY8" fmla="*/ 948952 h 1897903"/>
                <a:gd name="connsiteX9" fmla="*/ 948952 w 1897904"/>
                <a:gd name="connsiteY9" fmla="*/ 79079 h 18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04" h="1897903">
                  <a:moveTo>
                    <a:pt x="948952" y="1897903"/>
                  </a:moveTo>
                  <a:cubicBezTo>
                    <a:pt x="425710" y="1897903"/>
                    <a:pt x="0" y="1472193"/>
                    <a:pt x="0" y="948952"/>
                  </a:cubicBezTo>
                  <a:cubicBezTo>
                    <a:pt x="0" y="425710"/>
                    <a:pt x="425710" y="0"/>
                    <a:pt x="948952" y="0"/>
                  </a:cubicBezTo>
                  <a:cubicBezTo>
                    <a:pt x="1472194" y="0"/>
                    <a:pt x="1897904" y="425710"/>
                    <a:pt x="1897904" y="948952"/>
                  </a:cubicBezTo>
                  <a:cubicBezTo>
                    <a:pt x="1897904" y="1472193"/>
                    <a:pt x="1472194" y="1897903"/>
                    <a:pt x="948952" y="1897903"/>
                  </a:cubicBezTo>
                  <a:close/>
                  <a:moveTo>
                    <a:pt x="948952" y="79079"/>
                  </a:moveTo>
                  <a:cubicBezTo>
                    <a:pt x="469336" y="79079"/>
                    <a:pt x="79079" y="469336"/>
                    <a:pt x="79079" y="948952"/>
                  </a:cubicBezTo>
                  <a:cubicBezTo>
                    <a:pt x="79079" y="1428568"/>
                    <a:pt x="469336" y="1818824"/>
                    <a:pt x="948952" y="1818824"/>
                  </a:cubicBezTo>
                  <a:cubicBezTo>
                    <a:pt x="1428568" y="1818824"/>
                    <a:pt x="1818825" y="1428568"/>
                    <a:pt x="1818825" y="948952"/>
                  </a:cubicBezTo>
                  <a:cubicBezTo>
                    <a:pt x="1818825" y="469336"/>
                    <a:pt x="1428568" y="79079"/>
                    <a:pt x="948952" y="79079"/>
                  </a:cubicBezTo>
                  <a:close/>
                </a:path>
              </a:pathLst>
            </a:custGeom>
            <a:solidFill>
              <a:srgbClr val="11A5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C5459049-367D-489D-B629-6E7B91D0C0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081" y="2519588"/>
            <a:ext cx="795070" cy="694317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5A6F1ABF-E65F-4EDD-8CDB-0DE8785E45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1369" y="4386264"/>
            <a:ext cx="652742" cy="652742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CDD53DA9-C753-4DF4-B173-83C7705711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9213" y="4315420"/>
            <a:ext cx="685945" cy="680530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9C940E52-1A63-4286-957A-17926A18DA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7912" y="2552514"/>
            <a:ext cx="663106" cy="783484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239D2D8B-C13B-493A-B010-72687296E5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0777" y="1462504"/>
            <a:ext cx="750447" cy="74849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C1934B4C-7824-4A88-A78F-AC7F171D64BB}"/>
              </a:ext>
            </a:extLst>
          </p:cNvPr>
          <p:cNvSpPr txBox="1"/>
          <p:nvPr/>
        </p:nvSpPr>
        <p:spPr>
          <a:xfrm>
            <a:off x="5382124" y="3136613"/>
            <a:ext cx="142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17136B-167E-46F3-BB48-379A80CF8A56}"/>
              </a:ext>
            </a:extLst>
          </p:cNvPr>
          <p:cNvSpPr txBox="1"/>
          <p:nvPr/>
        </p:nvSpPr>
        <p:spPr>
          <a:xfrm>
            <a:off x="4949692" y="455922"/>
            <a:ext cx="2292615" cy="369332"/>
          </a:xfrm>
          <a:prstGeom prst="rect">
            <a:avLst/>
          </a:prstGeom>
          <a:noFill/>
          <a:ln w="12700">
            <a:solidFill>
              <a:srgbClr val="11A5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Problématique et  </a:t>
            </a:r>
          </a:p>
        </p:txBody>
      </p:sp>
    </p:spTree>
    <p:extLst>
      <p:ext uri="{BB962C8B-B14F-4D97-AF65-F5344CB8AC3E}">
        <p14:creationId xmlns:p14="http://schemas.microsoft.com/office/powerpoint/2010/main" val="28017149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C179B571-423E-4D28-97DA-281E19E4BC7F}"/>
              </a:ext>
            </a:extLst>
          </p:cNvPr>
          <p:cNvCxnSpPr>
            <a:cxnSpLocks/>
            <a:stCxn id="29" idx="4"/>
            <a:endCxn id="39" idx="1"/>
          </p:cNvCxnSpPr>
          <p:nvPr/>
        </p:nvCxnSpPr>
        <p:spPr>
          <a:xfrm>
            <a:off x="8113841" y="2380672"/>
            <a:ext cx="944882" cy="264272"/>
          </a:xfrm>
          <a:prstGeom prst="line">
            <a:avLst/>
          </a:prstGeom>
          <a:ln w="12700">
            <a:solidFill>
              <a:srgbClr val="11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BB63DC1A-CFF6-401F-9063-87DF4501CAA0}"/>
              </a:ext>
            </a:extLst>
          </p:cNvPr>
          <p:cNvSpPr/>
          <p:nvPr/>
        </p:nvSpPr>
        <p:spPr>
          <a:xfrm>
            <a:off x="6096000" y="1605694"/>
            <a:ext cx="2253761" cy="2519862"/>
          </a:xfrm>
          <a:custGeom>
            <a:avLst/>
            <a:gdLst>
              <a:gd name="connsiteX0" fmla="*/ 2143841 w 2253761"/>
              <a:gd name="connsiteY0" fmla="*/ 2519862 h 2519862"/>
              <a:gd name="connsiteX1" fmla="*/ 2253761 w 2253761"/>
              <a:gd name="connsiteY1" fmla="*/ 1823305 h 2519862"/>
              <a:gd name="connsiteX2" fmla="*/ 1324711 w 2253761"/>
              <a:gd name="connsiteY2" fmla="*/ 0 h 2519862"/>
              <a:gd name="connsiteX3" fmla="*/ 0 w 2253761"/>
              <a:gd name="connsiteY3" fmla="*/ 1823305 h 2519862"/>
              <a:gd name="connsiteX4" fmla="*/ 2143841 w 2253761"/>
              <a:gd name="connsiteY4" fmla="*/ 2519862 h 251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61" h="2519862">
                <a:moveTo>
                  <a:pt x="2143841" y="2519862"/>
                </a:moveTo>
                <a:cubicBezTo>
                  <a:pt x="2215012" y="2300417"/>
                  <a:pt x="2253761" y="2066474"/>
                  <a:pt x="2253761" y="1823305"/>
                </a:cubicBezTo>
                <a:cubicBezTo>
                  <a:pt x="2253761" y="1073765"/>
                  <a:pt x="1887756" y="409763"/>
                  <a:pt x="1324711" y="0"/>
                </a:cubicBezTo>
                <a:lnTo>
                  <a:pt x="0" y="1823305"/>
                </a:lnTo>
                <a:lnTo>
                  <a:pt x="2143841" y="2519862"/>
                </a:lnTo>
                <a:close/>
              </a:path>
            </a:pathLst>
          </a:custGeom>
          <a:solidFill>
            <a:srgbClr val="11A5FF"/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6" name="Graphique 18">
            <a:extLst>
              <a:ext uri="{FF2B5EF4-FFF2-40B4-BE49-F238E27FC236}">
                <a16:creationId xmlns:a16="http://schemas.microsoft.com/office/drawing/2014/main" id="{3E080E43-90A1-4C35-A2F3-72B5EE4AB4C6}"/>
              </a:ext>
            </a:extLst>
          </p:cNvPr>
          <p:cNvGrpSpPr/>
          <p:nvPr/>
        </p:nvGrpSpPr>
        <p:grpSpPr>
          <a:xfrm>
            <a:off x="3822469" y="1155470"/>
            <a:ext cx="4547062" cy="4547060"/>
            <a:chOff x="3822469" y="1155470"/>
            <a:chExt cx="4547062" cy="4547060"/>
          </a:xfrm>
          <a:solidFill>
            <a:srgbClr val="004989"/>
          </a:solidFill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515E84CA-AE31-4FDB-9D21-F4D91F7A5376}"/>
                </a:ext>
              </a:extLst>
            </p:cNvPr>
            <p:cNvSpPr/>
            <p:nvPr/>
          </p:nvSpPr>
          <p:spPr>
            <a:xfrm>
              <a:off x="6076230" y="3401849"/>
              <a:ext cx="2188520" cy="2300680"/>
            </a:xfrm>
            <a:custGeom>
              <a:avLst/>
              <a:gdLst>
                <a:gd name="connsiteX0" fmla="*/ 19770 w 2188520"/>
                <a:gd name="connsiteY0" fmla="*/ 2300681 h 2300680"/>
                <a:gd name="connsiteX1" fmla="*/ 0 w 2188520"/>
                <a:gd name="connsiteY1" fmla="*/ 2300681 h 2300680"/>
                <a:gd name="connsiteX2" fmla="*/ 0 w 2188520"/>
                <a:gd name="connsiteY2" fmla="*/ 0 h 2300680"/>
                <a:gd name="connsiteX3" fmla="*/ 2188521 w 2188520"/>
                <a:gd name="connsiteY3" fmla="*/ 711055 h 2300680"/>
                <a:gd name="connsiteX4" fmla="*/ 2182458 w 2188520"/>
                <a:gd name="connsiteY4" fmla="*/ 729902 h 2300680"/>
                <a:gd name="connsiteX5" fmla="*/ 1368995 w 2188520"/>
                <a:gd name="connsiteY5" fmla="*/ 1857178 h 2300680"/>
                <a:gd name="connsiteX6" fmla="*/ 19770 w 2188520"/>
                <a:gd name="connsiteY6" fmla="*/ 2300681 h 2300680"/>
                <a:gd name="connsiteX7" fmla="*/ 39540 w 2188520"/>
                <a:gd name="connsiteY7" fmla="*/ 54301 h 2300680"/>
                <a:gd name="connsiteX8" fmla="*/ 39540 w 2188520"/>
                <a:gd name="connsiteY8" fmla="*/ 2261009 h 2300680"/>
                <a:gd name="connsiteX9" fmla="*/ 2138701 w 2188520"/>
                <a:gd name="connsiteY9" fmla="*/ 736360 h 2300680"/>
                <a:gd name="connsiteX10" fmla="*/ 39540 w 2188520"/>
                <a:gd name="connsiteY10" fmla="*/ 54301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19770" y="2300681"/>
                  </a:moveTo>
                  <a:lnTo>
                    <a:pt x="0" y="2300681"/>
                  </a:lnTo>
                  <a:lnTo>
                    <a:pt x="0" y="0"/>
                  </a:lnTo>
                  <a:lnTo>
                    <a:pt x="2188521" y="711055"/>
                  </a:lnTo>
                  <a:lnTo>
                    <a:pt x="2182458" y="729902"/>
                  </a:lnTo>
                  <a:cubicBezTo>
                    <a:pt x="2035370" y="1183027"/>
                    <a:pt x="1754112" y="1572755"/>
                    <a:pt x="1368995" y="1857178"/>
                  </a:cubicBezTo>
                  <a:cubicBezTo>
                    <a:pt x="976103" y="2147267"/>
                    <a:pt x="509666" y="2300681"/>
                    <a:pt x="19770" y="2300681"/>
                  </a:cubicBezTo>
                  <a:close/>
                  <a:moveTo>
                    <a:pt x="39540" y="54301"/>
                  </a:moveTo>
                  <a:lnTo>
                    <a:pt x="39540" y="2261009"/>
                  </a:lnTo>
                  <a:cubicBezTo>
                    <a:pt x="996136" y="2252706"/>
                    <a:pt x="1835563" y="1643004"/>
                    <a:pt x="2138701" y="736360"/>
                  </a:cubicBezTo>
                  <a:lnTo>
                    <a:pt x="39540" y="5430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CB6D3687-7A73-44E8-9F44-2BC53F82D517}"/>
                </a:ext>
              </a:extLst>
            </p:cNvPr>
            <p:cNvSpPr/>
            <p:nvPr/>
          </p:nvSpPr>
          <p:spPr>
            <a:xfrm>
              <a:off x="3927249" y="3401849"/>
              <a:ext cx="2188520" cy="2300680"/>
            </a:xfrm>
            <a:custGeom>
              <a:avLst/>
              <a:gdLst>
                <a:gd name="connsiteX0" fmla="*/ 2188521 w 2188520"/>
                <a:gd name="connsiteY0" fmla="*/ 2300681 h 2300680"/>
                <a:gd name="connsiteX1" fmla="*/ 2168751 w 2188520"/>
                <a:gd name="connsiteY1" fmla="*/ 2300681 h 2300680"/>
                <a:gd name="connsiteX2" fmla="*/ 819526 w 2188520"/>
                <a:gd name="connsiteY2" fmla="*/ 1857178 h 2300680"/>
                <a:gd name="connsiteX3" fmla="*/ 6063 w 2188520"/>
                <a:gd name="connsiteY3" fmla="*/ 729902 h 2300680"/>
                <a:gd name="connsiteX4" fmla="*/ 0 w 2188520"/>
                <a:gd name="connsiteY4" fmla="*/ 711055 h 2300680"/>
                <a:gd name="connsiteX5" fmla="*/ 2188521 w 2188520"/>
                <a:gd name="connsiteY5" fmla="*/ 0 h 2300680"/>
                <a:gd name="connsiteX6" fmla="*/ 2188521 w 2188520"/>
                <a:gd name="connsiteY6" fmla="*/ 2300681 h 2300680"/>
                <a:gd name="connsiteX7" fmla="*/ 49820 w 2188520"/>
                <a:gd name="connsiteY7" fmla="*/ 736360 h 2300680"/>
                <a:gd name="connsiteX8" fmla="*/ 2148981 w 2188520"/>
                <a:gd name="connsiteY8" fmla="*/ 2261009 h 2300680"/>
                <a:gd name="connsiteX9" fmla="*/ 2148981 w 2188520"/>
                <a:gd name="connsiteY9" fmla="*/ 54301 h 2300680"/>
                <a:gd name="connsiteX10" fmla="*/ 49820 w 2188520"/>
                <a:gd name="connsiteY10" fmla="*/ 736360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2188521" y="2300681"/>
                  </a:moveTo>
                  <a:lnTo>
                    <a:pt x="2168751" y="2300681"/>
                  </a:lnTo>
                  <a:cubicBezTo>
                    <a:pt x="1678854" y="2300681"/>
                    <a:pt x="1212418" y="2147267"/>
                    <a:pt x="819526" y="1857178"/>
                  </a:cubicBezTo>
                  <a:cubicBezTo>
                    <a:pt x="434541" y="1572755"/>
                    <a:pt x="153150" y="1182895"/>
                    <a:pt x="6063" y="729902"/>
                  </a:cubicBezTo>
                  <a:lnTo>
                    <a:pt x="0" y="711055"/>
                  </a:lnTo>
                  <a:lnTo>
                    <a:pt x="2188521" y="0"/>
                  </a:lnTo>
                  <a:lnTo>
                    <a:pt x="2188521" y="2300681"/>
                  </a:lnTo>
                  <a:close/>
                  <a:moveTo>
                    <a:pt x="49820" y="736360"/>
                  </a:moveTo>
                  <a:cubicBezTo>
                    <a:pt x="352957" y="1643004"/>
                    <a:pt x="1192385" y="2252706"/>
                    <a:pt x="2148981" y="2261009"/>
                  </a:cubicBezTo>
                  <a:lnTo>
                    <a:pt x="2148981" y="54301"/>
                  </a:lnTo>
                  <a:lnTo>
                    <a:pt x="49820" y="736360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B506E4D-EE12-420A-AC94-C7C3601F1C08}"/>
                </a:ext>
              </a:extLst>
            </p:cNvPr>
            <p:cNvSpPr/>
            <p:nvPr/>
          </p:nvSpPr>
          <p:spPr>
            <a:xfrm>
              <a:off x="6064104" y="1578017"/>
              <a:ext cx="2305426" cy="2572449"/>
            </a:xfrm>
            <a:custGeom>
              <a:avLst/>
              <a:gdLst>
                <a:gd name="connsiteX0" fmla="*/ 2188521 w 2305426"/>
                <a:gd name="connsiteY0" fmla="*/ 2572450 h 2572449"/>
                <a:gd name="connsiteX1" fmla="*/ 0 w 2305426"/>
                <a:gd name="connsiteY1" fmla="*/ 1861395 h 2572449"/>
                <a:gd name="connsiteX2" fmla="*/ 1352257 w 2305426"/>
                <a:gd name="connsiteY2" fmla="*/ 0 h 2572449"/>
                <a:gd name="connsiteX3" fmla="*/ 1368205 w 2305426"/>
                <a:gd name="connsiteY3" fmla="*/ 11598 h 2572449"/>
                <a:gd name="connsiteX4" fmla="*/ 2049737 w 2305426"/>
                <a:gd name="connsiteY4" fmla="*/ 802655 h 2572449"/>
                <a:gd name="connsiteX5" fmla="*/ 2305426 w 2305426"/>
                <a:gd name="connsiteY5" fmla="*/ 1850851 h 2572449"/>
                <a:gd name="connsiteX6" fmla="*/ 2194584 w 2305426"/>
                <a:gd name="connsiteY6" fmla="*/ 2553603 h 2572449"/>
                <a:gd name="connsiteX7" fmla="*/ 2188521 w 2305426"/>
                <a:gd name="connsiteY7" fmla="*/ 2572450 h 2572449"/>
                <a:gd name="connsiteX8" fmla="*/ 63922 w 2305426"/>
                <a:gd name="connsiteY8" fmla="*/ 1840571 h 2572449"/>
                <a:gd name="connsiteX9" fmla="*/ 2163084 w 2305426"/>
                <a:gd name="connsiteY9" fmla="*/ 2522630 h 2572449"/>
                <a:gd name="connsiteX10" fmla="*/ 2266019 w 2305426"/>
                <a:gd name="connsiteY10" fmla="*/ 1850983 h 2572449"/>
                <a:gd name="connsiteX11" fmla="*/ 1361087 w 2305426"/>
                <a:gd name="connsiteY11" fmla="*/ 55355 h 2572449"/>
                <a:gd name="connsiteX12" fmla="*/ 63922 w 2305426"/>
                <a:gd name="connsiteY12" fmla="*/ 1840571 h 257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426" h="2572449">
                  <a:moveTo>
                    <a:pt x="2188521" y="2572450"/>
                  </a:moveTo>
                  <a:lnTo>
                    <a:pt x="0" y="1861395"/>
                  </a:lnTo>
                  <a:lnTo>
                    <a:pt x="1352257" y="0"/>
                  </a:lnTo>
                  <a:lnTo>
                    <a:pt x="1368205" y="11598"/>
                  </a:lnTo>
                  <a:cubicBezTo>
                    <a:pt x="1652231" y="218391"/>
                    <a:pt x="1887888" y="491873"/>
                    <a:pt x="2049737" y="802655"/>
                  </a:cubicBezTo>
                  <a:cubicBezTo>
                    <a:pt x="2216989" y="1123849"/>
                    <a:pt x="2305426" y="1486296"/>
                    <a:pt x="2305426" y="1850851"/>
                  </a:cubicBezTo>
                  <a:cubicBezTo>
                    <a:pt x="2305426" y="2090593"/>
                    <a:pt x="2268128" y="2327040"/>
                    <a:pt x="2194584" y="2553603"/>
                  </a:cubicBezTo>
                  <a:lnTo>
                    <a:pt x="2188521" y="2572450"/>
                  </a:lnTo>
                  <a:close/>
                  <a:moveTo>
                    <a:pt x="63922" y="1840571"/>
                  </a:moveTo>
                  <a:lnTo>
                    <a:pt x="2163084" y="2522630"/>
                  </a:lnTo>
                  <a:cubicBezTo>
                    <a:pt x="2231356" y="2305821"/>
                    <a:pt x="2266019" y="2079917"/>
                    <a:pt x="2266019" y="1850983"/>
                  </a:cubicBezTo>
                  <a:cubicBezTo>
                    <a:pt x="2266019" y="1145596"/>
                    <a:pt x="1928086" y="475794"/>
                    <a:pt x="1361087" y="55355"/>
                  </a:cubicBezTo>
                  <a:lnTo>
                    <a:pt x="63922" y="184057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18A0A51-7B98-4525-AAFC-B05A763A0DFF}"/>
                </a:ext>
              </a:extLst>
            </p:cNvPr>
            <p:cNvSpPr/>
            <p:nvPr/>
          </p:nvSpPr>
          <p:spPr>
            <a:xfrm>
              <a:off x="4743611" y="1155470"/>
              <a:ext cx="2704645" cy="2307138"/>
            </a:xfrm>
            <a:custGeom>
              <a:avLst/>
              <a:gdLst>
                <a:gd name="connsiteX0" fmla="*/ 1352389 w 2704645"/>
                <a:gd name="connsiteY0" fmla="*/ 2307139 h 2307138"/>
                <a:gd name="connsiteX1" fmla="*/ 0 w 2704645"/>
                <a:gd name="connsiteY1" fmla="*/ 445876 h 2307138"/>
                <a:gd name="connsiteX2" fmla="*/ 15948 w 2704645"/>
                <a:gd name="connsiteY2" fmla="*/ 434277 h 2307138"/>
                <a:gd name="connsiteX3" fmla="*/ 1352389 w 2704645"/>
                <a:gd name="connsiteY3" fmla="*/ 0 h 2307138"/>
                <a:gd name="connsiteX4" fmla="*/ 2688698 w 2704645"/>
                <a:gd name="connsiteY4" fmla="*/ 434277 h 2307138"/>
                <a:gd name="connsiteX5" fmla="*/ 2704645 w 2704645"/>
                <a:gd name="connsiteY5" fmla="*/ 445876 h 2307138"/>
                <a:gd name="connsiteX6" fmla="*/ 1352389 w 2704645"/>
                <a:gd name="connsiteY6" fmla="*/ 2307139 h 2307138"/>
                <a:gd name="connsiteX7" fmla="*/ 55355 w 2704645"/>
                <a:gd name="connsiteY7" fmla="*/ 454574 h 2307138"/>
                <a:gd name="connsiteX8" fmla="*/ 1352389 w 2704645"/>
                <a:gd name="connsiteY8" fmla="*/ 2239790 h 2307138"/>
                <a:gd name="connsiteX9" fmla="*/ 2649422 w 2704645"/>
                <a:gd name="connsiteY9" fmla="*/ 454574 h 2307138"/>
                <a:gd name="connsiteX10" fmla="*/ 1352389 w 2704645"/>
                <a:gd name="connsiteY10" fmla="*/ 39540 h 2307138"/>
                <a:gd name="connsiteX11" fmla="*/ 55355 w 2704645"/>
                <a:gd name="connsiteY11" fmla="*/ 454574 h 23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4645" h="2307138">
                  <a:moveTo>
                    <a:pt x="1352389" y="2307139"/>
                  </a:moveTo>
                  <a:lnTo>
                    <a:pt x="0" y="445876"/>
                  </a:lnTo>
                  <a:lnTo>
                    <a:pt x="15948" y="434277"/>
                  </a:lnTo>
                  <a:cubicBezTo>
                    <a:pt x="406336" y="150119"/>
                    <a:pt x="868423" y="0"/>
                    <a:pt x="1352389" y="0"/>
                  </a:cubicBezTo>
                  <a:cubicBezTo>
                    <a:pt x="1836354" y="0"/>
                    <a:pt x="2298441" y="150119"/>
                    <a:pt x="2688698" y="434277"/>
                  </a:cubicBezTo>
                  <a:lnTo>
                    <a:pt x="2704645" y="445876"/>
                  </a:lnTo>
                  <a:lnTo>
                    <a:pt x="1352389" y="2307139"/>
                  </a:lnTo>
                  <a:close/>
                  <a:moveTo>
                    <a:pt x="55355" y="454574"/>
                  </a:moveTo>
                  <a:lnTo>
                    <a:pt x="1352389" y="2239790"/>
                  </a:lnTo>
                  <a:lnTo>
                    <a:pt x="2649422" y="454574"/>
                  </a:lnTo>
                  <a:cubicBezTo>
                    <a:pt x="2269314" y="183069"/>
                    <a:pt x="1821329" y="39540"/>
                    <a:pt x="1352389" y="39540"/>
                  </a:cubicBezTo>
                  <a:cubicBezTo>
                    <a:pt x="883448" y="39540"/>
                    <a:pt x="435464" y="183069"/>
                    <a:pt x="55355" y="454574"/>
                  </a:cubicBez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ED2E426-E825-46A2-A4A9-1117FABCAC51}"/>
                </a:ext>
              </a:extLst>
            </p:cNvPr>
            <p:cNvSpPr/>
            <p:nvPr/>
          </p:nvSpPr>
          <p:spPr>
            <a:xfrm>
              <a:off x="3822469" y="1578148"/>
              <a:ext cx="2305558" cy="2572318"/>
            </a:xfrm>
            <a:custGeom>
              <a:avLst/>
              <a:gdLst>
                <a:gd name="connsiteX0" fmla="*/ 116906 w 2305558"/>
                <a:gd name="connsiteY0" fmla="*/ 2572318 h 2572318"/>
                <a:gd name="connsiteX1" fmla="*/ 110843 w 2305558"/>
                <a:gd name="connsiteY1" fmla="*/ 2553471 h 2572318"/>
                <a:gd name="connsiteX2" fmla="*/ 0 w 2305558"/>
                <a:gd name="connsiteY2" fmla="*/ 1850851 h 2572318"/>
                <a:gd name="connsiteX3" fmla="*/ 255690 w 2305558"/>
                <a:gd name="connsiteY3" fmla="*/ 802655 h 2572318"/>
                <a:gd name="connsiteX4" fmla="*/ 937222 w 2305558"/>
                <a:gd name="connsiteY4" fmla="*/ 11598 h 2572318"/>
                <a:gd name="connsiteX5" fmla="*/ 953170 w 2305558"/>
                <a:gd name="connsiteY5" fmla="*/ 0 h 2572318"/>
                <a:gd name="connsiteX6" fmla="*/ 2305558 w 2305558"/>
                <a:gd name="connsiteY6" fmla="*/ 1861395 h 2572318"/>
                <a:gd name="connsiteX7" fmla="*/ 116906 w 2305558"/>
                <a:gd name="connsiteY7" fmla="*/ 2572318 h 2572318"/>
                <a:gd name="connsiteX8" fmla="*/ 944471 w 2305558"/>
                <a:gd name="connsiteY8" fmla="*/ 55224 h 2572318"/>
                <a:gd name="connsiteX9" fmla="*/ 39540 w 2305558"/>
                <a:gd name="connsiteY9" fmla="*/ 1850851 h 2572318"/>
                <a:gd name="connsiteX10" fmla="*/ 142475 w 2305558"/>
                <a:gd name="connsiteY10" fmla="*/ 2522498 h 2572318"/>
                <a:gd name="connsiteX11" fmla="*/ 2241636 w 2305558"/>
                <a:gd name="connsiteY11" fmla="*/ 1840439 h 2572318"/>
                <a:gd name="connsiteX12" fmla="*/ 944471 w 2305558"/>
                <a:gd name="connsiteY12" fmla="*/ 55224 h 25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58" h="2572318">
                  <a:moveTo>
                    <a:pt x="116906" y="2572318"/>
                  </a:moveTo>
                  <a:lnTo>
                    <a:pt x="110843" y="2553471"/>
                  </a:lnTo>
                  <a:cubicBezTo>
                    <a:pt x="37299" y="2327041"/>
                    <a:pt x="0" y="2090593"/>
                    <a:pt x="0" y="1850851"/>
                  </a:cubicBezTo>
                  <a:cubicBezTo>
                    <a:pt x="0" y="1486296"/>
                    <a:pt x="88437" y="1123849"/>
                    <a:pt x="255690" y="802655"/>
                  </a:cubicBezTo>
                  <a:cubicBezTo>
                    <a:pt x="417539" y="491873"/>
                    <a:pt x="653195" y="218259"/>
                    <a:pt x="937222" y="11598"/>
                  </a:cubicBezTo>
                  <a:lnTo>
                    <a:pt x="953170" y="0"/>
                  </a:lnTo>
                  <a:lnTo>
                    <a:pt x="2305558" y="1861395"/>
                  </a:lnTo>
                  <a:lnTo>
                    <a:pt x="116906" y="2572318"/>
                  </a:lnTo>
                  <a:close/>
                  <a:moveTo>
                    <a:pt x="944471" y="55224"/>
                  </a:moveTo>
                  <a:cubicBezTo>
                    <a:pt x="377472" y="475662"/>
                    <a:pt x="39540" y="1145464"/>
                    <a:pt x="39540" y="1850851"/>
                  </a:cubicBezTo>
                  <a:cubicBezTo>
                    <a:pt x="39540" y="2079786"/>
                    <a:pt x="74203" y="2305689"/>
                    <a:pt x="142475" y="2522498"/>
                  </a:cubicBezTo>
                  <a:lnTo>
                    <a:pt x="2241636" y="1840439"/>
                  </a:lnTo>
                  <a:lnTo>
                    <a:pt x="944471" y="55224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2" name="Graphique 18">
            <a:extLst>
              <a:ext uri="{FF2B5EF4-FFF2-40B4-BE49-F238E27FC236}">
                <a16:creationId xmlns:a16="http://schemas.microsoft.com/office/drawing/2014/main" id="{52CD6406-6F63-4089-B06B-AC3DC8FD5156}"/>
              </a:ext>
            </a:extLst>
          </p:cNvPr>
          <p:cNvGrpSpPr/>
          <p:nvPr/>
        </p:nvGrpSpPr>
        <p:grpSpPr>
          <a:xfrm>
            <a:off x="5127278" y="2460278"/>
            <a:ext cx="1937443" cy="1937442"/>
            <a:chOff x="5127278" y="2460278"/>
            <a:chExt cx="1937443" cy="1937442"/>
          </a:xfrm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565D2A5-58D5-428F-8565-8BD0EE3A9B8A}"/>
                </a:ext>
              </a:extLst>
            </p:cNvPr>
            <p:cNvSpPr/>
            <p:nvPr/>
          </p:nvSpPr>
          <p:spPr>
            <a:xfrm>
              <a:off x="5186587" y="2519588"/>
              <a:ext cx="1818824" cy="1818824"/>
            </a:xfrm>
            <a:custGeom>
              <a:avLst/>
              <a:gdLst>
                <a:gd name="connsiteX0" fmla="*/ 1818825 w 1818824"/>
                <a:gd name="connsiteY0" fmla="*/ 909412 h 1818824"/>
                <a:gd name="connsiteX1" fmla="*/ 909412 w 1818824"/>
                <a:gd name="connsiteY1" fmla="*/ 1818824 h 1818824"/>
                <a:gd name="connsiteX2" fmla="*/ 0 w 1818824"/>
                <a:gd name="connsiteY2" fmla="*/ 909412 h 1818824"/>
                <a:gd name="connsiteX3" fmla="*/ 909412 w 1818824"/>
                <a:gd name="connsiteY3" fmla="*/ 0 h 1818824"/>
                <a:gd name="connsiteX4" fmla="*/ 1818825 w 1818824"/>
                <a:gd name="connsiteY4" fmla="*/ 909412 h 18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824" h="1818824">
                  <a:moveTo>
                    <a:pt x="1818825" y="909412"/>
                  </a:moveTo>
                  <a:cubicBezTo>
                    <a:pt x="1818825" y="1411666"/>
                    <a:pt x="1411667" y="1818824"/>
                    <a:pt x="909412" y="1818824"/>
                  </a:cubicBezTo>
                  <a:cubicBezTo>
                    <a:pt x="407158" y="1818824"/>
                    <a:pt x="0" y="1411666"/>
                    <a:pt x="0" y="909412"/>
                  </a:cubicBezTo>
                  <a:cubicBezTo>
                    <a:pt x="0" y="407158"/>
                    <a:pt x="407158" y="0"/>
                    <a:pt x="909412" y="0"/>
                  </a:cubicBezTo>
                  <a:cubicBezTo>
                    <a:pt x="1411667" y="0"/>
                    <a:pt x="1818825" y="407158"/>
                    <a:pt x="1818825" y="909412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0FAA951-9445-4FA4-BB1D-1AFEFD7B7F3F}"/>
                </a:ext>
              </a:extLst>
            </p:cNvPr>
            <p:cNvSpPr/>
            <p:nvPr/>
          </p:nvSpPr>
          <p:spPr>
            <a:xfrm>
              <a:off x="5127278" y="2460278"/>
              <a:ext cx="1937443" cy="1937442"/>
            </a:xfrm>
            <a:custGeom>
              <a:avLst/>
              <a:gdLst>
                <a:gd name="connsiteX0" fmla="*/ 968722 w 1937443"/>
                <a:gd name="connsiteY0" fmla="*/ 1937443 h 1937442"/>
                <a:gd name="connsiteX1" fmla="*/ 0 w 1937443"/>
                <a:gd name="connsiteY1" fmla="*/ 968722 h 1937442"/>
                <a:gd name="connsiteX2" fmla="*/ 968722 w 1937443"/>
                <a:gd name="connsiteY2" fmla="*/ 0 h 1937442"/>
                <a:gd name="connsiteX3" fmla="*/ 1937444 w 1937443"/>
                <a:gd name="connsiteY3" fmla="*/ 968722 h 1937442"/>
                <a:gd name="connsiteX4" fmla="*/ 968722 w 1937443"/>
                <a:gd name="connsiteY4" fmla="*/ 1937443 h 1937442"/>
                <a:gd name="connsiteX5" fmla="*/ 968722 w 1937443"/>
                <a:gd name="connsiteY5" fmla="*/ 118619 h 1937442"/>
                <a:gd name="connsiteX6" fmla="*/ 118619 w 1937443"/>
                <a:gd name="connsiteY6" fmla="*/ 968722 h 1937442"/>
                <a:gd name="connsiteX7" fmla="*/ 968722 w 1937443"/>
                <a:gd name="connsiteY7" fmla="*/ 1818824 h 1937442"/>
                <a:gd name="connsiteX8" fmla="*/ 1818825 w 1937443"/>
                <a:gd name="connsiteY8" fmla="*/ 968722 h 1937442"/>
                <a:gd name="connsiteX9" fmla="*/ 968722 w 1937443"/>
                <a:gd name="connsiteY9" fmla="*/ 118619 h 19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7443" h="1937442">
                  <a:moveTo>
                    <a:pt x="968722" y="1937443"/>
                  </a:moveTo>
                  <a:cubicBezTo>
                    <a:pt x="434541" y="1937443"/>
                    <a:pt x="0" y="1502902"/>
                    <a:pt x="0" y="968722"/>
                  </a:cubicBezTo>
                  <a:cubicBezTo>
                    <a:pt x="0" y="434541"/>
                    <a:pt x="434541" y="0"/>
                    <a:pt x="968722" y="0"/>
                  </a:cubicBezTo>
                  <a:cubicBezTo>
                    <a:pt x="1502903" y="0"/>
                    <a:pt x="1937444" y="434541"/>
                    <a:pt x="1937444" y="968722"/>
                  </a:cubicBezTo>
                  <a:cubicBezTo>
                    <a:pt x="1937444" y="1502902"/>
                    <a:pt x="1502903" y="1937443"/>
                    <a:pt x="968722" y="1937443"/>
                  </a:cubicBezTo>
                  <a:close/>
                  <a:moveTo>
                    <a:pt x="968722" y="118619"/>
                  </a:moveTo>
                  <a:cubicBezTo>
                    <a:pt x="500045" y="118619"/>
                    <a:pt x="118619" y="499913"/>
                    <a:pt x="118619" y="968722"/>
                  </a:cubicBezTo>
                  <a:cubicBezTo>
                    <a:pt x="118619" y="1437530"/>
                    <a:pt x="499913" y="1818824"/>
                    <a:pt x="968722" y="1818824"/>
                  </a:cubicBezTo>
                  <a:cubicBezTo>
                    <a:pt x="1437399" y="1818824"/>
                    <a:pt x="1818825" y="1437530"/>
                    <a:pt x="1818825" y="968722"/>
                  </a:cubicBezTo>
                  <a:cubicBezTo>
                    <a:pt x="1818825" y="499913"/>
                    <a:pt x="1437399" y="118619"/>
                    <a:pt x="968722" y="118619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E37BCF9B-B3A2-408A-B17C-35A7DEDE335E}"/>
                </a:ext>
              </a:extLst>
            </p:cNvPr>
            <p:cNvSpPr/>
            <p:nvPr/>
          </p:nvSpPr>
          <p:spPr>
            <a:xfrm>
              <a:off x="5147047" y="2480048"/>
              <a:ext cx="1897904" cy="1897903"/>
            </a:xfrm>
            <a:custGeom>
              <a:avLst/>
              <a:gdLst>
                <a:gd name="connsiteX0" fmla="*/ 948952 w 1897904"/>
                <a:gd name="connsiteY0" fmla="*/ 1897903 h 1897903"/>
                <a:gd name="connsiteX1" fmla="*/ 0 w 1897904"/>
                <a:gd name="connsiteY1" fmla="*/ 948952 h 1897903"/>
                <a:gd name="connsiteX2" fmla="*/ 948952 w 1897904"/>
                <a:gd name="connsiteY2" fmla="*/ 0 h 1897903"/>
                <a:gd name="connsiteX3" fmla="*/ 1897904 w 1897904"/>
                <a:gd name="connsiteY3" fmla="*/ 948952 h 1897903"/>
                <a:gd name="connsiteX4" fmla="*/ 948952 w 1897904"/>
                <a:gd name="connsiteY4" fmla="*/ 1897903 h 1897903"/>
                <a:gd name="connsiteX5" fmla="*/ 948952 w 1897904"/>
                <a:gd name="connsiteY5" fmla="*/ 79079 h 1897903"/>
                <a:gd name="connsiteX6" fmla="*/ 79079 w 1897904"/>
                <a:gd name="connsiteY6" fmla="*/ 948952 h 1897903"/>
                <a:gd name="connsiteX7" fmla="*/ 948952 w 1897904"/>
                <a:gd name="connsiteY7" fmla="*/ 1818824 h 1897903"/>
                <a:gd name="connsiteX8" fmla="*/ 1818825 w 1897904"/>
                <a:gd name="connsiteY8" fmla="*/ 948952 h 1897903"/>
                <a:gd name="connsiteX9" fmla="*/ 948952 w 1897904"/>
                <a:gd name="connsiteY9" fmla="*/ 79079 h 18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04" h="1897903">
                  <a:moveTo>
                    <a:pt x="948952" y="1897903"/>
                  </a:moveTo>
                  <a:cubicBezTo>
                    <a:pt x="425710" y="1897903"/>
                    <a:pt x="0" y="1472193"/>
                    <a:pt x="0" y="948952"/>
                  </a:cubicBezTo>
                  <a:cubicBezTo>
                    <a:pt x="0" y="425710"/>
                    <a:pt x="425710" y="0"/>
                    <a:pt x="948952" y="0"/>
                  </a:cubicBezTo>
                  <a:cubicBezTo>
                    <a:pt x="1472194" y="0"/>
                    <a:pt x="1897904" y="425710"/>
                    <a:pt x="1897904" y="948952"/>
                  </a:cubicBezTo>
                  <a:cubicBezTo>
                    <a:pt x="1897904" y="1472193"/>
                    <a:pt x="1472194" y="1897903"/>
                    <a:pt x="948952" y="1897903"/>
                  </a:cubicBezTo>
                  <a:close/>
                  <a:moveTo>
                    <a:pt x="948952" y="79079"/>
                  </a:moveTo>
                  <a:cubicBezTo>
                    <a:pt x="469336" y="79079"/>
                    <a:pt x="79079" y="469336"/>
                    <a:pt x="79079" y="948952"/>
                  </a:cubicBezTo>
                  <a:cubicBezTo>
                    <a:pt x="79079" y="1428568"/>
                    <a:pt x="469336" y="1818824"/>
                    <a:pt x="948952" y="1818824"/>
                  </a:cubicBezTo>
                  <a:cubicBezTo>
                    <a:pt x="1428568" y="1818824"/>
                    <a:pt x="1818825" y="1428568"/>
                    <a:pt x="1818825" y="948952"/>
                  </a:cubicBezTo>
                  <a:cubicBezTo>
                    <a:pt x="1818825" y="469336"/>
                    <a:pt x="1428568" y="79079"/>
                    <a:pt x="948952" y="79079"/>
                  </a:cubicBezTo>
                  <a:close/>
                </a:path>
              </a:pathLst>
            </a:custGeom>
            <a:solidFill>
              <a:srgbClr val="11A5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5F48A481-532E-417D-A7DA-134673F096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081" y="2519588"/>
            <a:ext cx="795070" cy="694317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52C91C4E-5DC5-4EEE-8230-A44D65B7C6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1369" y="4386264"/>
            <a:ext cx="652742" cy="652742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598CE828-ADD4-4208-8902-2560BAA59B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9213" y="4315420"/>
            <a:ext cx="685945" cy="680530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62A76EDF-B7DF-4C11-BA7F-E4A57B52E6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7912" y="2552514"/>
            <a:ext cx="663106" cy="783484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C014EA7C-92D0-4973-8D8C-CE5F6A5AC9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0777" y="1462504"/>
            <a:ext cx="750447" cy="748493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B6E5B16E-5475-46E8-B0FB-1D082B83E61B}"/>
              </a:ext>
            </a:extLst>
          </p:cNvPr>
          <p:cNvSpPr txBox="1"/>
          <p:nvPr/>
        </p:nvSpPr>
        <p:spPr>
          <a:xfrm>
            <a:off x="5382124" y="3136613"/>
            <a:ext cx="142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0730D325-8110-4B6C-97AC-2E70598532A9}"/>
              </a:ext>
            </a:extLst>
          </p:cNvPr>
          <p:cNvSpPr txBox="1"/>
          <p:nvPr/>
        </p:nvSpPr>
        <p:spPr>
          <a:xfrm>
            <a:off x="9058723" y="2460278"/>
            <a:ext cx="1672254" cy="369332"/>
          </a:xfrm>
          <a:prstGeom prst="rect">
            <a:avLst/>
          </a:prstGeom>
          <a:noFill/>
          <a:ln w="19050">
            <a:solidFill>
              <a:srgbClr val="11A5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Zone d’étude</a:t>
            </a:r>
          </a:p>
        </p:txBody>
      </p:sp>
    </p:spTree>
    <p:extLst>
      <p:ext uri="{BB962C8B-B14F-4D97-AF65-F5344CB8AC3E}">
        <p14:creationId xmlns:p14="http://schemas.microsoft.com/office/powerpoint/2010/main" val="1458727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43A59BAF-8654-4C85-9BB5-0F328492DD8C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7324111" y="4712635"/>
            <a:ext cx="900772" cy="832379"/>
          </a:xfrm>
          <a:prstGeom prst="line">
            <a:avLst/>
          </a:prstGeom>
          <a:ln w="12700">
            <a:solidFill>
              <a:srgbClr val="11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DE106A2-19BB-4943-97E1-D26F02DB8660}"/>
              </a:ext>
            </a:extLst>
          </p:cNvPr>
          <p:cNvSpPr/>
          <p:nvPr/>
        </p:nvSpPr>
        <p:spPr>
          <a:xfrm>
            <a:off x="6096000" y="3429000"/>
            <a:ext cx="2143840" cy="2253760"/>
          </a:xfrm>
          <a:custGeom>
            <a:avLst/>
            <a:gdLst>
              <a:gd name="connsiteX0" fmla="*/ 0 w 2143840"/>
              <a:gd name="connsiteY0" fmla="*/ 2253760 h 2253760"/>
              <a:gd name="connsiteX1" fmla="*/ 2143841 w 2143840"/>
              <a:gd name="connsiteY1" fmla="*/ 696557 h 2253760"/>
              <a:gd name="connsiteX2" fmla="*/ 0 w 2143840"/>
              <a:gd name="connsiteY2" fmla="*/ 0 h 2253760"/>
              <a:gd name="connsiteX3" fmla="*/ 0 w 2143840"/>
              <a:gd name="connsiteY3" fmla="*/ 2253760 h 225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840" h="2253760">
                <a:moveTo>
                  <a:pt x="0" y="2253760"/>
                </a:moveTo>
                <a:cubicBezTo>
                  <a:pt x="1001540" y="2253760"/>
                  <a:pt x="1850457" y="1600302"/>
                  <a:pt x="2143841" y="696557"/>
                </a:cubicBezTo>
                <a:lnTo>
                  <a:pt x="0" y="0"/>
                </a:lnTo>
                <a:lnTo>
                  <a:pt x="0" y="2253760"/>
                </a:lnTo>
                <a:close/>
              </a:path>
            </a:pathLst>
          </a:custGeom>
          <a:solidFill>
            <a:srgbClr val="11A5FF"/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6" name="Graphique 18">
            <a:extLst>
              <a:ext uri="{FF2B5EF4-FFF2-40B4-BE49-F238E27FC236}">
                <a16:creationId xmlns:a16="http://schemas.microsoft.com/office/drawing/2014/main" id="{3E080E43-90A1-4C35-A2F3-72B5EE4AB4C6}"/>
              </a:ext>
            </a:extLst>
          </p:cNvPr>
          <p:cNvGrpSpPr/>
          <p:nvPr/>
        </p:nvGrpSpPr>
        <p:grpSpPr>
          <a:xfrm>
            <a:off x="3822469" y="1155470"/>
            <a:ext cx="4547062" cy="4547060"/>
            <a:chOff x="3822469" y="1155470"/>
            <a:chExt cx="4547062" cy="4547060"/>
          </a:xfrm>
          <a:solidFill>
            <a:srgbClr val="004989"/>
          </a:solidFill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515E84CA-AE31-4FDB-9D21-F4D91F7A5376}"/>
                </a:ext>
              </a:extLst>
            </p:cNvPr>
            <p:cNvSpPr/>
            <p:nvPr/>
          </p:nvSpPr>
          <p:spPr>
            <a:xfrm>
              <a:off x="6076230" y="3401849"/>
              <a:ext cx="2188520" cy="2300680"/>
            </a:xfrm>
            <a:custGeom>
              <a:avLst/>
              <a:gdLst>
                <a:gd name="connsiteX0" fmla="*/ 19770 w 2188520"/>
                <a:gd name="connsiteY0" fmla="*/ 2300681 h 2300680"/>
                <a:gd name="connsiteX1" fmla="*/ 0 w 2188520"/>
                <a:gd name="connsiteY1" fmla="*/ 2300681 h 2300680"/>
                <a:gd name="connsiteX2" fmla="*/ 0 w 2188520"/>
                <a:gd name="connsiteY2" fmla="*/ 0 h 2300680"/>
                <a:gd name="connsiteX3" fmla="*/ 2188521 w 2188520"/>
                <a:gd name="connsiteY3" fmla="*/ 711055 h 2300680"/>
                <a:gd name="connsiteX4" fmla="*/ 2182458 w 2188520"/>
                <a:gd name="connsiteY4" fmla="*/ 729902 h 2300680"/>
                <a:gd name="connsiteX5" fmla="*/ 1368995 w 2188520"/>
                <a:gd name="connsiteY5" fmla="*/ 1857178 h 2300680"/>
                <a:gd name="connsiteX6" fmla="*/ 19770 w 2188520"/>
                <a:gd name="connsiteY6" fmla="*/ 2300681 h 2300680"/>
                <a:gd name="connsiteX7" fmla="*/ 39540 w 2188520"/>
                <a:gd name="connsiteY7" fmla="*/ 54301 h 2300680"/>
                <a:gd name="connsiteX8" fmla="*/ 39540 w 2188520"/>
                <a:gd name="connsiteY8" fmla="*/ 2261009 h 2300680"/>
                <a:gd name="connsiteX9" fmla="*/ 2138701 w 2188520"/>
                <a:gd name="connsiteY9" fmla="*/ 736360 h 2300680"/>
                <a:gd name="connsiteX10" fmla="*/ 39540 w 2188520"/>
                <a:gd name="connsiteY10" fmla="*/ 54301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19770" y="2300681"/>
                  </a:moveTo>
                  <a:lnTo>
                    <a:pt x="0" y="2300681"/>
                  </a:lnTo>
                  <a:lnTo>
                    <a:pt x="0" y="0"/>
                  </a:lnTo>
                  <a:lnTo>
                    <a:pt x="2188521" y="711055"/>
                  </a:lnTo>
                  <a:lnTo>
                    <a:pt x="2182458" y="729902"/>
                  </a:lnTo>
                  <a:cubicBezTo>
                    <a:pt x="2035370" y="1183027"/>
                    <a:pt x="1754112" y="1572755"/>
                    <a:pt x="1368995" y="1857178"/>
                  </a:cubicBezTo>
                  <a:cubicBezTo>
                    <a:pt x="976103" y="2147267"/>
                    <a:pt x="509666" y="2300681"/>
                    <a:pt x="19770" y="2300681"/>
                  </a:cubicBezTo>
                  <a:close/>
                  <a:moveTo>
                    <a:pt x="39540" y="54301"/>
                  </a:moveTo>
                  <a:lnTo>
                    <a:pt x="39540" y="2261009"/>
                  </a:lnTo>
                  <a:cubicBezTo>
                    <a:pt x="996136" y="2252706"/>
                    <a:pt x="1835563" y="1643004"/>
                    <a:pt x="2138701" y="736360"/>
                  </a:cubicBezTo>
                  <a:lnTo>
                    <a:pt x="39540" y="5430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CB6D3687-7A73-44E8-9F44-2BC53F82D517}"/>
                </a:ext>
              </a:extLst>
            </p:cNvPr>
            <p:cNvSpPr/>
            <p:nvPr/>
          </p:nvSpPr>
          <p:spPr>
            <a:xfrm>
              <a:off x="3927249" y="3401849"/>
              <a:ext cx="2188520" cy="2300680"/>
            </a:xfrm>
            <a:custGeom>
              <a:avLst/>
              <a:gdLst>
                <a:gd name="connsiteX0" fmla="*/ 2188521 w 2188520"/>
                <a:gd name="connsiteY0" fmla="*/ 2300681 h 2300680"/>
                <a:gd name="connsiteX1" fmla="*/ 2168751 w 2188520"/>
                <a:gd name="connsiteY1" fmla="*/ 2300681 h 2300680"/>
                <a:gd name="connsiteX2" fmla="*/ 819526 w 2188520"/>
                <a:gd name="connsiteY2" fmla="*/ 1857178 h 2300680"/>
                <a:gd name="connsiteX3" fmla="*/ 6063 w 2188520"/>
                <a:gd name="connsiteY3" fmla="*/ 729902 h 2300680"/>
                <a:gd name="connsiteX4" fmla="*/ 0 w 2188520"/>
                <a:gd name="connsiteY4" fmla="*/ 711055 h 2300680"/>
                <a:gd name="connsiteX5" fmla="*/ 2188521 w 2188520"/>
                <a:gd name="connsiteY5" fmla="*/ 0 h 2300680"/>
                <a:gd name="connsiteX6" fmla="*/ 2188521 w 2188520"/>
                <a:gd name="connsiteY6" fmla="*/ 2300681 h 2300680"/>
                <a:gd name="connsiteX7" fmla="*/ 49820 w 2188520"/>
                <a:gd name="connsiteY7" fmla="*/ 736360 h 2300680"/>
                <a:gd name="connsiteX8" fmla="*/ 2148981 w 2188520"/>
                <a:gd name="connsiteY8" fmla="*/ 2261009 h 2300680"/>
                <a:gd name="connsiteX9" fmla="*/ 2148981 w 2188520"/>
                <a:gd name="connsiteY9" fmla="*/ 54301 h 2300680"/>
                <a:gd name="connsiteX10" fmla="*/ 49820 w 2188520"/>
                <a:gd name="connsiteY10" fmla="*/ 736360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2188521" y="2300681"/>
                  </a:moveTo>
                  <a:lnTo>
                    <a:pt x="2168751" y="2300681"/>
                  </a:lnTo>
                  <a:cubicBezTo>
                    <a:pt x="1678854" y="2300681"/>
                    <a:pt x="1212418" y="2147267"/>
                    <a:pt x="819526" y="1857178"/>
                  </a:cubicBezTo>
                  <a:cubicBezTo>
                    <a:pt x="434541" y="1572755"/>
                    <a:pt x="153150" y="1182895"/>
                    <a:pt x="6063" y="729902"/>
                  </a:cubicBezTo>
                  <a:lnTo>
                    <a:pt x="0" y="711055"/>
                  </a:lnTo>
                  <a:lnTo>
                    <a:pt x="2188521" y="0"/>
                  </a:lnTo>
                  <a:lnTo>
                    <a:pt x="2188521" y="2300681"/>
                  </a:lnTo>
                  <a:close/>
                  <a:moveTo>
                    <a:pt x="49820" y="736360"/>
                  </a:moveTo>
                  <a:cubicBezTo>
                    <a:pt x="352957" y="1643004"/>
                    <a:pt x="1192385" y="2252706"/>
                    <a:pt x="2148981" y="2261009"/>
                  </a:cubicBezTo>
                  <a:lnTo>
                    <a:pt x="2148981" y="54301"/>
                  </a:lnTo>
                  <a:lnTo>
                    <a:pt x="49820" y="736360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B506E4D-EE12-420A-AC94-C7C3601F1C08}"/>
                </a:ext>
              </a:extLst>
            </p:cNvPr>
            <p:cNvSpPr/>
            <p:nvPr/>
          </p:nvSpPr>
          <p:spPr>
            <a:xfrm>
              <a:off x="6064104" y="1578017"/>
              <a:ext cx="2305426" cy="2572449"/>
            </a:xfrm>
            <a:custGeom>
              <a:avLst/>
              <a:gdLst>
                <a:gd name="connsiteX0" fmla="*/ 2188521 w 2305426"/>
                <a:gd name="connsiteY0" fmla="*/ 2572450 h 2572449"/>
                <a:gd name="connsiteX1" fmla="*/ 0 w 2305426"/>
                <a:gd name="connsiteY1" fmla="*/ 1861395 h 2572449"/>
                <a:gd name="connsiteX2" fmla="*/ 1352257 w 2305426"/>
                <a:gd name="connsiteY2" fmla="*/ 0 h 2572449"/>
                <a:gd name="connsiteX3" fmla="*/ 1368205 w 2305426"/>
                <a:gd name="connsiteY3" fmla="*/ 11598 h 2572449"/>
                <a:gd name="connsiteX4" fmla="*/ 2049737 w 2305426"/>
                <a:gd name="connsiteY4" fmla="*/ 802655 h 2572449"/>
                <a:gd name="connsiteX5" fmla="*/ 2305426 w 2305426"/>
                <a:gd name="connsiteY5" fmla="*/ 1850851 h 2572449"/>
                <a:gd name="connsiteX6" fmla="*/ 2194584 w 2305426"/>
                <a:gd name="connsiteY6" fmla="*/ 2553603 h 2572449"/>
                <a:gd name="connsiteX7" fmla="*/ 2188521 w 2305426"/>
                <a:gd name="connsiteY7" fmla="*/ 2572450 h 2572449"/>
                <a:gd name="connsiteX8" fmla="*/ 63922 w 2305426"/>
                <a:gd name="connsiteY8" fmla="*/ 1840571 h 2572449"/>
                <a:gd name="connsiteX9" fmla="*/ 2163084 w 2305426"/>
                <a:gd name="connsiteY9" fmla="*/ 2522630 h 2572449"/>
                <a:gd name="connsiteX10" fmla="*/ 2266019 w 2305426"/>
                <a:gd name="connsiteY10" fmla="*/ 1850983 h 2572449"/>
                <a:gd name="connsiteX11" fmla="*/ 1361087 w 2305426"/>
                <a:gd name="connsiteY11" fmla="*/ 55355 h 2572449"/>
                <a:gd name="connsiteX12" fmla="*/ 63922 w 2305426"/>
                <a:gd name="connsiteY12" fmla="*/ 1840571 h 257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426" h="2572449">
                  <a:moveTo>
                    <a:pt x="2188521" y="2572450"/>
                  </a:moveTo>
                  <a:lnTo>
                    <a:pt x="0" y="1861395"/>
                  </a:lnTo>
                  <a:lnTo>
                    <a:pt x="1352257" y="0"/>
                  </a:lnTo>
                  <a:lnTo>
                    <a:pt x="1368205" y="11598"/>
                  </a:lnTo>
                  <a:cubicBezTo>
                    <a:pt x="1652231" y="218391"/>
                    <a:pt x="1887888" y="491873"/>
                    <a:pt x="2049737" y="802655"/>
                  </a:cubicBezTo>
                  <a:cubicBezTo>
                    <a:pt x="2216989" y="1123849"/>
                    <a:pt x="2305426" y="1486296"/>
                    <a:pt x="2305426" y="1850851"/>
                  </a:cubicBezTo>
                  <a:cubicBezTo>
                    <a:pt x="2305426" y="2090593"/>
                    <a:pt x="2268128" y="2327040"/>
                    <a:pt x="2194584" y="2553603"/>
                  </a:cubicBezTo>
                  <a:lnTo>
                    <a:pt x="2188521" y="2572450"/>
                  </a:lnTo>
                  <a:close/>
                  <a:moveTo>
                    <a:pt x="63922" y="1840571"/>
                  </a:moveTo>
                  <a:lnTo>
                    <a:pt x="2163084" y="2522630"/>
                  </a:lnTo>
                  <a:cubicBezTo>
                    <a:pt x="2231356" y="2305821"/>
                    <a:pt x="2266019" y="2079917"/>
                    <a:pt x="2266019" y="1850983"/>
                  </a:cubicBezTo>
                  <a:cubicBezTo>
                    <a:pt x="2266019" y="1145596"/>
                    <a:pt x="1928086" y="475794"/>
                    <a:pt x="1361087" y="55355"/>
                  </a:cubicBezTo>
                  <a:lnTo>
                    <a:pt x="63922" y="184057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18A0A51-7B98-4525-AAFC-B05A763A0DFF}"/>
                </a:ext>
              </a:extLst>
            </p:cNvPr>
            <p:cNvSpPr/>
            <p:nvPr/>
          </p:nvSpPr>
          <p:spPr>
            <a:xfrm>
              <a:off x="4743611" y="1155470"/>
              <a:ext cx="2704645" cy="2307138"/>
            </a:xfrm>
            <a:custGeom>
              <a:avLst/>
              <a:gdLst>
                <a:gd name="connsiteX0" fmla="*/ 1352389 w 2704645"/>
                <a:gd name="connsiteY0" fmla="*/ 2307139 h 2307138"/>
                <a:gd name="connsiteX1" fmla="*/ 0 w 2704645"/>
                <a:gd name="connsiteY1" fmla="*/ 445876 h 2307138"/>
                <a:gd name="connsiteX2" fmla="*/ 15948 w 2704645"/>
                <a:gd name="connsiteY2" fmla="*/ 434277 h 2307138"/>
                <a:gd name="connsiteX3" fmla="*/ 1352389 w 2704645"/>
                <a:gd name="connsiteY3" fmla="*/ 0 h 2307138"/>
                <a:gd name="connsiteX4" fmla="*/ 2688698 w 2704645"/>
                <a:gd name="connsiteY4" fmla="*/ 434277 h 2307138"/>
                <a:gd name="connsiteX5" fmla="*/ 2704645 w 2704645"/>
                <a:gd name="connsiteY5" fmla="*/ 445876 h 2307138"/>
                <a:gd name="connsiteX6" fmla="*/ 1352389 w 2704645"/>
                <a:gd name="connsiteY6" fmla="*/ 2307139 h 2307138"/>
                <a:gd name="connsiteX7" fmla="*/ 55355 w 2704645"/>
                <a:gd name="connsiteY7" fmla="*/ 454574 h 2307138"/>
                <a:gd name="connsiteX8" fmla="*/ 1352389 w 2704645"/>
                <a:gd name="connsiteY8" fmla="*/ 2239790 h 2307138"/>
                <a:gd name="connsiteX9" fmla="*/ 2649422 w 2704645"/>
                <a:gd name="connsiteY9" fmla="*/ 454574 h 2307138"/>
                <a:gd name="connsiteX10" fmla="*/ 1352389 w 2704645"/>
                <a:gd name="connsiteY10" fmla="*/ 39540 h 2307138"/>
                <a:gd name="connsiteX11" fmla="*/ 55355 w 2704645"/>
                <a:gd name="connsiteY11" fmla="*/ 454574 h 23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4645" h="2307138">
                  <a:moveTo>
                    <a:pt x="1352389" y="2307139"/>
                  </a:moveTo>
                  <a:lnTo>
                    <a:pt x="0" y="445876"/>
                  </a:lnTo>
                  <a:lnTo>
                    <a:pt x="15948" y="434277"/>
                  </a:lnTo>
                  <a:cubicBezTo>
                    <a:pt x="406336" y="150119"/>
                    <a:pt x="868423" y="0"/>
                    <a:pt x="1352389" y="0"/>
                  </a:cubicBezTo>
                  <a:cubicBezTo>
                    <a:pt x="1836354" y="0"/>
                    <a:pt x="2298441" y="150119"/>
                    <a:pt x="2688698" y="434277"/>
                  </a:cubicBezTo>
                  <a:lnTo>
                    <a:pt x="2704645" y="445876"/>
                  </a:lnTo>
                  <a:lnTo>
                    <a:pt x="1352389" y="2307139"/>
                  </a:lnTo>
                  <a:close/>
                  <a:moveTo>
                    <a:pt x="55355" y="454574"/>
                  </a:moveTo>
                  <a:lnTo>
                    <a:pt x="1352389" y="2239790"/>
                  </a:lnTo>
                  <a:lnTo>
                    <a:pt x="2649422" y="454574"/>
                  </a:lnTo>
                  <a:cubicBezTo>
                    <a:pt x="2269314" y="183069"/>
                    <a:pt x="1821329" y="39540"/>
                    <a:pt x="1352389" y="39540"/>
                  </a:cubicBezTo>
                  <a:cubicBezTo>
                    <a:pt x="883448" y="39540"/>
                    <a:pt x="435464" y="183069"/>
                    <a:pt x="55355" y="454574"/>
                  </a:cubicBez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ED2E426-E825-46A2-A4A9-1117FABCAC51}"/>
                </a:ext>
              </a:extLst>
            </p:cNvPr>
            <p:cNvSpPr/>
            <p:nvPr/>
          </p:nvSpPr>
          <p:spPr>
            <a:xfrm>
              <a:off x="3822469" y="1578148"/>
              <a:ext cx="2305558" cy="2572318"/>
            </a:xfrm>
            <a:custGeom>
              <a:avLst/>
              <a:gdLst>
                <a:gd name="connsiteX0" fmla="*/ 116906 w 2305558"/>
                <a:gd name="connsiteY0" fmla="*/ 2572318 h 2572318"/>
                <a:gd name="connsiteX1" fmla="*/ 110843 w 2305558"/>
                <a:gd name="connsiteY1" fmla="*/ 2553471 h 2572318"/>
                <a:gd name="connsiteX2" fmla="*/ 0 w 2305558"/>
                <a:gd name="connsiteY2" fmla="*/ 1850851 h 2572318"/>
                <a:gd name="connsiteX3" fmla="*/ 255690 w 2305558"/>
                <a:gd name="connsiteY3" fmla="*/ 802655 h 2572318"/>
                <a:gd name="connsiteX4" fmla="*/ 937222 w 2305558"/>
                <a:gd name="connsiteY4" fmla="*/ 11598 h 2572318"/>
                <a:gd name="connsiteX5" fmla="*/ 953170 w 2305558"/>
                <a:gd name="connsiteY5" fmla="*/ 0 h 2572318"/>
                <a:gd name="connsiteX6" fmla="*/ 2305558 w 2305558"/>
                <a:gd name="connsiteY6" fmla="*/ 1861395 h 2572318"/>
                <a:gd name="connsiteX7" fmla="*/ 116906 w 2305558"/>
                <a:gd name="connsiteY7" fmla="*/ 2572318 h 2572318"/>
                <a:gd name="connsiteX8" fmla="*/ 944471 w 2305558"/>
                <a:gd name="connsiteY8" fmla="*/ 55224 h 2572318"/>
                <a:gd name="connsiteX9" fmla="*/ 39540 w 2305558"/>
                <a:gd name="connsiteY9" fmla="*/ 1850851 h 2572318"/>
                <a:gd name="connsiteX10" fmla="*/ 142475 w 2305558"/>
                <a:gd name="connsiteY10" fmla="*/ 2522498 h 2572318"/>
                <a:gd name="connsiteX11" fmla="*/ 2241636 w 2305558"/>
                <a:gd name="connsiteY11" fmla="*/ 1840439 h 2572318"/>
                <a:gd name="connsiteX12" fmla="*/ 944471 w 2305558"/>
                <a:gd name="connsiteY12" fmla="*/ 55224 h 25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58" h="2572318">
                  <a:moveTo>
                    <a:pt x="116906" y="2572318"/>
                  </a:moveTo>
                  <a:lnTo>
                    <a:pt x="110843" y="2553471"/>
                  </a:lnTo>
                  <a:cubicBezTo>
                    <a:pt x="37299" y="2327041"/>
                    <a:pt x="0" y="2090593"/>
                    <a:pt x="0" y="1850851"/>
                  </a:cubicBezTo>
                  <a:cubicBezTo>
                    <a:pt x="0" y="1486296"/>
                    <a:pt x="88437" y="1123849"/>
                    <a:pt x="255690" y="802655"/>
                  </a:cubicBezTo>
                  <a:cubicBezTo>
                    <a:pt x="417539" y="491873"/>
                    <a:pt x="653195" y="218259"/>
                    <a:pt x="937222" y="11598"/>
                  </a:cubicBezTo>
                  <a:lnTo>
                    <a:pt x="953170" y="0"/>
                  </a:lnTo>
                  <a:lnTo>
                    <a:pt x="2305558" y="1861395"/>
                  </a:lnTo>
                  <a:lnTo>
                    <a:pt x="116906" y="2572318"/>
                  </a:lnTo>
                  <a:close/>
                  <a:moveTo>
                    <a:pt x="944471" y="55224"/>
                  </a:moveTo>
                  <a:cubicBezTo>
                    <a:pt x="377472" y="475662"/>
                    <a:pt x="39540" y="1145464"/>
                    <a:pt x="39540" y="1850851"/>
                  </a:cubicBezTo>
                  <a:cubicBezTo>
                    <a:pt x="39540" y="2079786"/>
                    <a:pt x="74203" y="2305689"/>
                    <a:pt x="142475" y="2522498"/>
                  </a:cubicBezTo>
                  <a:lnTo>
                    <a:pt x="2241636" y="1840439"/>
                  </a:lnTo>
                  <a:lnTo>
                    <a:pt x="944471" y="55224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2" name="Graphique 18">
            <a:extLst>
              <a:ext uri="{FF2B5EF4-FFF2-40B4-BE49-F238E27FC236}">
                <a16:creationId xmlns:a16="http://schemas.microsoft.com/office/drawing/2014/main" id="{52CD6406-6F63-4089-B06B-AC3DC8FD5156}"/>
              </a:ext>
            </a:extLst>
          </p:cNvPr>
          <p:cNvGrpSpPr/>
          <p:nvPr/>
        </p:nvGrpSpPr>
        <p:grpSpPr>
          <a:xfrm>
            <a:off x="5127278" y="2460278"/>
            <a:ext cx="1937443" cy="1937442"/>
            <a:chOff x="5127278" y="2460278"/>
            <a:chExt cx="1937443" cy="1937442"/>
          </a:xfrm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565D2A5-58D5-428F-8565-8BD0EE3A9B8A}"/>
                </a:ext>
              </a:extLst>
            </p:cNvPr>
            <p:cNvSpPr/>
            <p:nvPr/>
          </p:nvSpPr>
          <p:spPr>
            <a:xfrm>
              <a:off x="5186587" y="2519588"/>
              <a:ext cx="1818824" cy="1818824"/>
            </a:xfrm>
            <a:custGeom>
              <a:avLst/>
              <a:gdLst>
                <a:gd name="connsiteX0" fmla="*/ 1818825 w 1818824"/>
                <a:gd name="connsiteY0" fmla="*/ 909412 h 1818824"/>
                <a:gd name="connsiteX1" fmla="*/ 909412 w 1818824"/>
                <a:gd name="connsiteY1" fmla="*/ 1818824 h 1818824"/>
                <a:gd name="connsiteX2" fmla="*/ 0 w 1818824"/>
                <a:gd name="connsiteY2" fmla="*/ 909412 h 1818824"/>
                <a:gd name="connsiteX3" fmla="*/ 909412 w 1818824"/>
                <a:gd name="connsiteY3" fmla="*/ 0 h 1818824"/>
                <a:gd name="connsiteX4" fmla="*/ 1818825 w 1818824"/>
                <a:gd name="connsiteY4" fmla="*/ 909412 h 18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824" h="1818824">
                  <a:moveTo>
                    <a:pt x="1818825" y="909412"/>
                  </a:moveTo>
                  <a:cubicBezTo>
                    <a:pt x="1818825" y="1411666"/>
                    <a:pt x="1411667" y="1818824"/>
                    <a:pt x="909412" y="1818824"/>
                  </a:cubicBezTo>
                  <a:cubicBezTo>
                    <a:pt x="407158" y="1818824"/>
                    <a:pt x="0" y="1411666"/>
                    <a:pt x="0" y="909412"/>
                  </a:cubicBezTo>
                  <a:cubicBezTo>
                    <a:pt x="0" y="407158"/>
                    <a:pt x="407158" y="0"/>
                    <a:pt x="909412" y="0"/>
                  </a:cubicBezTo>
                  <a:cubicBezTo>
                    <a:pt x="1411667" y="0"/>
                    <a:pt x="1818825" y="407158"/>
                    <a:pt x="1818825" y="909412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0FAA951-9445-4FA4-BB1D-1AFEFD7B7F3F}"/>
                </a:ext>
              </a:extLst>
            </p:cNvPr>
            <p:cNvSpPr/>
            <p:nvPr/>
          </p:nvSpPr>
          <p:spPr>
            <a:xfrm>
              <a:off x="5127278" y="2460278"/>
              <a:ext cx="1937443" cy="1937442"/>
            </a:xfrm>
            <a:custGeom>
              <a:avLst/>
              <a:gdLst>
                <a:gd name="connsiteX0" fmla="*/ 968722 w 1937443"/>
                <a:gd name="connsiteY0" fmla="*/ 1937443 h 1937442"/>
                <a:gd name="connsiteX1" fmla="*/ 0 w 1937443"/>
                <a:gd name="connsiteY1" fmla="*/ 968722 h 1937442"/>
                <a:gd name="connsiteX2" fmla="*/ 968722 w 1937443"/>
                <a:gd name="connsiteY2" fmla="*/ 0 h 1937442"/>
                <a:gd name="connsiteX3" fmla="*/ 1937444 w 1937443"/>
                <a:gd name="connsiteY3" fmla="*/ 968722 h 1937442"/>
                <a:gd name="connsiteX4" fmla="*/ 968722 w 1937443"/>
                <a:gd name="connsiteY4" fmla="*/ 1937443 h 1937442"/>
                <a:gd name="connsiteX5" fmla="*/ 968722 w 1937443"/>
                <a:gd name="connsiteY5" fmla="*/ 118619 h 1937442"/>
                <a:gd name="connsiteX6" fmla="*/ 118619 w 1937443"/>
                <a:gd name="connsiteY6" fmla="*/ 968722 h 1937442"/>
                <a:gd name="connsiteX7" fmla="*/ 968722 w 1937443"/>
                <a:gd name="connsiteY7" fmla="*/ 1818824 h 1937442"/>
                <a:gd name="connsiteX8" fmla="*/ 1818825 w 1937443"/>
                <a:gd name="connsiteY8" fmla="*/ 968722 h 1937442"/>
                <a:gd name="connsiteX9" fmla="*/ 968722 w 1937443"/>
                <a:gd name="connsiteY9" fmla="*/ 118619 h 19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7443" h="1937442">
                  <a:moveTo>
                    <a:pt x="968722" y="1937443"/>
                  </a:moveTo>
                  <a:cubicBezTo>
                    <a:pt x="434541" y="1937443"/>
                    <a:pt x="0" y="1502902"/>
                    <a:pt x="0" y="968722"/>
                  </a:cubicBezTo>
                  <a:cubicBezTo>
                    <a:pt x="0" y="434541"/>
                    <a:pt x="434541" y="0"/>
                    <a:pt x="968722" y="0"/>
                  </a:cubicBezTo>
                  <a:cubicBezTo>
                    <a:pt x="1502903" y="0"/>
                    <a:pt x="1937444" y="434541"/>
                    <a:pt x="1937444" y="968722"/>
                  </a:cubicBezTo>
                  <a:cubicBezTo>
                    <a:pt x="1937444" y="1502902"/>
                    <a:pt x="1502903" y="1937443"/>
                    <a:pt x="968722" y="1937443"/>
                  </a:cubicBezTo>
                  <a:close/>
                  <a:moveTo>
                    <a:pt x="968722" y="118619"/>
                  </a:moveTo>
                  <a:cubicBezTo>
                    <a:pt x="500045" y="118619"/>
                    <a:pt x="118619" y="499913"/>
                    <a:pt x="118619" y="968722"/>
                  </a:cubicBezTo>
                  <a:cubicBezTo>
                    <a:pt x="118619" y="1437530"/>
                    <a:pt x="499913" y="1818824"/>
                    <a:pt x="968722" y="1818824"/>
                  </a:cubicBezTo>
                  <a:cubicBezTo>
                    <a:pt x="1437399" y="1818824"/>
                    <a:pt x="1818825" y="1437530"/>
                    <a:pt x="1818825" y="968722"/>
                  </a:cubicBezTo>
                  <a:cubicBezTo>
                    <a:pt x="1818825" y="499913"/>
                    <a:pt x="1437399" y="118619"/>
                    <a:pt x="968722" y="118619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E37BCF9B-B3A2-408A-B17C-35A7DEDE335E}"/>
                </a:ext>
              </a:extLst>
            </p:cNvPr>
            <p:cNvSpPr/>
            <p:nvPr/>
          </p:nvSpPr>
          <p:spPr>
            <a:xfrm>
              <a:off x="5147047" y="2480048"/>
              <a:ext cx="1897904" cy="1897903"/>
            </a:xfrm>
            <a:custGeom>
              <a:avLst/>
              <a:gdLst>
                <a:gd name="connsiteX0" fmla="*/ 948952 w 1897904"/>
                <a:gd name="connsiteY0" fmla="*/ 1897903 h 1897903"/>
                <a:gd name="connsiteX1" fmla="*/ 0 w 1897904"/>
                <a:gd name="connsiteY1" fmla="*/ 948952 h 1897903"/>
                <a:gd name="connsiteX2" fmla="*/ 948952 w 1897904"/>
                <a:gd name="connsiteY2" fmla="*/ 0 h 1897903"/>
                <a:gd name="connsiteX3" fmla="*/ 1897904 w 1897904"/>
                <a:gd name="connsiteY3" fmla="*/ 948952 h 1897903"/>
                <a:gd name="connsiteX4" fmla="*/ 948952 w 1897904"/>
                <a:gd name="connsiteY4" fmla="*/ 1897903 h 1897903"/>
                <a:gd name="connsiteX5" fmla="*/ 948952 w 1897904"/>
                <a:gd name="connsiteY5" fmla="*/ 79079 h 1897903"/>
                <a:gd name="connsiteX6" fmla="*/ 79079 w 1897904"/>
                <a:gd name="connsiteY6" fmla="*/ 948952 h 1897903"/>
                <a:gd name="connsiteX7" fmla="*/ 948952 w 1897904"/>
                <a:gd name="connsiteY7" fmla="*/ 1818824 h 1897903"/>
                <a:gd name="connsiteX8" fmla="*/ 1818825 w 1897904"/>
                <a:gd name="connsiteY8" fmla="*/ 948952 h 1897903"/>
                <a:gd name="connsiteX9" fmla="*/ 948952 w 1897904"/>
                <a:gd name="connsiteY9" fmla="*/ 79079 h 18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04" h="1897903">
                  <a:moveTo>
                    <a:pt x="948952" y="1897903"/>
                  </a:moveTo>
                  <a:cubicBezTo>
                    <a:pt x="425710" y="1897903"/>
                    <a:pt x="0" y="1472193"/>
                    <a:pt x="0" y="948952"/>
                  </a:cubicBezTo>
                  <a:cubicBezTo>
                    <a:pt x="0" y="425710"/>
                    <a:pt x="425710" y="0"/>
                    <a:pt x="948952" y="0"/>
                  </a:cubicBezTo>
                  <a:cubicBezTo>
                    <a:pt x="1472194" y="0"/>
                    <a:pt x="1897904" y="425710"/>
                    <a:pt x="1897904" y="948952"/>
                  </a:cubicBezTo>
                  <a:cubicBezTo>
                    <a:pt x="1897904" y="1472193"/>
                    <a:pt x="1472194" y="1897903"/>
                    <a:pt x="948952" y="1897903"/>
                  </a:cubicBezTo>
                  <a:close/>
                  <a:moveTo>
                    <a:pt x="948952" y="79079"/>
                  </a:moveTo>
                  <a:cubicBezTo>
                    <a:pt x="469336" y="79079"/>
                    <a:pt x="79079" y="469336"/>
                    <a:pt x="79079" y="948952"/>
                  </a:cubicBezTo>
                  <a:cubicBezTo>
                    <a:pt x="79079" y="1428568"/>
                    <a:pt x="469336" y="1818824"/>
                    <a:pt x="948952" y="1818824"/>
                  </a:cubicBezTo>
                  <a:cubicBezTo>
                    <a:pt x="1428568" y="1818824"/>
                    <a:pt x="1818825" y="1428568"/>
                    <a:pt x="1818825" y="948952"/>
                  </a:cubicBezTo>
                  <a:cubicBezTo>
                    <a:pt x="1818825" y="469336"/>
                    <a:pt x="1428568" y="79079"/>
                    <a:pt x="948952" y="79079"/>
                  </a:cubicBezTo>
                  <a:close/>
                </a:path>
              </a:pathLst>
            </a:custGeom>
            <a:solidFill>
              <a:srgbClr val="11A5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E008FCD0-9019-4B92-8DE1-D3C550116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081" y="2519588"/>
            <a:ext cx="795070" cy="694317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E6A869C7-32C5-471A-B4D6-BAADDF98FA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1369" y="4386264"/>
            <a:ext cx="652742" cy="652742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94006215-C97F-47A5-8435-1F9CE5EA24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9213" y="4315420"/>
            <a:ext cx="685945" cy="680530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BAA383AA-EE77-4FF5-B93C-883F328E3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7912" y="2552514"/>
            <a:ext cx="663106" cy="783484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424D8256-9CA3-449B-A932-39EB9320E8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0777" y="1462504"/>
            <a:ext cx="750447" cy="748493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B8862986-4949-491C-B2A6-68CA858EB7F3}"/>
              </a:ext>
            </a:extLst>
          </p:cNvPr>
          <p:cNvSpPr txBox="1"/>
          <p:nvPr/>
        </p:nvSpPr>
        <p:spPr>
          <a:xfrm>
            <a:off x="5382124" y="3136613"/>
            <a:ext cx="142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541606A-5366-412D-BC52-16A55733891B}"/>
              </a:ext>
            </a:extLst>
          </p:cNvPr>
          <p:cNvSpPr txBox="1"/>
          <p:nvPr/>
        </p:nvSpPr>
        <p:spPr>
          <a:xfrm>
            <a:off x="8224883" y="5360348"/>
            <a:ext cx="2908168" cy="369332"/>
          </a:xfrm>
          <a:prstGeom prst="rect">
            <a:avLst/>
          </a:prstGeom>
          <a:noFill/>
          <a:ln w="19050">
            <a:solidFill>
              <a:srgbClr val="11A5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Méthodologie de travail</a:t>
            </a:r>
          </a:p>
        </p:txBody>
      </p:sp>
    </p:spTree>
    <p:extLst>
      <p:ext uri="{BB962C8B-B14F-4D97-AF65-F5344CB8AC3E}">
        <p14:creationId xmlns:p14="http://schemas.microsoft.com/office/powerpoint/2010/main" val="219262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ACAB1928-AE62-4A1B-A0EA-74C192C092E2}"/>
              </a:ext>
            </a:extLst>
          </p:cNvPr>
          <p:cNvCxnSpPr>
            <a:stCxn id="39" idx="3"/>
            <a:endCxn id="20" idx="1"/>
          </p:cNvCxnSpPr>
          <p:nvPr/>
        </p:nvCxnSpPr>
        <p:spPr>
          <a:xfrm flipV="1">
            <a:off x="3768772" y="4655685"/>
            <a:ext cx="1000441" cy="889329"/>
          </a:xfrm>
          <a:prstGeom prst="line">
            <a:avLst/>
          </a:prstGeom>
          <a:ln w="12700">
            <a:solidFill>
              <a:srgbClr val="11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E9700B25-43DA-4D6C-814F-09CA8720F68A}"/>
              </a:ext>
            </a:extLst>
          </p:cNvPr>
          <p:cNvSpPr/>
          <p:nvPr/>
        </p:nvSpPr>
        <p:spPr>
          <a:xfrm>
            <a:off x="3952159" y="3429000"/>
            <a:ext cx="2143840" cy="2253760"/>
          </a:xfrm>
          <a:custGeom>
            <a:avLst/>
            <a:gdLst>
              <a:gd name="connsiteX0" fmla="*/ 0 w 2143840"/>
              <a:gd name="connsiteY0" fmla="*/ 696557 h 2253760"/>
              <a:gd name="connsiteX1" fmla="*/ 2143841 w 2143840"/>
              <a:gd name="connsiteY1" fmla="*/ 2253760 h 2253760"/>
              <a:gd name="connsiteX2" fmla="*/ 2143841 w 2143840"/>
              <a:gd name="connsiteY2" fmla="*/ 0 h 2253760"/>
              <a:gd name="connsiteX3" fmla="*/ 0 w 2143840"/>
              <a:gd name="connsiteY3" fmla="*/ 696557 h 225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3840" h="2253760">
                <a:moveTo>
                  <a:pt x="0" y="696557"/>
                </a:moveTo>
                <a:cubicBezTo>
                  <a:pt x="293384" y="1600302"/>
                  <a:pt x="1142301" y="2253760"/>
                  <a:pt x="2143841" y="2253760"/>
                </a:cubicBezTo>
                <a:lnTo>
                  <a:pt x="2143841" y="0"/>
                </a:lnTo>
                <a:lnTo>
                  <a:pt x="0" y="696557"/>
                </a:lnTo>
                <a:close/>
              </a:path>
            </a:pathLst>
          </a:custGeom>
          <a:solidFill>
            <a:srgbClr val="11A5FF"/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6" name="Graphique 18">
            <a:extLst>
              <a:ext uri="{FF2B5EF4-FFF2-40B4-BE49-F238E27FC236}">
                <a16:creationId xmlns:a16="http://schemas.microsoft.com/office/drawing/2014/main" id="{3E080E43-90A1-4C35-A2F3-72B5EE4AB4C6}"/>
              </a:ext>
            </a:extLst>
          </p:cNvPr>
          <p:cNvGrpSpPr/>
          <p:nvPr/>
        </p:nvGrpSpPr>
        <p:grpSpPr>
          <a:xfrm>
            <a:off x="3822469" y="1155470"/>
            <a:ext cx="4547062" cy="4547060"/>
            <a:chOff x="3822469" y="1155470"/>
            <a:chExt cx="4547062" cy="4547060"/>
          </a:xfrm>
          <a:solidFill>
            <a:srgbClr val="004989"/>
          </a:solidFill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515E84CA-AE31-4FDB-9D21-F4D91F7A5376}"/>
                </a:ext>
              </a:extLst>
            </p:cNvPr>
            <p:cNvSpPr/>
            <p:nvPr/>
          </p:nvSpPr>
          <p:spPr>
            <a:xfrm>
              <a:off x="6076230" y="3401849"/>
              <a:ext cx="2188520" cy="2300680"/>
            </a:xfrm>
            <a:custGeom>
              <a:avLst/>
              <a:gdLst>
                <a:gd name="connsiteX0" fmla="*/ 19770 w 2188520"/>
                <a:gd name="connsiteY0" fmla="*/ 2300681 h 2300680"/>
                <a:gd name="connsiteX1" fmla="*/ 0 w 2188520"/>
                <a:gd name="connsiteY1" fmla="*/ 2300681 h 2300680"/>
                <a:gd name="connsiteX2" fmla="*/ 0 w 2188520"/>
                <a:gd name="connsiteY2" fmla="*/ 0 h 2300680"/>
                <a:gd name="connsiteX3" fmla="*/ 2188521 w 2188520"/>
                <a:gd name="connsiteY3" fmla="*/ 711055 h 2300680"/>
                <a:gd name="connsiteX4" fmla="*/ 2182458 w 2188520"/>
                <a:gd name="connsiteY4" fmla="*/ 729902 h 2300680"/>
                <a:gd name="connsiteX5" fmla="*/ 1368995 w 2188520"/>
                <a:gd name="connsiteY5" fmla="*/ 1857178 h 2300680"/>
                <a:gd name="connsiteX6" fmla="*/ 19770 w 2188520"/>
                <a:gd name="connsiteY6" fmla="*/ 2300681 h 2300680"/>
                <a:gd name="connsiteX7" fmla="*/ 39540 w 2188520"/>
                <a:gd name="connsiteY7" fmla="*/ 54301 h 2300680"/>
                <a:gd name="connsiteX8" fmla="*/ 39540 w 2188520"/>
                <a:gd name="connsiteY8" fmla="*/ 2261009 h 2300680"/>
                <a:gd name="connsiteX9" fmla="*/ 2138701 w 2188520"/>
                <a:gd name="connsiteY9" fmla="*/ 736360 h 2300680"/>
                <a:gd name="connsiteX10" fmla="*/ 39540 w 2188520"/>
                <a:gd name="connsiteY10" fmla="*/ 54301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19770" y="2300681"/>
                  </a:moveTo>
                  <a:lnTo>
                    <a:pt x="0" y="2300681"/>
                  </a:lnTo>
                  <a:lnTo>
                    <a:pt x="0" y="0"/>
                  </a:lnTo>
                  <a:lnTo>
                    <a:pt x="2188521" y="711055"/>
                  </a:lnTo>
                  <a:lnTo>
                    <a:pt x="2182458" y="729902"/>
                  </a:lnTo>
                  <a:cubicBezTo>
                    <a:pt x="2035370" y="1183027"/>
                    <a:pt x="1754112" y="1572755"/>
                    <a:pt x="1368995" y="1857178"/>
                  </a:cubicBezTo>
                  <a:cubicBezTo>
                    <a:pt x="976103" y="2147267"/>
                    <a:pt x="509666" y="2300681"/>
                    <a:pt x="19770" y="2300681"/>
                  </a:cubicBezTo>
                  <a:close/>
                  <a:moveTo>
                    <a:pt x="39540" y="54301"/>
                  </a:moveTo>
                  <a:lnTo>
                    <a:pt x="39540" y="2261009"/>
                  </a:lnTo>
                  <a:cubicBezTo>
                    <a:pt x="996136" y="2252706"/>
                    <a:pt x="1835563" y="1643004"/>
                    <a:pt x="2138701" y="736360"/>
                  </a:cubicBezTo>
                  <a:lnTo>
                    <a:pt x="39540" y="5430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CB6D3687-7A73-44E8-9F44-2BC53F82D517}"/>
                </a:ext>
              </a:extLst>
            </p:cNvPr>
            <p:cNvSpPr/>
            <p:nvPr/>
          </p:nvSpPr>
          <p:spPr>
            <a:xfrm>
              <a:off x="3927249" y="3401849"/>
              <a:ext cx="2188520" cy="2300680"/>
            </a:xfrm>
            <a:custGeom>
              <a:avLst/>
              <a:gdLst>
                <a:gd name="connsiteX0" fmla="*/ 2188521 w 2188520"/>
                <a:gd name="connsiteY0" fmla="*/ 2300681 h 2300680"/>
                <a:gd name="connsiteX1" fmla="*/ 2168751 w 2188520"/>
                <a:gd name="connsiteY1" fmla="*/ 2300681 h 2300680"/>
                <a:gd name="connsiteX2" fmla="*/ 819526 w 2188520"/>
                <a:gd name="connsiteY2" fmla="*/ 1857178 h 2300680"/>
                <a:gd name="connsiteX3" fmla="*/ 6063 w 2188520"/>
                <a:gd name="connsiteY3" fmla="*/ 729902 h 2300680"/>
                <a:gd name="connsiteX4" fmla="*/ 0 w 2188520"/>
                <a:gd name="connsiteY4" fmla="*/ 711055 h 2300680"/>
                <a:gd name="connsiteX5" fmla="*/ 2188521 w 2188520"/>
                <a:gd name="connsiteY5" fmla="*/ 0 h 2300680"/>
                <a:gd name="connsiteX6" fmla="*/ 2188521 w 2188520"/>
                <a:gd name="connsiteY6" fmla="*/ 2300681 h 2300680"/>
                <a:gd name="connsiteX7" fmla="*/ 49820 w 2188520"/>
                <a:gd name="connsiteY7" fmla="*/ 736360 h 2300680"/>
                <a:gd name="connsiteX8" fmla="*/ 2148981 w 2188520"/>
                <a:gd name="connsiteY8" fmla="*/ 2261009 h 2300680"/>
                <a:gd name="connsiteX9" fmla="*/ 2148981 w 2188520"/>
                <a:gd name="connsiteY9" fmla="*/ 54301 h 2300680"/>
                <a:gd name="connsiteX10" fmla="*/ 49820 w 2188520"/>
                <a:gd name="connsiteY10" fmla="*/ 736360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2188521" y="2300681"/>
                  </a:moveTo>
                  <a:lnTo>
                    <a:pt x="2168751" y="2300681"/>
                  </a:lnTo>
                  <a:cubicBezTo>
                    <a:pt x="1678854" y="2300681"/>
                    <a:pt x="1212418" y="2147267"/>
                    <a:pt x="819526" y="1857178"/>
                  </a:cubicBezTo>
                  <a:cubicBezTo>
                    <a:pt x="434541" y="1572755"/>
                    <a:pt x="153150" y="1182895"/>
                    <a:pt x="6063" y="729902"/>
                  </a:cubicBezTo>
                  <a:lnTo>
                    <a:pt x="0" y="711055"/>
                  </a:lnTo>
                  <a:lnTo>
                    <a:pt x="2188521" y="0"/>
                  </a:lnTo>
                  <a:lnTo>
                    <a:pt x="2188521" y="2300681"/>
                  </a:lnTo>
                  <a:close/>
                  <a:moveTo>
                    <a:pt x="49820" y="736360"/>
                  </a:moveTo>
                  <a:cubicBezTo>
                    <a:pt x="352957" y="1643004"/>
                    <a:pt x="1192385" y="2252706"/>
                    <a:pt x="2148981" y="2261009"/>
                  </a:cubicBezTo>
                  <a:lnTo>
                    <a:pt x="2148981" y="54301"/>
                  </a:lnTo>
                  <a:lnTo>
                    <a:pt x="49820" y="736360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B506E4D-EE12-420A-AC94-C7C3601F1C08}"/>
                </a:ext>
              </a:extLst>
            </p:cNvPr>
            <p:cNvSpPr/>
            <p:nvPr/>
          </p:nvSpPr>
          <p:spPr>
            <a:xfrm>
              <a:off x="6064104" y="1578017"/>
              <a:ext cx="2305426" cy="2572449"/>
            </a:xfrm>
            <a:custGeom>
              <a:avLst/>
              <a:gdLst>
                <a:gd name="connsiteX0" fmla="*/ 2188521 w 2305426"/>
                <a:gd name="connsiteY0" fmla="*/ 2572450 h 2572449"/>
                <a:gd name="connsiteX1" fmla="*/ 0 w 2305426"/>
                <a:gd name="connsiteY1" fmla="*/ 1861395 h 2572449"/>
                <a:gd name="connsiteX2" fmla="*/ 1352257 w 2305426"/>
                <a:gd name="connsiteY2" fmla="*/ 0 h 2572449"/>
                <a:gd name="connsiteX3" fmla="*/ 1368205 w 2305426"/>
                <a:gd name="connsiteY3" fmla="*/ 11598 h 2572449"/>
                <a:gd name="connsiteX4" fmla="*/ 2049737 w 2305426"/>
                <a:gd name="connsiteY4" fmla="*/ 802655 h 2572449"/>
                <a:gd name="connsiteX5" fmla="*/ 2305426 w 2305426"/>
                <a:gd name="connsiteY5" fmla="*/ 1850851 h 2572449"/>
                <a:gd name="connsiteX6" fmla="*/ 2194584 w 2305426"/>
                <a:gd name="connsiteY6" fmla="*/ 2553603 h 2572449"/>
                <a:gd name="connsiteX7" fmla="*/ 2188521 w 2305426"/>
                <a:gd name="connsiteY7" fmla="*/ 2572450 h 2572449"/>
                <a:gd name="connsiteX8" fmla="*/ 63922 w 2305426"/>
                <a:gd name="connsiteY8" fmla="*/ 1840571 h 2572449"/>
                <a:gd name="connsiteX9" fmla="*/ 2163084 w 2305426"/>
                <a:gd name="connsiteY9" fmla="*/ 2522630 h 2572449"/>
                <a:gd name="connsiteX10" fmla="*/ 2266019 w 2305426"/>
                <a:gd name="connsiteY10" fmla="*/ 1850983 h 2572449"/>
                <a:gd name="connsiteX11" fmla="*/ 1361087 w 2305426"/>
                <a:gd name="connsiteY11" fmla="*/ 55355 h 2572449"/>
                <a:gd name="connsiteX12" fmla="*/ 63922 w 2305426"/>
                <a:gd name="connsiteY12" fmla="*/ 1840571 h 257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426" h="2572449">
                  <a:moveTo>
                    <a:pt x="2188521" y="2572450"/>
                  </a:moveTo>
                  <a:lnTo>
                    <a:pt x="0" y="1861395"/>
                  </a:lnTo>
                  <a:lnTo>
                    <a:pt x="1352257" y="0"/>
                  </a:lnTo>
                  <a:lnTo>
                    <a:pt x="1368205" y="11598"/>
                  </a:lnTo>
                  <a:cubicBezTo>
                    <a:pt x="1652231" y="218391"/>
                    <a:pt x="1887888" y="491873"/>
                    <a:pt x="2049737" y="802655"/>
                  </a:cubicBezTo>
                  <a:cubicBezTo>
                    <a:pt x="2216989" y="1123849"/>
                    <a:pt x="2305426" y="1486296"/>
                    <a:pt x="2305426" y="1850851"/>
                  </a:cubicBezTo>
                  <a:cubicBezTo>
                    <a:pt x="2305426" y="2090593"/>
                    <a:pt x="2268128" y="2327040"/>
                    <a:pt x="2194584" y="2553603"/>
                  </a:cubicBezTo>
                  <a:lnTo>
                    <a:pt x="2188521" y="2572450"/>
                  </a:lnTo>
                  <a:close/>
                  <a:moveTo>
                    <a:pt x="63922" y="1840571"/>
                  </a:moveTo>
                  <a:lnTo>
                    <a:pt x="2163084" y="2522630"/>
                  </a:lnTo>
                  <a:cubicBezTo>
                    <a:pt x="2231356" y="2305821"/>
                    <a:pt x="2266019" y="2079917"/>
                    <a:pt x="2266019" y="1850983"/>
                  </a:cubicBezTo>
                  <a:cubicBezTo>
                    <a:pt x="2266019" y="1145596"/>
                    <a:pt x="1928086" y="475794"/>
                    <a:pt x="1361087" y="55355"/>
                  </a:cubicBezTo>
                  <a:lnTo>
                    <a:pt x="63922" y="184057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18A0A51-7B98-4525-AAFC-B05A763A0DFF}"/>
                </a:ext>
              </a:extLst>
            </p:cNvPr>
            <p:cNvSpPr/>
            <p:nvPr/>
          </p:nvSpPr>
          <p:spPr>
            <a:xfrm>
              <a:off x="4743611" y="1155470"/>
              <a:ext cx="2704645" cy="2307138"/>
            </a:xfrm>
            <a:custGeom>
              <a:avLst/>
              <a:gdLst>
                <a:gd name="connsiteX0" fmla="*/ 1352389 w 2704645"/>
                <a:gd name="connsiteY0" fmla="*/ 2307139 h 2307138"/>
                <a:gd name="connsiteX1" fmla="*/ 0 w 2704645"/>
                <a:gd name="connsiteY1" fmla="*/ 445876 h 2307138"/>
                <a:gd name="connsiteX2" fmla="*/ 15948 w 2704645"/>
                <a:gd name="connsiteY2" fmla="*/ 434277 h 2307138"/>
                <a:gd name="connsiteX3" fmla="*/ 1352389 w 2704645"/>
                <a:gd name="connsiteY3" fmla="*/ 0 h 2307138"/>
                <a:gd name="connsiteX4" fmla="*/ 2688698 w 2704645"/>
                <a:gd name="connsiteY4" fmla="*/ 434277 h 2307138"/>
                <a:gd name="connsiteX5" fmla="*/ 2704645 w 2704645"/>
                <a:gd name="connsiteY5" fmla="*/ 445876 h 2307138"/>
                <a:gd name="connsiteX6" fmla="*/ 1352389 w 2704645"/>
                <a:gd name="connsiteY6" fmla="*/ 2307139 h 2307138"/>
                <a:gd name="connsiteX7" fmla="*/ 55355 w 2704645"/>
                <a:gd name="connsiteY7" fmla="*/ 454574 h 2307138"/>
                <a:gd name="connsiteX8" fmla="*/ 1352389 w 2704645"/>
                <a:gd name="connsiteY8" fmla="*/ 2239790 h 2307138"/>
                <a:gd name="connsiteX9" fmla="*/ 2649422 w 2704645"/>
                <a:gd name="connsiteY9" fmla="*/ 454574 h 2307138"/>
                <a:gd name="connsiteX10" fmla="*/ 1352389 w 2704645"/>
                <a:gd name="connsiteY10" fmla="*/ 39540 h 2307138"/>
                <a:gd name="connsiteX11" fmla="*/ 55355 w 2704645"/>
                <a:gd name="connsiteY11" fmla="*/ 454574 h 23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4645" h="2307138">
                  <a:moveTo>
                    <a:pt x="1352389" y="2307139"/>
                  </a:moveTo>
                  <a:lnTo>
                    <a:pt x="0" y="445876"/>
                  </a:lnTo>
                  <a:lnTo>
                    <a:pt x="15948" y="434277"/>
                  </a:lnTo>
                  <a:cubicBezTo>
                    <a:pt x="406336" y="150119"/>
                    <a:pt x="868423" y="0"/>
                    <a:pt x="1352389" y="0"/>
                  </a:cubicBezTo>
                  <a:cubicBezTo>
                    <a:pt x="1836354" y="0"/>
                    <a:pt x="2298441" y="150119"/>
                    <a:pt x="2688698" y="434277"/>
                  </a:cubicBezTo>
                  <a:lnTo>
                    <a:pt x="2704645" y="445876"/>
                  </a:lnTo>
                  <a:lnTo>
                    <a:pt x="1352389" y="2307139"/>
                  </a:lnTo>
                  <a:close/>
                  <a:moveTo>
                    <a:pt x="55355" y="454574"/>
                  </a:moveTo>
                  <a:lnTo>
                    <a:pt x="1352389" y="2239790"/>
                  </a:lnTo>
                  <a:lnTo>
                    <a:pt x="2649422" y="454574"/>
                  </a:lnTo>
                  <a:cubicBezTo>
                    <a:pt x="2269314" y="183069"/>
                    <a:pt x="1821329" y="39540"/>
                    <a:pt x="1352389" y="39540"/>
                  </a:cubicBezTo>
                  <a:cubicBezTo>
                    <a:pt x="883448" y="39540"/>
                    <a:pt x="435464" y="183069"/>
                    <a:pt x="55355" y="454574"/>
                  </a:cubicBez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ED2E426-E825-46A2-A4A9-1117FABCAC51}"/>
                </a:ext>
              </a:extLst>
            </p:cNvPr>
            <p:cNvSpPr/>
            <p:nvPr/>
          </p:nvSpPr>
          <p:spPr>
            <a:xfrm>
              <a:off x="3822469" y="1578148"/>
              <a:ext cx="2305558" cy="2572318"/>
            </a:xfrm>
            <a:custGeom>
              <a:avLst/>
              <a:gdLst>
                <a:gd name="connsiteX0" fmla="*/ 116906 w 2305558"/>
                <a:gd name="connsiteY0" fmla="*/ 2572318 h 2572318"/>
                <a:gd name="connsiteX1" fmla="*/ 110843 w 2305558"/>
                <a:gd name="connsiteY1" fmla="*/ 2553471 h 2572318"/>
                <a:gd name="connsiteX2" fmla="*/ 0 w 2305558"/>
                <a:gd name="connsiteY2" fmla="*/ 1850851 h 2572318"/>
                <a:gd name="connsiteX3" fmla="*/ 255690 w 2305558"/>
                <a:gd name="connsiteY3" fmla="*/ 802655 h 2572318"/>
                <a:gd name="connsiteX4" fmla="*/ 937222 w 2305558"/>
                <a:gd name="connsiteY4" fmla="*/ 11598 h 2572318"/>
                <a:gd name="connsiteX5" fmla="*/ 953170 w 2305558"/>
                <a:gd name="connsiteY5" fmla="*/ 0 h 2572318"/>
                <a:gd name="connsiteX6" fmla="*/ 2305558 w 2305558"/>
                <a:gd name="connsiteY6" fmla="*/ 1861395 h 2572318"/>
                <a:gd name="connsiteX7" fmla="*/ 116906 w 2305558"/>
                <a:gd name="connsiteY7" fmla="*/ 2572318 h 2572318"/>
                <a:gd name="connsiteX8" fmla="*/ 944471 w 2305558"/>
                <a:gd name="connsiteY8" fmla="*/ 55224 h 2572318"/>
                <a:gd name="connsiteX9" fmla="*/ 39540 w 2305558"/>
                <a:gd name="connsiteY9" fmla="*/ 1850851 h 2572318"/>
                <a:gd name="connsiteX10" fmla="*/ 142475 w 2305558"/>
                <a:gd name="connsiteY10" fmla="*/ 2522498 h 2572318"/>
                <a:gd name="connsiteX11" fmla="*/ 2241636 w 2305558"/>
                <a:gd name="connsiteY11" fmla="*/ 1840439 h 2572318"/>
                <a:gd name="connsiteX12" fmla="*/ 944471 w 2305558"/>
                <a:gd name="connsiteY12" fmla="*/ 55224 h 25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58" h="2572318">
                  <a:moveTo>
                    <a:pt x="116906" y="2572318"/>
                  </a:moveTo>
                  <a:lnTo>
                    <a:pt x="110843" y="2553471"/>
                  </a:lnTo>
                  <a:cubicBezTo>
                    <a:pt x="37299" y="2327041"/>
                    <a:pt x="0" y="2090593"/>
                    <a:pt x="0" y="1850851"/>
                  </a:cubicBezTo>
                  <a:cubicBezTo>
                    <a:pt x="0" y="1486296"/>
                    <a:pt x="88437" y="1123849"/>
                    <a:pt x="255690" y="802655"/>
                  </a:cubicBezTo>
                  <a:cubicBezTo>
                    <a:pt x="417539" y="491873"/>
                    <a:pt x="653195" y="218259"/>
                    <a:pt x="937222" y="11598"/>
                  </a:cubicBezTo>
                  <a:lnTo>
                    <a:pt x="953170" y="0"/>
                  </a:lnTo>
                  <a:lnTo>
                    <a:pt x="2305558" y="1861395"/>
                  </a:lnTo>
                  <a:lnTo>
                    <a:pt x="116906" y="2572318"/>
                  </a:lnTo>
                  <a:close/>
                  <a:moveTo>
                    <a:pt x="944471" y="55224"/>
                  </a:moveTo>
                  <a:cubicBezTo>
                    <a:pt x="377472" y="475662"/>
                    <a:pt x="39540" y="1145464"/>
                    <a:pt x="39540" y="1850851"/>
                  </a:cubicBezTo>
                  <a:cubicBezTo>
                    <a:pt x="39540" y="2079786"/>
                    <a:pt x="74203" y="2305689"/>
                    <a:pt x="142475" y="2522498"/>
                  </a:cubicBezTo>
                  <a:lnTo>
                    <a:pt x="2241636" y="1840439"/>
                  </a:lnTo>
                  <a:lnTo>
                    <a:pt x="944471" y="55224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2" name="Graphique 18">
            <a:extLst>
              <a:ext uri="{FF2B5EF4-FFF2-40B4-BE49-F238E27FC236}">
                <a16:creationId xmlns:a16="http://schemas.microsoft.com/office/drawing/2014/main" id="{52CD6406-6F63-4089-B06B-AC3DC8FD5156}"/>
              </a:ext>
            </a:extLst>
          </p:cNvPr>
          <p:cNvGrpSpPr/>
          <p:nvPr/>
        </p:nvGrpSpPr>
        <p:grpSpPr>
          <a:xfrm>
            <a:off x="5127278" y="2460278"/>
            <a:ext cx="1937443" cy="1937442"/>
            <a:chOff x="5127278" y="2460278"/>
            <a:chExt cx="1937443" cy="1937442"/>
          </a:xfrm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565D2A5-58D5-428F-8565-8BD0EE3A9B8A}"/>
                </a:ext>
              </a:extLst>
            </p:cNvPr>
            <p:cNvSpPr/>
            <p:nvPr/>
          </p:nvSpPr>
          <p:spPr>
            <a:xfrm>
              <a:off x="5186587" y="2519588"/>
              <a:ext cx="1818824" cy="1818824"/>
            </a:xfrm>
            <a:custGeom>
              <a:avLst/>
              <a:gdLst>
                <a:gd name="connsiteX0" fmla="*/ 1818825 w 1818824"/>
                <a:gd name="connsiteY0" fmla="*/ 909412 h 1818824"/>
                <a:gd name="connsiteX1" fmla="*/ 909412 w 1818824"/>
                <a:gd name="connsiteY1" fmla="*/ 1818824 h 1818824"/>
                <a:gd name="connsiteX2" fmla="*/ 0 w 1818824"/>
                <a:gd name="connsiteY2" fmla="*/ 909412 h 1818824"/>
                <a:gd name="connsiteX3" fmla="*/ 909412 w 1818824"/>
                <a:gd name="connsiteY3" fmla="*/ 0 h 1818824"/>
                <a:gd name="connsiteX4" fmla="*/ 1818825 w 1818824"/>
                <a:gd name="connsiteY4" fmla="*/ 909412 h 18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824" h="1818824">
                  <a:moveTo>
                    <a:pt x="1818825" y="909412"/>
                  </a:moveTo>
                  <a:cubicBezTo>
                    <a:pt x="1818825" y="1411666"/>
                    <a:pt x="1411667" y="1818824"/>
                    <a:pt x="909412" y="1818824"/>
                  </a:cubicBezTo>
                  <a:cubicBezTo>
                    <a:pt x="407158" y="1818824"/>
                    <a:pt x="0" y="1411666"/>
                    <a:pt x="0" y="909412"/>
                  </a:cubicBezTo>
                  <a:cubicBezTo>
                    <a:pt x="0" y="407158"/>
                    <a:pt x="407158" y="0"/>
                    <a:pt x="909412" y="0"/>
                  </a:cubicBezTo>
                  <a:cubicBezTo>
                    <a:pt x="1411667" y="0"/>
                    <a:pt x="1818825" y="407158"/>
                    <a:pt x="1818825" y="909412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0FAA951-9445-4FA4-BB1D-1AFEFD7B7F3F}"/>
                </a:ext>
              </a:extLst>
            </p:cNvPr>
            <p:cNvSpPr/>
            <p:nvPr/>
          </p:nvSpPr>
          <p:spPr>
            <a:xfrm>
              <a:off x="5127278" y="2460278"/>
              <a:ext cx="1937443" cy="1937442"/>
            </a:xfrm>
            <a:custGeom>
              <a:avLst/>
              <a:gdLst>
                <a:gd name="connsiteX0" fmla="*/ 968722 w 1937443"/>
                <a:gd name="connsiteY0" fmla="*/ 1937443 h 1937442"/>
                <a:gd name="connsiteX1" fmla="*/ 0 w 1937443"/>
                <a:gd name="connsiteY1" fmla="*/ 968722 h 1937442"/>
                <a:gd name="connsiteX2" fmla="*/ 968722 w 1937443"/>
                <a:gd name="connsiteY2" fmla="*/ 0 h 1937442"/>
                <a:gd name="connsiteX3" fmla="*/ 1937444 w 1937443"/>
                <a:gd name="connsiteY3" fmla="*/ 968722 h 1937442"/>
                <a:gd name="connsiteX4" fmla="*/ 968722 w 1937443"/>
                <a:gd name="connsiteY4" fmla="*/ 1937443 h 1937442"/>
                <a:gd name="connsiteX5" fmla="*/ 968722 w 1937443"/>
                <a:gd name="connsiteY5" fmla="*/ 118619 h 1937442"/>
                <a:gd name="connsiteX6" fmla="*/ 118619 w 1937443"/>
                <a:gd name="connsiteY6" fmla="*/ 968722 h 1937442"/>
                <a:gd name="connsiteX7" fmla="*/ 968722 w 1937443"/>
                <a:gd name="connsiteY7" fmla="*/ 1818824 h 1937442"/>
                <a:gd name="connsiteX8" fmla="*/ 1818825 w 1937443"/>
                <a:gd name="connsiteY8" fmla="*/ 968722 h 1937442"/>
                <a:gd name="connsiteX9" fmla="*/ 968722 w 1937443"/>
                <a:gd name="connsiteY9" fmla="*/ 118619 h 19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7443" h="1937442">
                  <a:moveTo>
                    <a:pt x="968722" y="1937443"/>
                  </a:moveTo>
                  <a:cubicBezTo>
                    <a:pt x="434541" y="1937443"/>
                    <a:pt x="0" y="1502902"/>
                    <a:pt x="0" y="968722"/>
                  </a:cubicBezTo>
                  <a:cubicBezTo>
                    <a:pt x="0" y="434541"/>
                    <a:pt x="434541" y="0"/>
                    <a:pt x="968722" y="0"/>
                  </a:cubicBezTo>
                  <a:cubicBezTo>
                    <a:pt x="1502903" y="0"/>
                    <a:pt x="1937444" y="434541"/>
                    <a:pt x="1937444" y="968722"/>
                  </a:cubicBezTo>
                  <a:cubicBezTo>
                    <a:pt x="1937444" y="1502902"/>
                    <a:pt x="1502903" y="1937443"/>
                    <a:pt x="968722" y="1937443"/>
                  </a:cubicBezTo>
                  <a:close/>
                  <a:moveTo>
                    <a:pt x="968722" y="118619"/>
                  </a:moveTo>
                  <a:cubicBezTo>
                    <a:pt x="500045" y="118619"/>
                    <a:pt x="118619" y="499913"/>
                    <a:pt x="118619" y="968722"/>
                  </a:cubicBezTo>
                  <a:cubicBezTo>
                    <a:pt x="118619" y="1437530"/>
                    <a:pt x="499913" y="1818824"/>
                    <a:pt x="968722" y="1818824"/>
                  </a:cubicBezTo>
                  <a:cubicBezTo>
                    <a:pt x="1437399" y="1818824"/>
                    <a:pt x="1818825" y="1437530"/>
                    <a:pt x="1818825" y="968722"/>
                  </a:cubicBezTo>
                  <a:cubicBezTo>
                    <a:pt x="1818825" y="499913"/>
                    <a:pt x="1437399" y="118619"/>
                    <a:pt x="968722" y="118619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E37BCF9B-B3A2-408A-B17C-35A7DEDE335E}"/>
                </a:ext>
              </a:extLst>
            </p:cNvPr>
            <p:cNvSpPr/>
            <p:nvPr/>
          </p:nvSpPr>
          <p:spPr>
            <a:xfrm>
              <a:off x="5147047" y="2480048"/>
              <a:ext cx="1897904" cy="1897903"/>
            </a:xfrm>
            <a:custGeom>
              <a:avLst/>
              <a:gdLst>
                <a:gd name="connsiteX0" fmla="*/ 948952 w 1897904"/>
                <a:gd name="connsiteY0" fmla="*/ 1897903 h 1897903"/>
                <a:gd name="connsiteX1" fmla="*/ 0 w 1897904"/>
                <a:gd name="connsiteY1" fmla="*/ 948952 h 1897903"/>
                <a:gd name="connsiteX2" fmla="*/ 948952 w 1897904"/>
                <a:gd name="connsiteY2" fmla="*/ 0 h 1897903"/>
                <a:gd name="connsiteX3" fmla="*/ 1897904 w 1897904"/>
                <a:gd name="connsiteY3" fmla="*/ 948952 h 1897903"/>
                <a:gd name="connsiteX4" fmla="*/ 948952 w 1897904"/>
                <a:gd name="connsiteY4" fmla="*/ 1897903 h 1897903"/>
                <a:gd name="connsiteX5" fmla="*/ 948952 w 1897904"/>
                <a:gd name="connsiteY5" fmla="*/ 79079 h 1897903"/>
                <a:gd name="connsiteX6" fmla="*/ 79079 w 1897904"/>
                <a:gd name="connsiteY6" fmla="*/ 948952 h 1897903"/>
                <a:gd name="connsiteX7" fmla="*/ 948952 w 1897904"/>
                <a:gd name="connsiteY7" fmla="*/ 1818824 h 1897903"/>
                <a:gd name="connsiteX8" fmla="*/ 1818825 w 1897904"/>
                <a:gd name="connsiteY8" fmla="*/ 948952 h 1897903"/>
                <a:gd name="connsiteX9" fmla="*/ 948952 w 1897904"/>
                <a:gd name="connsiteY9" fmla="*/ 79079 h 18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04" h="1897903">
                  <a:moveTo>
                    <a:pt x="948952" y="1897903"/>
                  </a:moveTo>
                  <a:cubicBezTo>
                    <a:pt x="425710" y="1897903"/>
                    <a:pt x="0" y="1472193"/>
                    <a:pt x="0" y="948952"/>
                  </a:cubicBezTo>
                  <a:cubicBezTo>
                    <a:pt x="0" y="425710"/>
                    <a:pt x="425710" y="0"/>
                    <a:pt x="948952" y="0"/>
                  </a:cubicBezTo>
                  <a:cubicBezTo>
                    <a:pt x="1472194" y="0"/>
                    <a:pt x="1897904" y="425710"/>
                    <a:pt x="1897904" y="948952"/>
                  </a:cubicBezTo>
                  <a:cubicBezTo>
                    <a:pt x="1897904" y="1472193"/>
                    <a:pt x="1472194" y="1897903"/>
                    <a:pt x="948952" y="1897903"/>
                  </a:cubicBezTo>
                  <a:close/>
                  <a:moveTo>
                    <a:pt x="948952" y="79079"/>
                  </a:moveTo>
                  <a:cubicBezTo>
                    <a:pt x="469336" y="79079"/>
                    <a:pt x="79079" y="469336"/>
                    <a:pt x="79079" y="948952"/>
                  </a:cubicBezTo>
                  <a:cubicBezTo>
                    <a:pt x="79079" y="1428568"/>
                    <a:pt x="469336" y="1818824"/>
                    <a:pt x="948952" y="1818824"/>
                  </a:cubicBezTo>
                  <a:cubicBezTo>
                    <a:pt x="1428568" y="1818824"/>
                    <a:pt x="1818825" y="1428568"/>
                    <a:pt x="1818825" y="948952"/>
                  </a:cubicBezTo>
                  <a:cubicBezTo>
                    <a:pt x="1818825" y="469336"/>
                    <a:pt x="1428568" y="79079"/>
                    <a:pt x="948952" y="79079"/>
                  </a:cubicBezTo>
                  <a:close/>
                </a:path>
              </a:pathLst>
            </a:custGeom>
            <a:solidFill>
              <a:srgbClr val="11A5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202C0B90-8818-4C11-8592-B62853D75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081" y="2519588"/>
            <a:ext cx="795070" cy="694317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F8F8CCDA-9596-4ACC-827A-B2DCA221D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1369" y="4386264"/>
            <a:ext cx="652742" cy="652742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7EFECEEB-9A27-48B7-A0AB-DA2529378C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9213" y="4315420"/>
            <a:ext cx="685945" cy="680530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9A46E089-BF94-496C-8DAA-F6157E7CE3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7912" y="2552514"/>
            <a:ext cx="663106" cy="783484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71E94E15-F657-4ED3-B153-EBB1B28167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0777" y="1462504"/>
            <a:ext cx="750447" cy="748493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2CD974F-11B9-4B39-94F1-C7B88640662F}"/>
              </a:ext>
            </a:extLst>
          </p:cNvPr>
          <p:cNvSpPr txBox="1"/>
          <p:nvPr/>
        </p:nvSpPr>
        <p:spPr>
          <a:xfrm>
            <a:off x="5382124" y="3136613"/>
            <a:ext cx="142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992D0EC-468C-4D2B-B359-503955FA6F3F}"/>
              </a:ext>
            </a:extLst>
          </p:cNvPr>
          <p:cNvSpPr txBox="1"/>
          <p:nvPr/>
        </p:nvSpPr>
        <p:spPr>
          <a:xfrm>
            <a:off x="968005" y="5360348"/>
            <a:ext cx="2800767" cy="369332"/>
          </a:xfrm>
          <a:prstGeom prst="rect">
            <a:avLst/>
          </a:prstGeom>
          <a:noFill/>
          <a:ln w="19050">
            <a:solidFill>
              <a:srgbClr val="11A5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Résultats et Discussion</a:t>
            </a:r>
          </a:p>
        </p:txBody>
      </p:sp>
    </p:spTree>
    <p:extLst>
      <p:ext uri="{BB962C8B-B14F-4D97-AF65-F5344CB8AC3E}">
        <p14:creationId xmlns:p14="http://schemas.microsoft.com/office/powerpoint/2010/main" val="1787572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BAAA3AA6-4215-495D-A76E-9BC6D77DCE32}"/>
              </a:ext>
            </a:extLst>
          </p:cNvPr>
          <p:cNvCxnSpPr>
            <a:stCxn id="39" idx="3"/>
            <a:endCxn id="36" idx="1"/>
          </p:cNvCxnSpPr>
          <p:nvPr/>
        </p:nvCxnSpPr>
        <p:spPr>
          <a:xfrm>
            <a:off x="3434057" y="1699303"/>
            <a:ext cx="843855" cy="1244953"/>
          </a:xfrm>
          <a:prstGeom prst="line">
            <a:avLst/>
          </a:prstGeom>
          <a:ln w="12700">
            <a:solidFill>
              <a:srgbClr val="11A5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E3C3F8F2-7DDF-4FF7-BCEB-01B7B81A564B}"/>
              </a:ext>
            </a:extLst>
          </p:cNvPr>
          <p:cNvSpPr/>
          <p:nvPr/>
        </p:nvSpPr>
        <p:spPr>
          <a:xfrm>
            <a:off x="3842238" y="1605694"/>
            <a:ext cx="2253761" cy="2519862"/>
          </a:xfrm>
          <a:custGeom>
            <a:avLst/>
            <a:gdLst>
              <a:gd name="connsiteX0" fmla="*/ 2253761 w 2253761"/>
              <a:gd name="connsiteY0" fmla="*/ 1823305 h 2519862"/>
              <a:gd name="connsiteX1" fmla="*/ 929050 w 2253761"/>
              <a:gd name="connsiteY1" fmla="*/ 0 h 2519862"/>
              <a:gd name="connsiteX2" fmla="*/ 0 w 2253761"/>
              <a:gd name="connsiteY2" fmla="*/ 1823305 h 2519862"/>
              <a:gd name="connsiteX3" fmla="*/ 109920 w 2253761"/>
              <a:gd name="connsiteY3" fmla="*/ 2519862 h 2519862"/>
              <a:gd name="connsiteX4" fmla="*/ 2253761 w 2253761"/>
              <a:gd name="connsiteY4" fmla="*/ 1823305 h 251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3761" h="2519862">
                <a:moveTo>
                  <a:pt x="2253761" y="1823305"/>
                </a:moveTo>
                <a:lnTo>
                  <a:pt x="929050" y="0"/>
                </a:lnTo>
                <a:cubicBezTo>
                  <a:pt x="366006" y="409763"/>
                  <a:pt x="0" y="1073765"/>
                  <a:pt x="0" y="1823305"/>
                </a:cubicBezTo>
                <a:cubicBezTo>
                  <a:pt x="0" y="2066474"/>
                  <a:pt x="38617" y="2300549"/>
                  <a:pt x="109920" y="2519862"/>
                </a:cubicBezTo>
                <a:lnTo>
                  <a:pt x="2253761" y="1823305"/>
                </a:lnTo>
                <a:close/>
              </a:path>
            </a:pathLst>
          </a:custGeom>
          <a:solidFill>
            <a:srgbClr val="11A5FF"/>
          </a:solidFill>
          <a:ln w="13169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grpSp>
        <p:nvGrpSpPr>
          <p:cNvPr id="26" name="Graphique 18">
            <a:extLst>
              <a:ext uri="{FF2B5EF4-FFF2-40B4-BE49-F238E27FC236}">
                <a16:creationId xmlns:a16="http://schemas.microsoft.com/office/drawing/2014/main" id="{3E080E43-90A1-4C35-A2F3-72B5EE4AB4C6}"/>
              </a:ext>
            </a:extLst>
          </p:cNvPr>
          <p:cNvGrpSpPr/>
          <p:nvPr/>
        </p:nvGrpSpPr>
        <p:grpSpPr>
          <a:xfrm>
            <a:off x="3822469" y="1155470"/>
            <a:ext cx="4547062" cy="4547060"/>
            <a:chOff x="3822469" y="1155470"/>
            <a:chExt cx="4547062" cy="4547060"/>
          </a:xfrm>
          <a:solidFill>
            <a:srgbClr val="004989"/>
          </a:solidFill>
        </p:grpSpPr>
        <p:sp>
          <p:nvSpPr>
            <p:cNvPr id="27" name="Forme libre : forme 26">
              <a:extLst>
                <a:ext uri="{FF2B5EF4-FFF2-40B4-BE49-F238E27FC236}">
                  <a16:creationId xmlns:a16="http://schemas.microsoft.com/office/drawing/2014/main" id="{515E84CA-AE31-4FDB-9D21-F4D91F7A5376}"/>
                </a:ext>
              </a:extLst>
            </p:cNvPr>
            <p:cNvSpPr/>
            <p:nvPr/>
          </p:nvSpPr>
          <p:spPr>
            <a:xfrm>
              <a:off x="6076230" y="3401849"/>
              <a:ext cx="2188520" cy="2300680"/>
            </a:xfrm>
            <a:custGeom>
              <a:avLst/>
              <a:gdLst>
                <a:gd name="connsiteX0" fmla="*/ 19770 w 2188520"/>
                <a:gd name="connsiteY0" fmla="*/ 2300681 h 2300680"/>
                <a:gd name="connsiteX1" fmla="*/ 0 w 2188520"/>
                <a:gd name="connsiteY1" fmla="*/ 2300681 h 2300680"/>
                <a:gd name="connsiteX2" fmla="*/ 0 w 2188520"/>
                <a:gd name="connsiteY2" fmla="*/ 0 h 2300680"/>
                <a:gd name="connsiteX3" fmla="*/ 2188521 w 2188520"/>
                <a:gd name="connsiteY3" fmla="*/ 711055 h 2300680"/>
                <a:gd name="connsiteX4" fmla="*/ 2182458 w 2188520"/>
                <a:gd name="connsiteY4" fmla="*/ 729902 h 2300680"/>
                <a:gd name="connsiteX5" fmla="*/ 1368995 w 2188520"/>
                <a:gd name="connsiteY5" fmla="*/ 1857178 h 2300680"/>
                <a:gd name="connsiteX6" fmla="*/ 19770 w 2188520"/>
                <a:gd name="connsiteY6" fmla="*/ 2300681 h 2300680"/>
                <a:gd name="connsiteX7" fmla="*/ 39540 w 2188520"/>
                <a:gd name="connsiteY7" fmla="*/ 54301 h 2300680"/>
                <a:gd name="connsiteX8" fmla="*/ 39540 w 2188520"/>
                <a:gd name="connsiteY8" fmla="*/ 2261009 h 2300680"/>
                <a:gd name="connsiteX9" fmla="*/ 2138701 w 2188520"/>
                <a:gd name="connsiteY9" fmla="*/ 736360 h 2300680"/>
                <a:gd name="connsiteX10" fmla="*/ 39540 w 2188520"/>
                <a:gd name="connsiteY10" fmla="*/ 54301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19770" y="2300681"/>
                  </a:moveTo>
                  <a:lnTo>
                    <a:pt x="0" y="2300681"/>
                  </a:lnTo>
                  <a:lnTo>
                    <a:pt x="0" y="0"/>
                  </a:lnTo>
                  <a:lnTo>
                    <a:pt x="2188521" y="711055"/>
                  </a:lnTo>
                  <a:lnTo>
                    <a:pt x="2182458" y="729902"/>
                  </a:lnTo>
                  <a:cubicBezTo>
                    <a:pt x="2035370" y="1183027"/>
                    <a:pt x="1754112" y="1572755"/>
                    <a:pt x="1368995" y="1857178"/>
                  </a:cubicBezTo>
                  <a:cubicBezTo>
                    <a:pt x="976103" y="2147267"/>
                    <a:pt x="509666" y="2300681"/>
                    <a:pt x="19770" y="2300681"/>
                  </a:cubicBezTo>
                  <a:close/>
                  <a:moveTo>
                    <a:pt x="39540" y="54301"/>
                  </a:moveTo>
                  <a:lnTo>
                    <a:pt x="39540" y="2261009"/>
                  </a:lnTo>
                  <a:cubicBezTo>
                    <a:pt x="996136" y="2252706"/>
                    <a:pt x="1835563" y="1643004"/>
                    <a:pt x="2138701" y="736360"/>
                  </a:cubicBezTo>
                  <a:lnTo>
                    <a:pt x="39540" y="5430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8" name="Forme libre : forme 27">
              <a:extLst>
                <a:ext uri="{FF2B5EF4-FFF2-40B4-BE49-F238E27FC236}">
                  <a16:creationId xmlns:a16="http://schemas.microsoft.com/office/drawing/2014/main" id="{CB6D3687-7A73-44E8-9F44-2BC53F82D517}"/>
                </a:ext>
              </a:extLst>
            </p:cNvPr>
            <p:cNvSpPr/>
            <p:nvPr/>
          </p:nvSpPr>
          <p:spPr>
            <a:xfrm>
              <a:off x="3927249" y="3401849"/>
              <a:ext cx="2188520" cy="2300680"/>
            </a:xfrm>
            <a:custGeom>
              <a:avLst/>
              <a:gdLst>
                <a:gd name="connsiteX0" fmla="*/ 2188521 w 2188520"/>
                <a:gd name="connsiteY0" fmla="*/ 2300681 h 2300680"/>
                <a:gd name="connsiteX1" fmla="*/ 2168751 w 2188520"/>
                <a:gd name="connsiteY1" fmla="*/ 2300681 h 2300680"/>
                <a:gd name="connsiteX2" fmla="*/ 819526 w 2188520"/>
                <a:gd name="connsiteY2" fmla="*/ 1857178 h 2300680"/>
                <a:gd name="connsiteX3" fmla="*/ 6063 w 2188520"/>
                <a:gd name="connsiteY3" fmla="*/ 729902 h 2300680"/>
                <a:gd name="connsiteX4" fmla="*/ 0 w 2188520"/>
                <a:gd name="connsiteY4" fmla="*/ 711055 h 2300680"/>
                <a:gd name="connsiteX5" fmla="*/ 2188521 w 2188520"/>
                <a:gd name="connsiteY5" fmla="*/ 0 h 2300680"/>
                <a:gd name="connsiteX6" fmla="*/ 2188521 w 2188520"/>
                <a:gd name="connsiteY6" fmla="*/ 2300681 h 2300680"/>
                <a:gd name="connsiteX7" fmla="*/ 49820 w 2188520"/>
                <a:gd name="connsiteY7" fmla="*/ 736360 h 2300680"/>
                <a:gd name="connsiteX8" fmla="*/ 2148981 w 2188520"/>
                <a:gd name="connsiteY8" fmla="*/ 2261009 h 2300680"/>
                <a:gd name="connsiteX9" fmla="*/ 2148981 w 2188520"/>
                <a:gd name="connsiteY9" fmla="*/ 54301 h 2300680"/>
                <a:gd name="connsiteX10" fmla="*/ 49820 w 2188520"/>
                <a:gd name="connsiteY10" fmla="*/ 736360 h 230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88520" h="2300680">
                  <a:moveTo>
                    <a:pt x="2188521" y="2300681"/>
                  </a:moveTo>
                  <a:lnTo>
                    <a:pt x="2168751" y="2300681"/>
                  </a:lnTo>
                  <a:cubicBezTo>
                    <a:pt x="1678854" y="2300681"/>
                    <a:pt x="1212418" y="2147267"/>
                    <a:pt x="819526" y="1857178"/>
                  </a:cubicBezTo>
                  <a:cubicBezTo>
                    <a:pt x="434541" y="1572755"/>
                    <a:pt x="153150" y="1182895"/>
                    <a:pt x="6063" y="729902"/>
                  </a:cubicBezTo>
                  <a:lnTo>
                    <a:pt x="0" y="711055"/>
                  </a:lnTo>
                  <a:lnTo>
                    <a:pt x="2188521" y="0"/>
                  </a:lnTo>
                  <a:lnTo>
                    <a:pt x="2188521" y="2300681"/>
                  </a:lnTo>
                  <a:close/>
                  <a:moveTo>
                    <a:pt x="49820" y="736360"/>
                  </a:moveTo>
                  <a:cubicBezTo>
                    <a:pt x="352957" y="1643004"/>
                    <a:pt x="1192385" y="2252706"/>
                    <a:pt x="2148981" y="2261009"/>
                  </a:cubicBezTo>
                  <a:lnTo>
                    <a:pt x="2148981" y="54301"/>
                  </a:lnTo>
                  <a:lnTo>
                    <a:pt x="49820" y="736360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9" name="Forme libre : forme 28">
              <a:extLst>
                <a:ext uri="{FF2B5EF4-FFF2-40B4-BE49-F238E27FC236}">
                  <a16:creationId xmlns:a16="http://schemas.microsoft.com/office/drawing/2014/main" id="{FB506E4D-EE12-420A-AC94-C7C3601F1C08}"/>
                </a:ext>
              </a:extLst>
            </p:cNvPr>
            <p:cNvSpPr/>
            <p:nvPr/>
          </p:nvSpPr>
          <p:spPr>
            <a:xfrm>
              <a:off x="6064104" y="1578017"/>
              <a:ext cx="2305426" cy="2572449"/>
            </a:xfrm>
            <a:custGeom>
              <a:avLst/>
              <a:gdLst>
                <a:gd name="connsiteX0" fmla="*/ 2188521 w 2305426"/>
                <a:gd name="connsiteY0" fmla="*/ 2572450 h 2572449"/>
                <a:gd name="connsiteX1" fmla="*/ 0 w 2305426"/>
                <a:gd name="connsiteY1" fmla="*/ 1861395 h 2572449"/>
                <a:gd name="connsiteX2" fmla="*/ 1352257 w 2305426"/>
                <a:gd name="connsiteY2" fmla="*/ 0 h 2572449"/>
                <a:gd name="connsiteX3" fmla="*/ 1368205 w 2305426"/>
                <a:gd name="connsiteY3" fmla="*/ 11598 h 2572449"/>
                <a:gd name="connsiteX4" fmla="*/ 2049737 w 2305426"/>
                <a:gd name="connsiteY4" fmla="*/ 802655 h 2572449"/>
                <a:gd name="connsiteX5" fmla="*/ 2305426 w 2305426"/>
                <a:gd name="connsiteY5" fmla="*/ 1850851 h 2572449"/>
                <a:gd name="connsiteX6" fmla="*/ 2194584 w 2305426"/>
                <a:gd name="connsiteY6" fmla="*/ 2553603 h 2572449"/>
                <a:gd name="connsiteX7" fmla="*/ 2188521 w 2305426"/>
                <a:gd name="connsiteY7" fmla="*/ 2572450 h 2572449"/>
                <a:gd name="connsiteX8" fmla="*/ 63922 w 2305426"/>
                <a:gd name="connsiteY8" fmla="*/ 1840571 h 2572449"/>
                <a:gd name="connsiteX9" fmla="*/ 2163084 w 2305426"/>
                <a:gd name="connsiteY9" fmla="*/ 2522630 h 2572449"/>
                <a:gd name="connsiteX10" fmla="*/ 2266019 w 2305426"/>
                <a:gd name="connsiteY10" fmla="*/ 1850983 h 2572449"/>
                <a:gd name="connsiteX11" fmla="*/ 1361087 w 2305426"/>
                <a:gd name="connsiteY11" fmla="*/ 55355 h 2572449"/>
                <a:gd name="connsiteX12" fmla="*/ 63922 w 2305426"/>
                <a:gd name="connsiteY12" fmla="*/ 1840571 h 257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426" h="2572449">
                  <a:moveTo>
                    <a:pt x="2188521" y="2572450"/>
                  </a:moveTo>
                  <a:lnTo>
                    <a:pt x="0" y="1861395"/>
                  </a:lnTo>
                  <a:lnTo>
                    <a:pt x="1352257" y="0"/>
                  </a:lnTo>
                  <a:lnTo>
                    <a:pt x="1368205" y="11598"/>
                  </a:lnTo>
                  <a:cubicBezTo>
                    <a:pt x="1652231" y="218391"/>
                    <a:pt x="1887888" y="491873"/>
                    <a:pt x="2049737" y="802655"/>
                  </a:cubicBezTo>
                  <a:cubicBezTo>
                    <a:pt x="2216989" y="1123849"/>
                    <a:pt x="2305426" y="1486296"/>
                    <a:pt x="2305426" y="1850851"/>
                  </a:cubicBezTo>
                  <a:cubicBezTo>
                    <a:pt x="2305426" y="2090593"/>
                    <a:pt x="2268128" y="2327040"/>
                    <a:pt x="2194584" y="2553603"/>
                  </a:cubicBezTo>
                  <a:lnTo>
                    <a:pt x="2188521" y="2572450"/>
                  </a:lnTo>
                  <a:close/>
                  <a:moveTo>
                    <a:pt x="63922" y="1840571"/>
                  </a:moveTo>
                  <a:lnTo>
                    <a:pt x="2163084" y="2522630"/>
                  </a:lnTo>
                  <a:cubicBezTo>
                    <a:pt x="2231356" y="2305821"/>
                    <a:pt x="2266019" y="2079917"/>
                    <a:pt x="2266019" y="1850983"/>
                  </a:cubicBezTo>
                  <a:cubicBezTo>
                    <a:pt x="2266019" y="1145596"/>
                    <a:pt x="1928086" y="475794"/>
                    <a:pt x="1361087" y="55355"/>
                  </a:cubicBezTo>
                  <a:lnTo>
                    <a:pt x="63922" y="1840571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0" name="Forme libre : forme 29">
              <a:extLst>
                <a:ext uri="{FF2B5EF4-FFF2-40B4-BE49-F238E27FC236}">
                  <a16:creationId xmlns:a16="http://schemas.microsoft.com/office/drawing/2014/main" id="{B18A0A51-7B98-4525-AAFC-B05A763A0DFF}"/>
                </a:ext>
              </a:extLst>
            </p:cNvPr>
            <p:cNvSpPr/>
            <p:nvPr/>
          </p:nvSpPr>
          <p:spPr>
            <a:xfrm>
              <a:off x="4743611" y="1155470"/>
              <a:ext cx="2704645" cy="2307138"/>
            </a:xfrm>
            <a:custGeom>
              <a:avLst/>
              <a:gdLst>
                <a:gd name="connsiteX0" fmla="*/ 1352389 w 2704645"/>
                <a:gd name="connsiteY0" fmla="*/ 2307139 h 2307138"/>
                <a:gd name="connsiteX1" fmla="*/ 0 w 2704645"/>
                <a:gd name="connsiteY1" fmla="*/ 445876 h 2307138"/>
                <a:gd name="connsiteX2" fmla="*/ 15948 w 2704645"/>
                <a:gd name="connsiteY2" fmla="*/ 434277 h 2307138"/>
                <a:gd name="connsiteX3" fmla="*/ 1352389 w 2704645"/>
                <a:gd name="connsiteY3" fmla="*/ 0 h 2307138"/>
                <a:gd name="connsiteX4" fmla="*/ 2688698 w 2704645"/>
                <a:gd name="connsiteY4" fmla="*/ 434277 h 2307138"/>
                <a:gd name="connsiteX5" fmla="*/ 2704645 w 2704645"/>
                <a:gd name="connsiteY5" fmla="*/ 445876 h 2307138"/>
                <a:gd name="connsiteX6" fmla="*/ 1352389 w 2704645"/>
                <a:gd name="connsiteY6" fmla="*/ 2307139 h 2307138"/>
                <a:gd name="connsiteX7" fmla="*/ 55355 w 2704645"/>
                <a:gd name="connsiteY7" fmla="*/ 454574 h 2307138"/>
                <a:gd name="connsiteX8" fmla="*/ 1352389 w 2704645"/>
                <a:gd name="connsiteY8" fmla="*/ 2239790 h 2307138"/>
                <a:gd name="connsiteX9" fmla="*/ 2649422 w 2704645"/>
                <a:gd name="connsiteY9" fmla="*/ 454574 h 2307138"/>
                <a:gd name="connsiteX10" fmla="*/ 1352389 w 2704645"/>
                <a:gd name="connsiteY10" fmla="*/ 39540 h 2307138"/>
                <a:gd name="connsiteX11" fmla="*/ 55355 w 2704645"/>
                <a:gd name="connsiteY11" fmla="*/ 454574 h 2307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04645" h="2307138">
                  <a:moveTo>
                    <a:pt x="1352389" y="2307139"/>
                  </a:moveTo>
                  <a:lnTo>
                    <a:pt x="0" y="445876"/>
                  </a:lnTo>
                  <a:lnTo>
                    <a:pt x="15948" y="434277"/>
                  </a:lnTo>
                  <a:cubicBezTo>
                    <a:pt x="406336" y="150119"/>
                    <a:pt x="868423" y="0"/>
                    <a:pt x="1352389" y="0"/>
                  </a:cubicBezTo>
                  <a:cubicBezTo>
                    <a:pt x="1836354" y="0"/>
                    <a:pt x="2298441" y="150119"/>
                    <a:pt x="2688698" y="434277"/>
                  </a:cubicBezTo>
                  <a:lnTo>
                    <a:pt x="2704645" y="445876"/>
                  </a:lnTo>
                  <a:lnTo>
                    <a:pt x="1352389" y="2307139"/>
                  </a:lnTo>
                  <a:close/>
                  <a:moveTo>
                    <a:pt x="55355" y="454574"/>
                  </a:moveTo>
                  <a:lnTo>
                    <a:pt x="1352389" y="2239790"/>
                  </a:lnTo>
                  <a:lnTo>
                    <a:pt x="2649422" y="454574"/>
                  </a:lnTo>
                  <a:cubicBezTo>
                    <a:pt x="2269314" y="183069"/>
                    <a:pt x="1821329" y="39540"/>
                    <a:pt x="1352389" y="39540"/>
                  </a:cubicBezTo>
                  <a:cubicBezTo>
                    <a:pt x="883448" y="39540"/>
                    <a:pt x="435464" y="183069"/>
                    <a:pt x="55355" y="454574"/>
                  </a:cubicBez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1" name="Forme libre : forme 30">
              <a:extLst>
                <a:ext uri="{FF2B5EF4-FFF2-40B4-BE49-F238E27FC236}">
                  <a16:creationId xmlns:a16="http://schemas.microsoft.com/office/drawing/2014/main" id="{FED2E426-E825-46A2-A4A9-1117FABCAC51}"/>
                </a:ext>
              </a:extLst>
            </p:cNvPr>
            <p:cNvSpPr/>
            <p:nvPr/>
          </p:nvSpPr>
          <p:spPr>
            <a:xfrm>
              <a:off x="3822469" y="1578148"/>
              <a:ext cx="2305558" cy="2572318"/>
            </a:xfrm>
            <a:custGeom>
              <a:avLst/>
              <a:gdLst>
                <a:gd name="connsiteX0" fmla="*/ 116906 w 2305558"/>
                <a:gd name="connsiteY0" fmla="*/ 2572318 h 2572318"/>
                <a:gd name="connsiteX1" fmla="*/ 110843 w 2305558"/>
                <a:gd name="connsiteY1" fmla="*/ 2553471 h 2572318"/>
                <a:gd name="connsiteX2" fmla="*/ 0 w 2305558"/>
                <a:gd name="connsiteY2" fmla="*/ 1850851 h 2572318"/>
                <a:gd name="connsiteX3" fmla="*/ 255690 w 2305558"/>
                <a:gd name="connsiteY3" fmla="*/ 802655 h 2572318"/>
                <a:gd name="connsiteX4" fmla="*/ 937222 w 2305558"/>
                <a:gd name="connsiteY4" fmla="*/ 11598 h 2572318"/>
                <a:gd name="connsiteX5" fmla="*/ 953170 w 2305558"/>
                <a:gd name="connsiteY5" fmla="*/ 0 h 2572318"/>
                <a:gd name="connsiteX6" fmla="*/ 2305558 w 2305558"/>
                <a:gd name="connsiteY6" fmla="*/ 1861395 h 2572318"/>
                <a:gd name="connsiteX7" fmla="*/ 116906 w 2305558"/>
                <a:gd name="connsiteY7" fmla="*/ 2572318 h 2572318"/>
                <a:gd name="connsiteX8" fmla="*/ 944471 w 2305558"/>
                <a:gd name="connsiteY8" fmla="*/ 55224 h 2572318"/>
                <a:gd name="connsiteX9" fmla="*/ 39540 w 2305558"/>
                <a:gd name="connsiteY9" fmla="*/ 1850851 h 2572318"/>
                <a:gd name="connsiteX10" fmla="*/ 142475 w 2305558"/>
                <a:gd name="connsiteY10" fmla="*/ 2522498 h 2572318"/>
                <a:gd name="connsiteX11" fmla="*/ 2241636 w 2305558"/>
                <a:gd name="connsiteY11" fmla="*/ 1840439 h 2572318"/>
                <a:gd name="connsiteX12" fmla="*/ 944471 w 2305558"/>
                <a:gd name="connsiteY12" fmla="*/ 55224 h 257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05558" h="2572318">
                  <a:moveTo>
                    <a:pt x="116906" y="2572318"/>
                  </a:moveTo>
                  <a:lnTo>
                    <a:pt x="110843" y="2553471"/>
                  </a:lnTo>
                  <a:cubicBezTo>
                    <a:pt x="37299" y="2327041"/>
                    <a:pt x="0" y="2090593"/>
                    <a:pt x="0" y="1850851"/>
                  </a:cubicBezTo>
                  <a:cubicBezTo>
                    <a:pt x="0" y="1486296"/>
                    <a:pt x="88437" y="1123849"/>
                    <a:pt x="255690" y="802655"/>
                  </a:cubicBezTo>
                  <a:cubicBezTo>
                    <a:pt x="417539" y="491873"/>
                    <a:pt x="653195" y="218259"/>
                    <a:pt x="937222" y="11598"/>
                  </a:cubicBezTo>
                  <a:lnTo>
                    <a:pt x="953170" y="0"/>
                  </a:lnTo>
                  <a:lnTo>
                    <a:pt x="2305558" y="1861395"/>
                  </a:lnTo>
                  <a:lnTo>
                    <a:pt x="116906" y="2572318"/>
                  </a:lnTo>
                  <a:close/>
                  <a:moveTo>
                    <a:pt x="944471" y="55224"/>
                  </a:moveTo>
                  <a:cubicBezTo>
                    <a:pt x="377472" y="475662"/>
                    <a:pt x="39540" y="1145464"/>
                    <a:pt x="39540" y="1850851"/>
                  </a:cubicBezTo>
                  <a:cubicBezTo>
                    <a:pt x="39540" y="2079786"/>
                    <a:pt x="74203" y="2305689"/>
                    <a:pt x="142475" y="2522498"/>
                  </a:cubicBezTo>
                  <a:lnTo>
                    <a:pt x="2241636" y="1840439"/>
                  </a:lnTo>
                  <a:lnTo>
                    <a:pt x="944471" y="55224"/>
                  </a:lnTo>
                  <a:close/>
                </a:path>
              </a:pathLst>
            </a:custGeom>
            <a:solidFill>
              <a:srgbClr val="004989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2" name="Graphique 18">
            <a:extLst>
              <a:ext uri="{FF2B5EF4-FFF2-40B4-BE49-F238E27FC236}">
                <a16:creationId xmlns:a16="http://schemas.microsoft.com/office/drawing/2014/main" id="{52CD6406-6F63-4089-B06B-AC3DC8FD5156}"/>
              </a:ext>
            </a:extLst>
          </p:cNvPr>
          <p:cNvGrpSpPr/>
          <p:nvPr/>
        </p:nvGrpSpPr>
        <p:grpSpPr>
          <a:xfrm>
            <a:off x="5127278" y="2460278"/>
            <a:ext cx="1937443" cy="1937442"/>
            <a:chOff x="5127278" y="2460278"/>
            <a:chExt cx="1937443" cy="1937442"/>
          </a:xfrm>
        </p:grpSpPr>
        <p:sp>
          <p:nvSpPr>
            <p:cNvPr id="33" name="Forme libre : forme 32">
              <a:extLst>
                <a:ext uri="{FF2B5EF4-FFF2-40B4-BE49-F238E27FC236}">
                  <a16:creationId xmlns:a16="http://schemas.microsoft.com/office/drawing/2014/main" id="{E565D2A5-58D5-428F-8565-8BD0EE3A9B8A}"/>
                </a:ext>
              </a:extLst>
            </p:cNvPr>
            <p:cNvSpPr/>
            <p:nvPr/>
          </p:nvSpPr>
          <p:spPr>
            <a:xfrm>
              <a:off x="5186587" y="2519588"/>
              <a:ext cx="1818824" cy="1818824"/>
            </a:xfrm>
            <a:custGeom>
              <a:avLst/>
              <a:gdLst>
                <a:gd name="connsiteX0" fmla="*/ 1818825 w 1818824"/>
                <a:gd name="connsiteY0" fmla="*/ 909412 h 1818824"/>
                <a:gd name="connsiteX1" fmla="*/ 909412 w 1818824"/>
                <a:gd name="connsiteY1" fmla="*/ 1818824 h 1818824"/>
                <a:gd name="connsiteX2" fmla="*/ 0 w 1818824"/>
                <a:gd name="connsiteY2" fmla="*/ 909412 h 1818824"/>
                <a:gd name="connsiteX3" fmla="*/ 909412 w 1818824"/>
                <a:gd name="connsiteY3" fmla="*/ 0 h 1818824"/>
                <a:gd name="connsiteX4" fmla="*/ 1818825 w 1818824"/>
                <a:gd name="connsiteY4" fmla="*/ 909412 h 1818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8824" h="1818824">
                  <a:moveTo>
                    <a:pt x="1818825" y="909412"/>
                  </a:moveTo>
                  <a:cubicBezTo>
                    <a:pt x="1818825" y="1411666"/>
                    <a:pt x="1411667" y="1818824"/>
                    <a:pt x="909412" y="1818824"/>
                  </a:cubicBezTo>
                  <a:cubicBezTo>
                    <a:pt x="407158" y="1818824"/>
                    <a:pt x="0" y="1411666"/>
                    <a:pt x="0" y="909412"/>
                  </a:cubicBezTo>
                  <a:cubicBezTo>
                    <a:pt x="0" y="407158"/>
                    <a:pt x="407158" y="0"/>
                    <a:pt x="909412" y="0"/>
                  </a:cubicBezTo>
                  <a:cubicBezTo>
                    <a:pt x="1411667" y="0"/>
                    <a:pt x="1818825" y="407158"/>
                    <a:pt x="1818825" y="909412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4" name="Forme libre : forme 33">
              <a:extLst>
                <a:ext uri="{FF2B5EF4-FFF2-40B4-BE49-F238E27FC236}">
                  <a16:creationId xmlns:a16="http://schemas.microsoft.com/office/drawing/2014/main" id="{E0FAA951-9445-4FA4-BB1D-1AFEFD7B7F3F}"/>
                </a:ext>
              </a:extLst>
            </p:cNvPr>
            <p:cNvSpPr/>
            <p:nvPr/>
          </p:nvSpPr>
          <p:spPr>
            <a:xfrm>
              <a:off x="5127278" y="2460278"/>
              <a:ext cx="1937443" cy="1937442"/>
            </a:xfrm>
            <a:custGeom>
              <a:avLst/>
              <a:gdLst>
                <a:gd name="connsiteX0" fmla="*/ 968722 w 1937443"/>
                <a:gd name="connsiteY0" fmla="*/ 1937443 h 1937442"/>
                <a:gd name="connsiteX1" fmla="*/ 0 w 1937443"/>
                <a:gd name="connsiteY1" fmla="*/ 968722 h 1937442"/>
                <a:gd name="connsiteX2" fmla="*/ 968722 w 1937443"/>
                <a:gd name="connsiteY2" fmla="*/ 0 h 1937442"/>
                <a:gd name="connsiteX3" fmla="*/ 1937444 w 1937443"/>
                <a:gd name="connsiteY3" fmla="*/ 968722 h 1937442"/>
                <a:gd name="connsiteX4" fmla="*/ 968722 w 1937443"/>
                <a:gd name="connsiteY4" fmla="*/ 1937443 h 1937442"/>
                <a:gd name="connsiteX5" fmla="*/ 968722 w 1937443"/>
                <a:gd name="connsiteY5" fmla="*/ 118619 h 1937442"/>
                <a:gd name="connsiteX6" fmla="*/ 118619 w 1937443"/>
                <a:gd name="connsiteY6" fmla="*/ 968722 h 1937442"/>
                <a:gd name="connsiteX7" fmla="*/ 968722 w 1937443"/>
                <a:gd name="connsiteY7" fmla="*/ 1818824 h 1937442"/>
                <a:gd name="connsiteX8" fmla="*/ 1818825 w 1937443"/>
                <a:gd name="connsiteY8" fmla="*/ 968722 h 1937442"/>
                <a:gd name="connsiteX9" fmla="*/ 968722 w 1937443"/>
                <a:gd name="connsiteY9" fmla="*/ 118619 h 193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37443" h="1937442">
                  <a:moveTo>
                    <a:pt x="968722" y="1937443"/>
                  </a:moveTo>
                  <a:cubicBezTo>
                    <a:pt x="434541" y="1937443"/>
                    <a:pt x="0" y="1502902"/>
                    <a:pt x="0" y="968722"/>
                  </a:cubicBezTo>
                  <a:cubicBezTo>
                    <a:pt x="0" y="434541"/>
                    <a:pt x="434541" y="0"/>
                    <a:pt x="968722" y="0"/>
                  </a:cubicBezTo>
                  <a:cubicBezTo>
                    <a:pt x="1502903" y="0"/>
                    <a:pt x="1937444" y="434541"/>
                    <a:pt x="1937444" y="968722"/>
                  </a:cubicBezTo>
                  <a:cubicBezTo>
                    <a:pt x="1937444" y="1502902"/>
                    <a:pt x="1502903" y="1937443"/>
                    <a:pt x="968722" y="1937443"/>
                  </a:cubicBezTo>
                  <a:close/>
                  <a:moveTo>
                    <a:pt x="968722" y="118619"/>
                  </a:moveTo>
                  <a:cubicBezTo>
                    <a:pt x="500045" y="118619"/>
                    <a:pt x="118619" y="499913"/>
                    <a:pt x="118619" y="968722"/>
                  </a:cubicBezTo>
                  <a:cubicBezTo>
                    <a:pt x="118619" y="1437530"/>
                    <a:pt x="499913" y="1818824"/>
                    <a:pt x="968722" y="1818824"/>
                  </a:cubicBezTo>
                  <a:cubicBezTo>
                    <a:pt x="1437399" y="1818824"/>
                    <a:pt x="1818825" y="1437530"/>
                    <a:pt x="1818825" y="968722"/>
                  </a:cubicBezTo>
                  <a:cubicBezTo>
                    <a:pt x="1818825" y="499913"/>
                    <a:pt x="1437399" y="118619"/>
                    <a:pt x="968722" y="118619"/>
                  </a:cubicBezTo>
                  <a:close/>
                </a:path>
              </a:pathLst>
            </a:custGeom>
            <a:solidFill>
              <a:srgbClr val="FFFF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E37BCF9B-B3A2-408A-B17C-35A7DEDE335E}"/>
                </a:ext>
              </a:extLst>
            </p:cNvPr>
            <p:cNvSpPr/>
            <p:nvPr/>
          </p:nvSpPr>
          <p:spPr>
            <a:xfrm>
              <a:off x="5147047" y="2480048"/>
              <a:ext cx="1897904" cy="1897903"/>
            </a:xfrm>
            <a:custGeom>
              <a:avLst/>
              <a:gdLst>
                <a:gd name="connsiteX0" fmla="*/ 948952 w 1897904"/>
                <a:gd name="connsiteY0" fmla="*/ 1897903 h 1897903"/>
                <a:gd name="connsiteX1" fmla="*/ 0 w 1897904"/>
                <a:gd name="connsiteY1" fmla="*/ 948952 h 1897903"/>
                <a:gd name="connsiteX2" fmla="*/ 948952 w 1897904"/>
                <a:gd name="connsiteY2" fmla="*/ 0 h 1897903"/>
                <a:gd name="connsiteX3" fmla="*/ 1897904 w 1897904"/>
                <a:gd name="connsiteY3" fmla="*/ 948952 h 1897903"/>
                <a:gd name="connsiteX4" fmla="*/ 948952 w 1897904"/>
                <a:gd name="connsiteY4" fmla="*/ 1897903 h 1897903"/>
                <a:gd name="connsiteX5" fmla="*/ 948952 w 1897904"/>
                <a:gd name="connsiteY5" fmla="*/ 79079 h 1897903"/>
                <a:gd name="connsiteX6" fmla="*/ 79079 w 1897904"/>
                <a:gd name="connsiteY6" fmla="*/ 948952 h 1897903"/>
                <a:gd name="connsiteX7" fmla="*/ 948952 w 1897904"/>
                <a:gd name="connsiteY7" fmla="*/ 1818824 h 1897903"/>
                <a:gd name="connsiteX8" fmla="*/ 1818825 w 1897904"/>
                <a:gd name="connsiteY8" fmla="*/ 948952 h 1897903"/>
                <a:gd name="connsiteX9" fmla="*/ 948952 w 1897904"/>
                <a:gd name="connsiteY9" fmla="*/ 79079 h 1897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97904" h="1897903">
                  <a:moveTo>
                    <a:pt x="948952" y="1897903"/>
                  </a:moveTo>
                  <a:cubicBezTo>
                    <a:pt x="425710" y="1897903"/>
                    <a:pt x="0" y="1472193"/>
                    <a:pt x="0" y="948952"/>
                  </a:cubicBezTo>
                  <a:cubicBezTo>
                    <a:pt x="0" y="425710"/>
                    <a:pt x="425710" y="0"/>
                    <a:pt x="948952" y="0"/>
                  </a:cubicBezTo>
                  <a:cubicBezTo>
                    <a:pt x="1472194" y="0"/>
                    <a:pt x="1897904" y="425710"/>
                    <a:pt x="1897904" y="948952"/>
                  </a:cubicBezTo>
                  <a:cubicBezTo>
                    <a:pt x="1897904" y="1472193"/>
                    <a:pt x="1472194" y="1897903"/>
                    <a:pt x="948952" y="1897903"/>
                  </a:cubicBezTo>
                  <a:close/>
                  <a:moveTo>
                    <a:pt x="948952" y="79079"/>
                  </a:moveTo>
                  <a:cubicBezTo>
                    <a:pt x="469336" y="79079"/>
                    <a:pt x="79079" y="469336"/>
                    <a:pt x="79079" y="948952"/>
                  </a:cubicBezTo>
                  <a:cubicBezTo>
                    <a:pt x="79079" y="1428568"/>
                    <a:pt x="469336" y="1818824"/>
                    <a:pt x="948952" y="1818824"/>
                  </a:cubicBezTo>
                  <a:cubicBezTo>
                    <a:pt x="1428568" y="1818824"/>
                    <a:pt x="1818825" y="1428568"/>
                    <a:pt x="1818825" y="948952"/>
                  </a:cubicBezTo>
                  <a:cubicBezTo>
                    <a:pt x="1818825" y="469336"/>
                    <a:pt x="1428568" y="79079"/>
                    <a:pt x="948952" y="79079"/>
                  </a:cubicBezTo>
                  <a:close/>
                </a:path>
              </a:pathLst>
            </a:custGeom>
            <a:solidFill>
              <a:srgbClr val="11A5FF"/>
            </a:solidFill>
            <a:ln w="131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pic>
        <p:nvPicPr>
          <p:cNvPr id="18" name="Graphique 17">
            <a:extLst>
              <a:ext uri="{FF2B5EF4-FFF2-40B4-BE49-F238E27FC236}">
                <a16:creationId xmlns:a16="http://schemas.microsoft.com/office/drawing/2014/main" id="{520C2564-1517-4FFB-9C09-6289239F1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0081" y="2519588"/>
            <a:ext cx="795070" cy="694317"/>
          </a:xfrm>
          <a:prstGeom prst="rect">
            <a:avLst/>
          </a:prstGeom>
        </p:spPr>
      </p:pic>
      <p:pic>
        <p:nvPicPr>
          <p:cNvPr id="19" name="Graphique 18">
            <a:extLst>
              <a:ext uri="{FF2B5EF4-FFF2-40B4-BE49-F238E27FC236}">
                <a16:creationId xmlns:a16="http://schemas.microsoft.com/office/drawing/2014/main" id="{A77AF335-456F-4E8D-9567-66A1928671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71369" y="4386264"/>
            <a:ext cx="652742" cy="652742"/>
          </a:xfrm>
          <a:prstGeom prst="rect">
            <a:avLst/>
          </a:prstGeom>
        </p:spPr>
      </p:pic>
      <p:pic>
        <p:nvPicPr>
          <p:cNvPr id="20" name="Graphique 19">
            <a:extLst>
              <a:ext uri="{FF2B5EF4-FFF2-40B4-BE49-F238E27FC236}">
                <a16:creationId xmlns:a16="http://schemas.microsoft.com/office/drawing/2014/main" id="{564EFBCA-8AC5-427C-8C47-1CA136CC03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69213" y="4315420"/>
            <a:ext cx="685945" cy="680530"/>
          </a:xfrm>
          <a:prstGeom prst="rect">
            <a:avLst/>
          </a:prstGeom>
        </p:spPr>
      </p:pic>
      <p:pic>
        <p:nvPicPr>
          <p:cNvPr id="36" name="Graphique 35">
            <a:extLst>
              <a:ext uri="{FF2B5EF4-FFF2-40B4-BE49-F238E27FC236}">
                <a16:creationId xmlns:a16="http://schemas.microsoft.com/office/drawing/2014/main" id="{5C4A8748-A75E-4848-ACF2-06A9420292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77912" y="2552514"/>
            <a:ext cx="663106" cy="783484"/>
          </a:xfrm>
          <a:prstGeom prst="rect">
            <a:avLst/>
          </a:prstGeom>
        </p:spPr>
      </p:pic>
      <p:pic>
        <p:nvPicPr>
          <p:cNvPr id="37" name="Graphique 36">
            <a:extLst>
              <a:ext uri="{FF2B5EF4-FFF2-40B4-BE49-F238E27FC236}">
                <a16:creationId xmlns:a16="http://schemas.microsoft.com/office/drawing/2014/main" id="{F1F96103-5550-4B35-B800-52628815EB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0777" y="1462504"/>
            <a:ext cx="750447" cy="748493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CD26840-C90A-4236-88EA-7E02B38F2427}"/>
              </a:ext>
            </a:extLst>
          </p:cNvPr>
          <p:cNvSpPr txBox="1"/>
          <p:nvPr/>
        </p:nvSpPr>
        <p:spPr>
          <a:xfrm>
            <a:off x="5382124" y="3136613"/>
            <a:ext cx="1427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PLAN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3726B0B-37AA-4E97-A64C-FE8A87AC3925}"/>
              </a:ext>
            </a:extLst>
          </p:cNvPr>
          <p:cNvSpPr txBox="1"/>
          <p:nvPr/>
        </p:nvSpPr>
        <p:spPr>
          <a:xfrm>
            <a:off x="748706" y="1376137"/>
            <a:ext cx="2685351" cy="646331"/>
          </a:xfrm>
          <a:prstGeom prst="rect">
            <a:avLst/>
          </a:prstGeom>
          <a:noFill/>
          <a:ln w="19050">
            <a:solidFill>
              <a:srgbClr val="11A5FF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  <a:p>
            <a:pPr algn="ctr"/>
            <a:r>
              <a:rPr lang="fr-FR" dirty="0">
                <a:solidFill>
                  <a:srgbClr val="00498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et 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31098348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19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Poppins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Said AKIR</dc:creator>
  <cp:lastModifiedBy>Said AKIR</cp:lastModifiedBy>
  <cp:revision>5</cp:revision>
  <dcterms:created xsi:type="dcterms:W3CDTF">2024-06-24T12:26:28Z</dcterms:created>
  <dcterms:modified xsi:type="dcterms:W3CDTF">2024-06-24T12:59:40Z</dcterms:modified>
</cp:coreProperties>
</file>