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10" autoAdjust="0"/>
  </p:normalViewPr>
  <p:slideViewPr>
    <p:cSldViewPr>
      <p:cViewPr varScale="1">
        <p:scale>
          <a:sx n="69" d="100"/>
          <a:sy n="69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21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0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74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21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58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85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35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35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0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5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966A-578E-46A1-BA6B-804AECBF6B3C}" type="datetimeFigureOut">
              <a:rPr lang="fr-FR" smtClean="0"/>
              <a:t>05/03/2019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3D239-3BB9-45EB-8F16-3386DE86E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67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-171400"/>
            <a:ext cx="11354283" cy="72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286357" y="6041363"/>
            <a:ext cx="683339" cy="365125"/>
          </a:xfrm>
        </p:spPr>
        <p:txBody>
          <a:bodyPr/>
          <a:lstStyle/>
          <a:p>
            <a:fld id="{C00E44EB-5984-4E56-B9FA-6B6D5875EDB8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47665" y="-99392"/>
            <a:ext cx="9344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0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Souhail Smaoui Expert </a:t>
            </a:r>
            <a:r>
              <a:rPr lang="fr-FR" sz="20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Base de Données et Nouvelles </a:t>
            </a:r>
            <a:r>
              <a:rPr lang="fr-FR" sz="20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Technologies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 d’expérience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Certifié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Project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Certifié Oracle Sql Expert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Certifié C#.Net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Certifié Java </a:t>
            </a: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SCJA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Auteur du livre ‘‘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Administration des bases de données Oracle 11G par </a:t>
            </a: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</a:rPr>
              <a:t>la pratique</a:t>
            </a: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’’</a:t>
            </a: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</a:rPr>
              <a:t> ISBN: 978-613-8-40869-7</a:t>
            </a: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fr-FR" sz="20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B23B26A6-5037-49B4-92E5-85D748CB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420" y="5243116"/>
            <a:ext cx="2636284" cy="12020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E3FF3B31-58C7-4C9C-83FC-ABB776C57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4316" y="5226491"/>
            <a:ext cx="2554655" cy="122981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A68D647C-5FE7-46B6-83CA-7BA014CE2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032" y="5229200"/>
            <a:ext cx="2933851" cy="12298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04BB1235-228C-4635-A11A-C1D47FAE8C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81" t="12083" r="5465" b="13675"/>
          <a:stretch/>
        </p:blipFill>
        <p:spPr>
          <a:xfrm>
            <a:off x="2472720" y="5226233"/>
            <a:ext cx="2755146" cy="1230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29BEEA18-A3E2-4B51-80CF-413114CDF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0"/>
            <a:ext cx="1479288" cy="1828800"/>
          </a:xfrm>
          <a:prstGeom prst="rect">
            <a:avLst/>
          </a:prstGeom>
        </p:spPr>
      </p:pic>
      <p:pic>
        <p:nvPicPr>
          <p:cNvPr id="12" name="Picture 2" descr="D:\bureau2018\zrib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96786"/>
            <a:ext cx="1479288" cy="1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47664" y="2696785"/>
            <a:ext cx="93443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000" b="1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Malek Zribi Expert </a:t>
            </a:r>
            <a:r>
              <a:rPr lang="fr-FR" sz="2000" b="1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Base de Données et Nouvelles </a:t>
            </a:r>
            <a:r>
              <a:rPr lang="fr-FR" sz="2000" b="1" dirty="0" smtClean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</a:rPr>
              <a:t>Technologies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 d’expérience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Certifié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Oracle Sql Expert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Certifié C#.Net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Auteur du livre ‘‘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Administration des bases de données Oracle 11G par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pratique’’ ISBN: 978-613-8-40869-7 </a:t>
            </a:r>
            <a:endParaRPr lang="fr-FR" sz="20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83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2</cp:revision>
  <dcterms:created xsi:type="dcterms:W3CDTF">2019-03-05T07:44:12Z</dcterms:created>
  <dcterms:modified xsi:type="dcterms:W3CDTF">2019-03-05T07:56:12Z</dcterms:modified>
</cp:coreProperties>
</file>