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9" r:id="rId4"/>
    <p:sldId id="262" r:id="rId5"/>
    <p:sldId id="267" r:id="rId6"/>
    <p:sldId id="281" r:id="rId7"/>
    <p:sldId id="282" r:id="rId8"/>
    <p:sldId id="283" r:id="rId9"/>
    <p:sldId id="284" r:id="rId10"/>
    <p:sldId id="286" r:id="rId11"/>
    <p:sldId id="275" r:id="rId12"/>
    <p:sldId id="285" r:id="rId13"/>
    <p:sldId id="287" r:id="rId14"/>
    <p:sldId id="288" r:id="rId15"/>
    <p:sldId id="289" r:id="rId16"/>
    <p:sldId id="290" r:id="rId17"/>
    <p:sldId id="291" r:id="rId18"/>
    <p:sldId id="270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71" r:id="rId27"/>
    <p:sldId id="299" r:id="rId28"/>
    <p:sldId id="300" r:id="rId29"/>
    <p:sldId id="301" r:id="rId30"/>
    <p:sldId id="302" r:id="rId31"/>
    <p:sldId id="266" r:id="rId32"/>
    <p:sldId id="27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3ECF-07B6-4AB2-B83C-39068A794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 FLASH ADC USING TIQ COMPARATOR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3B032-72D7-4136-A05D-949523DBC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7827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 Dr.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ramya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H.r.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adhiraj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(1ms20et002)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Eish raj (1ms20et020)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Souhardya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(1ms20et051)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12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4158-8A45-77DF-7DC4-E7021BA0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Each </a:t>
            </a:r>
            <a:r>
              <a:rPr lang="en-IN" dirty="0" err="1"/>
              <a:t>tiq</a:t>
            </a:r>
            <a:r>
              <a:rPr lang="en-IN" dirty="0"/>
              <a:t> symbolic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1CC68-CEA8-9CE2-E6D7-82090B100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57" y="2666456"/>
            <a:ext cx="5731510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6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5709-EBC3-48A8-BFD1-14CA020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Wallace tree encoder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970C-0F25-45C5-A358-A7C9E1F8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approach to convert thermometer code to binary code is Wallace encoder.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encoder is built with full adder cells.</a:t>
            </a:r>
          </a:p>
        </p:txBody>
      </p:sp>
      <p:pic>
        <p:nvPicPr>
          <p:cNvPr id="4" name="image6.jpeg">
            <a:extLst>
              <a:ext uri="{FF2B5EF4-FFF2-40B4-BE49-F238E27FC236}">
                <a16:creationId xmlns:a16="http://schemas.microsoft.com/office/drawing/2014/main" id="{4C1D135A-AD09-ABE6-3BC2-302FD64A09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4058" y="4229100"/>
            <a:ext cx="310070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6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5DE-CEE9-6E07-B09E-243549EA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input </a:t>
            </a:r>
            <a:r>
              <a:rPr lang="en-IN" dirty="0" err="1"/>
              <a:t>nand</a:t>
            </a:r>
            <a:r>
              <a:rPr lang="en-IN" dirty="0"/>
              <a:t> gate schematic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16200-BC22-B1C8-AF44-B4D396E5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56" y="2417910"/>
            <a:ext cx="5860887" cy="38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7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20A3-3B16-831F-60A6-4F641677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adder using </a:t>
            </a:r>
            <a:r>
              <a:rPr lang="en-IN" dirty="0" err="1"/>
              <a:t>nand</a:t>
            </a:r>
            <a:r>
              <a:rPr lang="en-IN" dirty="0"/>
              <a:t> gates schematic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8BE02-548D-50E4-C94F-61629E46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81" y="2434317"/>
            <a:ext cx="6396837" cy="39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0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0776-219F-2644-FD84-743C882C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Wallace tree encoder schematic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E81C1-15C4-CB7A-1928-59EB76A2F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74" y="2517865"/>
            <a:ext cx="8148252" cy="40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6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2FDB-25B8-1CC0-60C3-20292D9F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Wallace tree encoder with </a:t>
            </a:r>
            <a:r>
              <a:rPr lang="en-IN" dirty="0" err="1"/>
              <a:t>tiq</a:t>
            </a:r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6C578-E899-FF5F-961F-91A16686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85" y="2450193"/>
            <a:ext cx="5388429" cy="40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34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BE8E-50AF-1686-C8C3-37A89EA2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consumed with Wallace encoder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DBB3A-902A-02D8-CDD7-5C3B4782A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04" y="3003549"/>
            <a:ext cx="7214651" cy="23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7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2FB-728D-C33B-9B2A-93D7B1F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Flash </a:t>
            </a:r>
            <a:r>
              <a:rPr lang="en-IN" dirty="0" err="1"/>
              <a:t>adc</a:t>
            </a:r>
            <a:r>
              <a:rPr lang="en-IN" dirty="0"/>
              <a:t> output using Wallace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FA6B9-2F8B-1E21-25E2-884DDF6D6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22" y="2097088"/>
            <a:ext cx="7147779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A6C5-1DC2-4F87-B980-2F468C14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based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8AD3-C9A5-4DB4-9D1E-0D948956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45741" cy="354171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based encoder is composed of two stages: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input AND gate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input NAND gate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8898931D-522F-022B-C2FD-D7C921FA5A1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7892" y="2088777"/>
            <a:ext cx="4846320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01FD-A5DB-1E2B-2FBA-4386D72A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Inverter schematic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EBBF7-07C1-D6D0-30BE-4EFE142C0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2445768"/>
            <a:ext cx="4114801" cy="40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DC1E-9E3C-4662-B971-8E55CC62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2BBC-E9E1-4680-9A50-2AE48A12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881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ADCs use: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resistor network.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no. of comparators.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power supply for  reference voltage.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increases the complexity of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circuit, power consumption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 well as area.</a:t>
            </a:r>
          </a:p>
          <a:p>
            <a:endParaRPr lang="en-IN" dirty="0"/>
          </a:p>
        </p:txBody>
      </p:sp>
      <p:pic>
        <p:nvPicPr>
          <p:cNvPr id="4" name="Picture 3" descr="Image result for 2 bit flash adc">
            <a:extLst>
              <a:ext uri="{FF2B5EF4-FFF2-40B4-BE49-F238E27FC236}">
                <a16:creationId xmlns:a16="http://schemas.microsoft.com/office/drawing/2014/main" id="{CC4BB4A4-85D6-4BF1-BD4C-8E8C8AF8B94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6011" y="2249486"/>
            <a:ext cx="3581400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6387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F952-ABD7-DAB6-B192-A3487B32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input </a:t>
            </a:r>
            <a:r>
              <a:rPr lang="en-IN" dirty="0" err="1"/>
              <a:t>nand</a:t>
            </a:r>
            <a:r>
              <a:rPr lang="en-IN" dirty="0"/>
              <a:t> gate schematic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3AA23-92F0-C675-A3AB-25384A477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47" y="2263603"/>
            <a:ext cx="5731330" cy="43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D349-46B4-1953-87BA-C4424D1E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Rom encoder part 1 schematic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B1FC6-5DB2-FB72-0345-8815AD05F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3" y="2467882"/>
            <a:ext cx="5700468" cy="39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5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261C-9B57-BC12-5A9C-E325C2A4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Rom encoder part 2 schematic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68FBC-A3E4-35A2-DC93-431063202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12" y="2327728"/>
            <a:ext cx="6690575" cy="41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8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454F-155C-E063-8B9B-96744A34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Rom based encoder with TIQ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43C8C-94A4-28E8-CE5D-D3D4BEFF9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3" y="2365374"/>
            <a:ext cx="5947414" cy="41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09AE-8CB8-F61A-04EB-EE6DF1CB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consumed by Flash ADC rom based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21E2E-FE7E-F642-1EDD-4715CA5B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24" y="3016249"/>
            <a:ext cx="7090551" cy="23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9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BFC5-8037-0CF7-1243-BC3F4185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Rom based flash </a:t>
            </a:r>
            <a:r>
              <a:rPr lang="en-IN" dirty="0" err="1"/>
              <a:t>adc</a:t>
            </a:r>
            <a:r>
              <a:rPr lang="en-IN" dirty="0"/>
              <a:t>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37098-DFB8-6B17-6147-C33312DF0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32" y="2522827"/>
            <a:ext cx="6419160" cy="37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9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AB43-DE05-4635-869F-A5079977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 based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04D4-558C-471E-AAB8-81D78897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v4 is low at logic 0,input v2 passes its data through the MUX circuit to the output while input v6 is blocked.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v4 is high at logic 1,input v6 passes data to output and v2 is blocked</a:t>
            </a:r>
          </a:p>
        </p:txBody>
      </p:sp>
    </p:spTree>
    <p:extLst>
      <p:ext uri="{BB962C8B-B14F-4D97-AF65-F5344CB8AC3E}">
        <p14:creationId xmlns:p14="http://schemas.microsoft.com/office/powerpoint/2010/main" val="3796820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7E38-90FA-8D96-7E58-71FE0299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2:1 mux schematic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9B78A-38F6-1DC7-7CD0-8E0CA3094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89" y="2335438"/>
            <a:ext cx="4877822" cy="39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99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BC8E-6C61-7C24-CB14-97FC47D1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Flash </a:t>
            </a:r>
            <a:r>
              <a:rPr lang="en-IN" dirty="0" err="1"/>
              <a:t>adc</a:t>
            </a:r>
            <a:r>
              <a:rPr lang="en-IN" dirty="0"/>
              <a:t> with 2:1 mux encoder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14615-CC57-5D23-1721-E1BE147B2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49" y="2431595"/>
            <a:ext cx="5486101" cy="39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61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072A-4CAE-680F-0E6D-5795A2CC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of flash </a:t>
            </a:r>
            <a:r>
              <a:rPr lang="en-IN" dirty="0" err="1"/>
              <a:t>adc</a:t>
            </a:r>
            <a:r>
              <a:rPr lang="en-IN" dirty="0"/>
              <a:t> using 2:1 mux encoder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0C015-0599-187C-90DA-8B520F63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028950"/>
            <a:ext cx="7086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9E0D-8067-4CBF-B75F-B20102A8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5444-66AB-478F-9EBD-31D6C183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6286082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TIQ technique ,consisting of,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cascaded CMOS inverters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Replaces large resistor ladder network and comparators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7502A7B-A3D6-4B80-BDB6-E1EDDAAF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8021" y="2249487"/>
            <a:ext cx="3419389" cy="339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3600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8535-CF02-7F1B-B590-C60B129A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Tiq flash </a:t>
            </a:r>
            <a:r>
              <a:rPr lang="en-IN" dirty="0" err="1"/>
              <a:t>adc</a:t>
            </a:r>
            <a:r>
              <a:rPr lang="en-IN" dirty="0"/>
              <a:t> using 2:1 mux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4A4E5-CCD1-E43F-4211-FD41B581D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81" y="2382383"/>
            <a:ext cx="7093238" cy="424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83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4DDE-E995-431E-A608-C9B388E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CB7E-2FAE-43A7-86A4-D75AD84D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7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Kalpana Chaudary;”3bit flash ADC for 90nm technology”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Mamta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gurjar;”3bit flash ADC for 45nm technology”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Sireesha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R.; Kumar, A., "Design of low power 0.8V Flash ADC using TIQ in 90nm technology”.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Gulrej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Ahmed, Rajendra Kumar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Baghel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“6 bit flash analog to digital converter using variable switching voltage CMOS comparator”.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Megha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Pradeepkumar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A “Implementation of low power flash ADC by reducing comparators”.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T.S.Lakshmi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A.Vireni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;”Low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powerencoder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5-bit flash ADC”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343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FE49-D5A3-490E-AFC9-F21DC386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067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861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CB6B-C803-4B37-88B2-C051647E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E5B3B-41AA-4977-BBD7-8B3B2C5A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799864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TIQ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Wallace tree encoder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based encoder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 based encoder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9A930F8-08E1-49E2-979A-12D7F699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22" y="2086833"/>
            <a:ext cx="5235394" cy="3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6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D9BA-B9A0-4298-95FC-DF3A40E4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87E2-618C-423D-89B3-5CC3CA998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cascaded inverter makes a one TIQ comparator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with switching voltages provides thermometer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07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0930-DF26-95D1-52A6-DF50A63E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6611"/>
          </a:xfrm>
        </p:spPr>
        <p:txBody>
          <a:bodyPr/>
          <a:lstStyle/>
          <a:p>
            <a:pPr algn="ctr"/>
            <a:r>
              <a:rPr lang="en-IN" dirty="0"/>
              <a:t>Each </a:t>
            </a:r>
            <a:r>
              <a:rPr lang="en-IN" dirty="0" err="1"/>
              <a:t>tiq</a:t>
            </a:r>
            <a:r>
              <a:rPr lang="en-IN" dirty="0"/>
              <a:t> schematic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9362C-9FC9-11AC-87AB-02E56E87E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14" y="2056499"/>
            <a:ext cx="6955971" cy="41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52C8-AC4B-6CB0-0FA6-E21540DD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of each </a:t>
            </a:r>
            <a:r>
              <a:rPr lang="en-IN" dirty="0" err="1"/>
              <a:t>tiq</a:t>
            </a:r>
            <a:r>
              <a:rPr lang="en-IN" dirty="0"/>
              <a:t> comparator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9F879-BB9C-4D8F-CE14-F3BABD40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208" y="2528977"/>
            <a:ext cx="7899584" cy="38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0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E016-2496-4779-AC4D-6A690B35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of each </a:t>
            </a:r>
            <a:r>
              <a:rPr lang="en-IN" dirty="0" err="1"/>
              <a:t>tiq</a:t>
            </a:r>
            <a:r>
              <a:rPr lang="en-IN" dirty="0"/>
              <a:t> comparator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17A88-5D81-C199-8B13-62ECAFA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526" y="3002643"/>
            <a:ext cx="5436014" cy="3038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27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BF9D-BAB1-6259-1639-A7498201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temperature affecting each </a:t>
            </a:r>
            <a:r>
              <a:rPr lang="en-IN" dirty="0" err="1"/>
              <a:t>tiq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0231BB-A5BA-1D44-367C-C5E33303D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92" y="2385740"/>
            <a:ext cx="7900016" cy="40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71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1631</TotalTime>
  <Words>434</Words>
  <Application>Microsoft Office PowerPoint</Application>
  <PresentationFormat>Widescreen</PresentationFormat>
  <Paragraphs>68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Times New Roman</vt:lpstr>
      <vt:lpstr>Tw Cen MT</vt:lpstr>
      <vt:lpstr>Wingdings</vt:lpstr>
      <vt:lpstr>Circuit</vt:lpstr>
      <vt:lpstr>LOW POWER CONSUMPTION FLASH ADC USING TIQ COMPARATOR</vt:lpstr>
      <vt:lpstr>PROBLEM STATEMENT</vt:lpstr>
      <vt:lpstr>INTRODUCTION</vt:lpstr>
      <vt:lpstr>METHODOLOGY</vt:lpstr>
      <vt:lpstr>TIQ</vt:lpstr>
      <vt:lpstr>Each tiq schematic structure</vt:lpstr>
      <vt:lpstr>Graph of each tiq comparator</vt:lpstr>
      <vt:lpstr>Power of each tiq comparator</vt:lpstr>
      <vt:lpstr>Different temperature affecting each tiq</vt:lpstr>
      <vt:lpstr>Each tiq symbolic structure</vt:lpstr>
      <vt:lpstr>Wallace tree encoder</vt:lpstr>
      <vt:lpstr>Two input nand gate schematic diagram</vt:lpstr>
      <vt:lpstr>Full adder using nand gates schematic</vt:lpstr>
      <vt:lpstr>Wallace tree encoder schematic</vt:lpstr>
      <vt:lpstr>Wallace tree encoder with tiq </vt:lpstr>
      <vt:lpstr>Power consumed with Wallace encoder</vt:lpstr>
      <vt:lpstr>Flash adc output using Wallace tree</vt:lpstr>
      <vt:lpstr>Rom based encoder</vt:lpstr>
      <vt:lpstr>Inverter schematic diagram</vt:lpstr>
      <vt:lpstr>4 input nand gate schematic</vt:lpstr>
      <vt:lpstr>Rom encoder part 1 schematic</vt:lpstr>
      <vt:lpstr>Rom encoder part 2 schematic</vt:lpstr>
      <vt:lpstr>Rom based encoder with TIQ</vt:lpstr>
      <vt:lpstr>Power consumed by Flash ADC rom based</vt:lpstr>
      <vt:lpstr>Rom based flash adc graph</vt:lpstr>
      <vt:lpstr>Mux based encoder</vt:lpstr>
      <vt:lpstr>2:1 mux schematic</vt:lpstr>
      <vt:lpstr>Flash adc with 2:1 mux encoder</vt:lpstr>
      <vt:lpstr>Power of flash adc using 2:1 mux encoder</vt:lpstr>
      <vt:lpstr>Tiq flash adc using 2:1 mux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CONSUMPTION FLASH ADC USING TIQ COMPARATOR</dc:title>
  <dc:creator>KUSHAL</dc:creator>
  <cp:lastModifiedBy>Souhardya Dey</cp:lastModifiedBy>
  <cp:revision>35</cp:revision>
  <dcterms:created xsi:type="dcterms:W3CDTF">2019-04-23T07:24:46Z</dcterms:created>
  <dcterms:modified xsi:type="dcterms:W3CDTF">2024-02-25T13:25:09Z</dcterms:modified>
</cp:coreProperties>
</file>