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65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D2A74-F92D-4542-B0A3-38D522CF7992}" type="datetimeFigureOut">
              <a:rPr lang="en-US" smtClean="0"/>
              <a:pPr/>
              <a:t>8/8/2011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A704-A857-4EC8-8CE9-C254484489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A704-A857-4EC8-8CE9-C2544844890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A704-A857-4EC8-8CE9-C2544844890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A704-A857-4EC8-8CE9-C2544844890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A704-A857-4EC8-8CE9-C2544844890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A704-A857-4EC8-8CE9-C2544844890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09600" y="1371600"/>
            <a:ext cx="2880000" cy="2880000"/>
            <a:chOff x="609600" y="1371600"/>
            <a:chExt cx="3505200" cy="2971800"/>
          </a:xfrm>
        </p:grpSpPr>
        <p:sp>
          <p:nvSpPr>
            <p:cNvPr id="4" name="Rectangle 3"/>
            <p:cNvSpPr/>
            <p:nvPr/>
          </p:nvSpPr>
          <p:spPr>
            <a:xfrm>
              <a:off x="609600" y="1371600"/>
              <a:ext cx="3505200" cy="297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85800" y="1447800"/>
              <a:ext cx="838200" cy="76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3505200"/>
              <a:ext cx="838200" cy="76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505200"/>
              <a:ext cx="838200" cy="76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1447800"/>
              <a:ext cx="838200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Plaque 8"/>
            <p:cNvSpPr/>
            <p:nvPr/>
          </p:nvSpPr>
          <p:spPr>
            <a:xfrm>
              <a:off x="1752600" y="2286000"/>
              <a:ext cx="1219200" cy="10668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1371600"/>
            <a:ext cx="2880000" cy="2880000"/>
            <a:chOff x="5105400" y="1371600"/>
            <a:chExt cx="3505200" cy="2971800"/>
          </a:xfrm>
        </p:grpSpPr>
        <p:sp>
          <p:nvSpPr>
            <p:cNvPr id="12" name="Rectangle 11"/>
            <p:cNvSpPr/>
            <p:nvPr/>
          </p:nvSpPr>
          <p:spPr>
            <a:xfrm>
              <a:off x="5105400" y="1371600"/>
              <a:ext cx="3505200" cy="297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1447800"/>
              <a:ext cx="838200" cy="762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3505200"/>
              <a:ext cx="838200" cy="762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7696200" y="3505200"/>
              <a:ext cx="838200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696200" y="1447800"/>
              <a:ext cx="838200" cy="762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Plaque 16"/>
            <p:cNvSpPr/>
            <p:nvPr/>
          </p:nvSpPr>
          <p:spPr>
            <a:xfrm>
              <a:off x="6248400" y="2286000"/>
              <a:ext cx="1219200" cy="1066800"/>
            </a:xfrm>
            <a:prstGeom prst="plaqu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66800" y="1295399"/>
            <a:ext cx="2880000" cy="2880000"/>
            <a:chOff x="2362200" y="1828800"/>
            <a:chExt cx="1752600" cy="1905000"/>
          </a:xfrm>
        </p:grpSpPr>
        <p:sp>
          <p:nvSpPr>
            <p:cNvPr id="7" name="Half Frame 6"/>
            <p:cNvSpPr/>
            <p:nvPr/>
          </p:nvSpPr>
          <p:spPr>
            <a:xfrm>
              <a:off x="2362200" y="1828800"/>
              <a:ext cx="1676400" cy="1828800"/>
            </a:xfrm>
            <a:prstGeom prst="halfFram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10800000">
              <a:off x="2438400" y="1905000"/>
              <a:ext cx="1676400" cy="1828800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590800"/>
              <a:ext cx="381000" cy="381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1371600"/>
            <a:ext cx="2880000" cy="2880000"/>
            <a:chOff x="2362200" y="1828800"/>
            <a:chExt cx="1752600" cy="1905000"/>
          </a:xfrm>
        </p:grpSpPr>
        <p:sp>
          <p:nvSpPr>
            <p:cNvPr id="13" name="Half Frame 12"/>
            <p:cNvSpPr/>
            <p:nvPr/>
          </p:nvSpPr>
          <p:spPr>
            <a:xfrm>
              <a:off x="2362200" y="1828800"/>
              <a:ext cx="1676400" cy="1828800"/>
            </a:xfrm>
            <a:prstGeom prst="halfFram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Half Frame 13"/>
            <p:cNvSpPr/>
            <p:nvPr/>
          </p:nvSpPr>
          <p:spPr>
            <a:xfrm rot="10800000">
              <a:off x="2438400" y="1905000"/>
              <a:ext cx="1676400" cy="1828800"/>
            </a:xfrm>
            <a:prstGeom prst="halfFram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048000" y="2590800"/>
              <a:ext cx="381000" cy="381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5800" y="1676400"/>
            <a:ext cx="2880000" cy="2880000"/>
            <a:chOff x="685800" y="1676400"/>
            <a:chExt cx="2286000" cy="2133600"/>
          </a:xfrm>
        </p:grpSpPr>
        <p:sp>
          <p:nvSpPr>
            <p:cNvPr id="6" name="Hexagon 5"/>
            <p:cNvSpPr/>
            <p:nvPr/>
          </p:nvSpPr>
          <p:spPr>
            <a:xfrm>
              <a:off x="685800" y="2133600"/>
              <a:ext cx="1905000" cy="167640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ardrop 4"/>
            <p:cNvSpPr/>
            <p:nvPr/>
          </p:nvSpPr>
          <p:spPr>
            <a:xfrm>
              <a:off x="1676400" y="1676400"/>
              <a:ext cx="1295400" cy="1295400"/>
            </a:xfrm>
            <a:prstGeom prst="teardrop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Sun 6"/>
            <p:cNvSpPr/>
            <p:nvPr/>
          </p:nvSpPr>
          <p:spPr>
            <a:xfrm>
              <a:off x="2057400" y="2057400"/>
              <a:ext cx="533400" cy="4572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0" y="1752600"/>
            <a:ext cx="2880000" cy="2880000"/>
            <a:chOff x="5334000" y="1752600"/>
            <a:chExt cx="2286000" cy="2133600"/>
          </a:xfrm>
        </p:grpSpPr>
        <p:sp>
          <p:nvSpPr>
            <p:cNvPr id="10" name="Hexagon 9"/>
            <p:cNvSpPr/>
            <p:nvPr/>
          </p:nvSpPr>
          <p:spPr>
            <a:xfrm>
              <a:off x="5334000" y="2209800"/>
              <a:ext cx="1905000" cy="1676400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ardrop 10"/>
            <p:cNvSpPr/>
            <p:nvPr/>
          </p:nvSpPr>
          <p:spPr>
            <a:xfrm>
              <a:off x="6324600" y="1752600"/>
              <a:ext cx="1295400" cy="1295400"/>
            </a:xfrm>
            <a:prstGeom prst="teardrop">
              <a:avLst/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Sun 11"/>
            <p:cNvSpPr/>
            <p:nvPr/>
          </p:nvSpPr>
          <p:spPr>
            <a:xfrm>
              <a:off x="6705600" y="2133600"/>
              <a:ext cx="533400" cy="457200"/>
            </a:xfrm>
            <a:prstGeom prst="su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6800" y="1600200"/>
            <a:ext cx="2880000" cy="2880000"/>
            <a:chOff x="1066800" y="1600200"/>
            <a:chExt cx="2590800" cy="2667000"/>
          </a:xfrm>
        </p:grpSpPr>
        <p:sp>
          <p:nvSpPr>
            <p:cNvPr id="4" name="Hexagon 3"/>
            <p:cNvSpPr/>
            <p:nvPr/>
          </p:nvSpPr>
          <p:spPr>
            <a:xfrm>
              <a:off x="1066800" y="1828800"/>
              <a:ext cx="2590800" cy="2209800"/>
            </a:xfrm>
            <a:prstGeom prst="hexagon">
              <a:avLst/>
            </a:prstGeom>
            <a:solidFill>
              <a:schemeClr val="bg1"/>
            </a:solidFill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600200"/>
              <a:ext cx="609600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3733800"/>
              <a:ext cx="6096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1676400"/>
            <a:ext cx="2880000" cy="2880000"/>
            <a:chOff x="5257800" y="1676400"/>
            <a:chExt cx="2590800" cy="2667000"/>
          </a:xfrm>
        </p:grpSpPr>
        <p:sp>
          <p:nvSpPr>
            <p:cNvPr id="10" name="Hexagon 9"/>
            <p:cNvSpPr/>
            <p:nvPr/>
          </p:nvSpPr>
          <p:spPr>
            <a:xfrm>
              <a:off x="5257800" y="1905000"/>
              <a:ext cx="2590800" cy="2209800"/>
            </a:xfrm>
            <a:prstGeom prst="hexagon">
              <a:avLst/>
            </a:prstGeom>
            <a:solidFill>
              <a:schemeClr val="bg1"/>
            </a:solidFill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200" y="1676400"/>
              <a:ext cx="6096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3810000"/>
              <a:ext cx="609600" cy="533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19600" y="2514600"/>
            <a:ext cx="1828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572000" y="2819400"/>
            <a:ext cx="1905000" cy="9906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</Words>
  <Application>Microsoft Office PowerPoint</Application>
  <PresentationFormat>On-screen Show (4:3)</PresentationFormat>
  <Paragraphs>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UE Lab Server</dc:creator>
  <cp:lastModifiedBy>Rhiddhiman</cp:lastModifiedBy>
  <cp:revision>25</cp:revision>
  <dcterms:created xsi:type="dcterms:W3CDTF">2006-08-16T00:00:00Z</dcterms:created>
  <dcterms:modified xsi:type="dcterms:W3CDTF">2011-08-08T10:04:32Z</dcterms:modified>
</cp:coreProperties>
</file>