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75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Year based car</a:t>
            </a:r>
            <a:r>
              <a:rPr lang="en-US" baseline="0" dirty="0" smtClean="0"/>
              <a:t> sale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Sailing Amount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Audi</c:v>
                </c:pt>
                <c:pt idx="1">
                  <c:v>Maruti</c:v>
                </c:pt>
                <c:pt idx="2">
                  <c:v>Tata</c:v>
                </c:pt>
                <c:pt idx="3">
                  <c:v>Mahindra</c:v>
                </c:pt>
                <c:pt idx="4">
                  <c:v>ford</c:v>
                </c:pt>
                <c:pt idx="5">
                  <c:v>hyundai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6</c:v>
                </c:pt>
                <c:pt idx="2">
                  <c:v>9</c:v>
                </c:pt>
                <c:pt idx="3">
                  <c:v>16</c:v>
                </c:pt>
                <c:pt idx="4">
                  <c:v>17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2026032"/>
        <c:axId val="2052018416"/>
      </c:barChart>
      <c:catAx>
        <c:axId val="205202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018416"/>
        <c:crosses val="autoZero"/>
        <c:auto val="1"/>
        <c:lblAlgn val="ctr"/>
        <c:lblOffset val="100"/>
        <c:noMultiLvlLbl val="0"/>
      </c:catAx>
      <c:valAx>
        <c:axId val="205201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Number of</a:t>
                </a:r>
                <a:r>
                  <a:rPr lang="en-IN" baseline="0" dirty="0" smtClean="0"/>
                  <a:t> </a:t>
                </a:r>
                <a:r>
                  <a:rPr lang="en-IN" baseline="0" dirty="0" err="1" smtClean="0"/>
                  <a:t>saled</a:t>
                </a:r>
                <a:r>
                  <a:rPr lang="en-IN" baseline="0" dirty="0" smtClean="0"/>
                  <a:t> car 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026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Year</a:t>
            </a:r>
            <a:r>
              <a:rPr lang="en-IN" baseline="0" dirty="0" smtClean="0"/>
              <a:t> based car sale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Sailing Amount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LPG</c:v>
                </c:pt>
                <c:pt idx="1">
                  <c:v>Petrol</c:v>
                </c:pt>
                <c:pt idx="2">
                  <c:v>Diesel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</c:v>
                </c:pt>
                <c:pt idx="1">
                  <c:v>6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2022224"/>
        <c:axId val="2052027120"/>
      </c:barChart>
      <c:catAx>
        <c:axId val="205202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027120"/>
        <c:crosses val="autoZero"/>
        <c:auto val="1"/>
        <c:lblAlgn val="ctr"/>
        <c:lblOffset val="100"/>
        <c:noMultiLvlLbl val="0"/>
      </c:catAx>
      <c:valAx>
        <c:axId val="205202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Number</a:t>
                </a:r>
                <a:r>
                  <a:rPr lang="en-IN" baseline="0" dirty="0" smtClean="0"/>
                  <a:t> sailed car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022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5567F-BC67-4350-AB6C-71D71A10F978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E2E74-15BC-4DF6-AE9E-797393C4E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45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E2E74-15BC-4DF6-AE9E-797393C4EA6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71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09-03-2021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75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09-03-2021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1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09-03-2021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61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09-03-2021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69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09-03-2021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15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09-03-2021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77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09-03-2021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17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09-03-2021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3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09-03-2021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9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09-03-2021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04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09-03-2021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17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9253-ED1D-473D-8F81-37C4E8A13883}" type="datetimeFigureOut">
              <a:rPr lang="en-IN" smtClean="0"/>
              <a:t>09-03-2021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86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Used Car Price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By PS</a:t>
            </a:r>
            <a:r>
              <a:rPr lang="en-IN" baseline="30000" dirty="0" smtClean="0">
                <a:solidFill>
                  <a:schemeClr val="bg1">
                    <a:lumMod val="75000"/>
                  </a:schemeClr>
                </a:solidFill>
              </a:rPr>
              <a:t>3 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 Group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86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4188" y="222830"/>
            <a:ext cx="14125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: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4444" y="844705"/>
            <a:ext cx="1113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project is machine learning based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project helps the buyer to buy a used car at the right price </a:t>
            </a:r>
          </a:p>
        </p:txBody>
      </p:sp>
      <p:sp>
        <p:nvSpPr>
          <p:cNvPr id="4" name="Rectangle 3"/>
          <p:cNvSpPr/>
          <p:nvPr/>
        </p:nvSpPr>
        <p:spPr>
          <a:xfrm>
            <a:off x="624189" y="1817550"/>
            <a:ext cx="17511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Sitemap :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996594" y="2515239"/>
            <a:ext cx="6472180" cy="2161049"/>
            <a:chOff x="2385389" y="3412901"/>
            <a:chExt cx="6472180" cy="2161049"/>
          </a:xfrm>
        </p:grpSpPr>
        <p:sp>
          <p:nvSpPr>
            <p:cNvPr id="27" name="Rectangle 26"/>
            <p:cNvSpPr/>
            <p:nvPr/>
          </p:nvSpPr>
          <p:spPr>
            <a:xfrm>
              <a:off x="2385389" y="5029200"/>
              <a:ext cx="1370674" cy="544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Prediction 1</a:t>
              </a:r>
              <a:endParaRPr lang="en-IN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154912" y="3412901"/>
              <a:ext cx="5702657" cy="2161049"/>
              <a:chOff x="3154912" y="3412901"/>
              <a:chExt cx="5702657" cy="216104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855335" y="3412901"/>
                <a:ext cx="1674254" cy="6825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Index</a:t>
                </a:r>
                <a:endParaRPr lang="en-IN" dirty="0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154912" y="4452680"/>
                <a:ext cx="5702657" cy="1121270"/>
                <a:chOff x="3154912" y="4452680"/>
                <a:chExt cx="5702657" cy="1121270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3154912" y="4460201"/>
                  <a:ext cx="253755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679584" y="4460201"/>
                  <a:ext cx="253755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154912" y="4460201"/>
                  <a:ext cx="0" cy="5689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8217134" y="4474723"/>
                  <a:ext cx="0" cy="5689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717823" y="4452680"/>
                  <a:ext cx="92" cy="5910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/>
                <p:cNvSpPr/>
                <p:nvPr/>
              </p:nvSpPr>
              <p:spPr>
                <a:xfrm>
                  <a:off x="3949430" y="5058244"/>
                  <a:ext cx="1488332" cy="515706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Prediction 2</a:t>
                  </a: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 flipH="1">
                  <a:off x="6468914" y="4452680"/>
                  <a:ext cx="3335" cy="6367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Rectangle 30"/>
                <p:cNvSpPr/>
                <p:nvPr/>
              </p:nvSpPr>
              <p:spPr>
                <a:xfrm>
                  <a:off x="5749067" y="5089443"/>
                  <a:ext cx="1439693" cy="47698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Analysis 1</a:t>
                  </a:r>
                  <a:endParaRPr lang="en-IN" dirty="0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7500065" y="5054867"/>
                  <a:ext cx="1357504" cy="51156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Analysis 2</a:t>
                  </a:r>
                </a:p>
              </p:txBody>
            </p:sp>
          </p:grpSp>
        </p:grpSp>
      </p:grpSp>
      <p:grpSp>
        <p:nvGrpSpPr>
          <p:cNvPr id="129" name="Group 128"/>
          <p:cNvGrpSpPr/>
          <p:nvPr/>
        </p:nvGrpSpPr>
        <p:grpSpPr>
          <a:xfrm>
            <a:off x="2669582" y="2856529"/>
            <a:ext cx="7203439" cy="3612085"/>
            <a:chOff x="2669582" y="2856529"/>
            <a:chExt cx="7203439" cy="3612085"/>
          </a:xfrm>
        </p:grpSpPr>
        <p:sp>
          <p:nvSpPr>
            <p:cNvPr id="63" name="Rectangle 62"/>
            <p:cNvSpPr/>
            <p:nvPr/>
          </p:nvSpPr>
          <p:spPr>
            <a:xfrm>
              <a:off x="5337137" y="5791280"/>
              <a:ext cx="1835993" cy="6773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About</a:t>
              </a:r>
              <a:endParaRPr lang="en-IN" dirty="0"/>
            </a:p>
          </p:txBody>
        </p:sp>
        <p:cxnSp>
          <p:nvCxnSpPr>
            <p:cNvPr id="65" name="Elbow Connector 64"/>
            <p:cNvCxnSpPr>
              <a:stCxn id="27" idx="2"/>
            </p:cNvCxnSpPr>
            <p:nvPr/>
          </p:nvCxnSpPr>
          <p:spPr>
            <a:xfrm rot="16200000" flipH="1">
              <a:off x="4684033" y="3674185"/>
              <a:ext cx="568998" cy="2573202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/>
            <p:nvPr/>
          </p:nvCxnSpPr>
          <p:spPr>
            <a:xfrm rot="5400000">
              <a:off x="7244436" y="3674185"/>
              <a:ext cx="568998" cy="2573202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29" idx="2"/>
            </p:cNvCxnSpPr>
            <p:nvPr/>
          </p:nvCxnSpPr>
          <p:spPr>
            <a:xfrm rot="16200000" flipH="1">
              <a:off x="5609235" y="4371853"/>
              <a:ext cx="365730" cy="974599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31" idx="2"/>
            </p:cNvCxnSpPr>
            <p:nvPr/>
          </p:nvCxnSpPr>
          <p:spPr>
            <a:xfrm rot="5400000">
              <a:off x="6481000" y="4442899"/>
              <a:ext cx="373252" cy="824986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 flipV="1">
              <a:off x="2669582" y="2888343"/>
              <a:ext cx="11925" cy="3241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endCxn id="63" idx="1"/>
            </p:cNvCxnSpPr>
            <p:nvPr/>
          </p:nvCxnSpPr>
          <p:spPr>
            <a:xfrm>
              <a:off x="2681507" y="6129947"/>
              <a:ext cx="26556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endCxn id="5" idx="1"/>
            </p:cNvCxnSpPr>
            <p:nvPr/>
          </p:nvCxnSpPr>
          <p:spPr>
            <a:xfrm flipV="1">
              <a:off x="2669582" y="2856530"/>
              <a:ext cx="2796958" cy="31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7173130" y="6129947"/>
              <a:ext cx="2655630" cy="5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9834269" y="2856529"/>
              <a:ext cx="38752" cy="32734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140794" y="2856529"/>
              <a:ext cx="27322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266864" y="5042018"/>
              <a:ext cx="805" cy="744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57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Prediction One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67120"/>
            <a:ext cx="6264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Parameters :  </a:t>
            </a:r>
            <a:r>
              <a:rPr lang="en-IN" dirty="0" smtClean="0"/>
              <a:t>Brand Name,  Car Age</a:t>
            </a:r>
          </a:p>
          <a:p>
            <a:r>
              <a:rPr lang="en-IN" b="1" dirty="0" smtClean="0"/>
              <a:t>Algorithm :    </a:t>
            </a:r>
            <a:r>
              <a:rPr lang="en-IN" dirty="0" smtClean="0"/>
              <a:t>Multiple Leaner Regression</a:t>
            </a:r>
          </a:p>
          <a:p>
            <a:r>
              <a:rPr lang="en-IN" b="1" dirty="0" smtClean="0"/>
              <a:t>Accuracy :      </a:t>
            </a:r>
            <a:r>
              <a:rPr lang="en-IN" dirty="0" smtClean="0"/>
              <a:t>1.0</a:t>
            </a:r>
          </a:p>
          <a:p>
            <a:r>
              <a:rPr lang="en-IN" b="1" dirty="0" smtClean="0"/>
              <a:t>Presented By: </a:t>
            </a:r>
            <a:r>
              <a:rPr lang="en-IN" dirty="0" err="1" smtClean="0"/>
              <a:t>Pijush</a:t>
            </a:r>
            <a:r>
              <a:rPr lang="en-IN" dirty="0" smtClean="0"/>
              <a:t> </a:t>
            </a:r>
            <a:r>
              <a:rPr lang="en-IN" dirty="0" err="1" smtClean="0"/>
              <a:t>Kanti</a:t>
            </a:r>
            <a:r>
              <a:rPr lang="en-IN" dirty="0" smtClean="0"/>
              <a:t> </a:t>
            </a:r>
            <a:r>
              <a:rPr lang="en-IN" dirty="0" err="1" smtClean="0"/>
              <a:t>Laskar</a:t>
            </a:r>
            <a:endParaRPr lang="en-IN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38318"/>
              </p:ext>
            </p:extLst>
          </p:nvPr>
        </p:nvGraphicFramePr>
        <p:xfrm>
          <a:off x="974124" y="3425795"/>
          <a:ext cx="4524632" cy="25914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2316"/>
                <a:gridCol w="2262316"/>
              </a:tblGrid>
              <a:tr h="370207">
                <a:tc>
                  <a:txBody>
                    <a:bodyPr/>
                    <a:lstStyle/>
                    <a:p>
                      <a:r>
                        <a:rPr lang="en-IN" dirty="0" smtClean="0"/>
                        <a:t>Brand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Car Age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IN" dirty="0" smtClean="0"/>
                        <a:t>Audi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IN" dirty="0" smtClean="0"/>
                        <a:t>Maruti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IN" dirty="0" smtClean="0"/>
                        <a:t>Tata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IN" dirty="0" smtClean="0"/>
                        <a:t>Mahindra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IN" dirty="0" smtClean="0"/>
                        <a:t>Ford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IN" dirty="0" smtClean="0"/>
                        <a:t>Hyundai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9060" y="2892683"/>
            <a:ext cx="153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Dataset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7751" y="2892682"/>
            <a:ext cx="242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Generated Graph 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858" y="3354347"/>
            <a:ext cx="4993942" cy="307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9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6735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Prediction Two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67120"/>
            <a:ext cx="6264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Parameters :  </a:t>
            </a:r>
            <a:r>
              <a:rPr lang="en-IN" dirty="0" smtClean="0"/>
              <a:t>Year, KM Driven, Fuel Type</a:t>
            </a:r>
          </a:p>
          <a:p>
            <a:r>
              <a:rPr lang="en-IN" b="1" dirty="0" smtClean="0"/>
              <a:t>Algorithm :    </a:t>
            </a:r>
            <a:r>
              <a:rPr lang="en-IN" dirty="0" smtClean="0"/>
              <a:t>Multiple Leaner Regression</a:t>
            </a:r>
          </a:p>
          <a:p>
            <a:r>
              <a:rPr lang="en-IN" b="1" dirty="0" smtClean="0"/>
              <a:t>Accuracy :      </a:t>
            </a:r>
            <a:r>
              <a:rPr lang="en-IN" dirty="0" smtClean="0"/>
              <a:t>1.0</a:t>
            </a:r>
          </a:p>
          <a:p>
            <a:r>
              <a:rPr lang="en-IN" b="1" dirty="0" smtClean="0"/>
              <a:t>Presented By:  </a:t>
            </a:r>
            <a:r>
              <a:rPr lang="en-IN" dirty="0" err="1" smtClean="0"/>
              <a:t>Santanu</a:t>
            </a:r>
            <a:r>
              <a:rPr lang="en-IN" dirty="0" smtClean="0"/>
              <a:t> </a:t>
            </a:r>
            <a:r>
              <a:rPr lang="en-IN" dirty="0" err="1" smtClean="0"/>
              <a:t>Saha</a:t>
            </a:r>
            <a:endParaRPr lang="en-IN" dirty="0" smtClean="0"/>
          </a:p>
          <a:p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76925"/>
              </p:ext>
            </p:extLst>
          </p:nvPr>
        </p:nvGraphicFramePr>
        <p:xfrm>
          <a:off x="838200" y="3406002"/>
          <a:ext cx="4441938" cy="25914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0646"/>
                <a:gridCol w="1480646"/>
                <a:gridCol w="1480646"/>
              </a:tblGrid>
              <a:tr h="3702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KM Driven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Fuel Type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Petrol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Diesel </a:t>
                      </a:r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LPG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Petrol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Diesel </a:t>
                      </a:r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LPG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8400" y="2881035"/>
            <a:ext cx="153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Dataset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7751" y="2813615"/>
            <a:ext cx="242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Generated Graph 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87" y="3354347"/>
            <a:ext cx="3084051" cy="26947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88" y="3354347"/>
            <a:ext cx="2943928" cy="269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6735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Analysis One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37403"/>
            <a:ext cx="6264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Parameters :  </a:t>
            </a:r>
            <a:r>
              <a:rPr lang="en-IN" dirty="0" smtClean="0"/>
              <a:t>Year, Brand Name</a:t>
            </a:r>
          </a:p>
          <a:p>
            <a:r>
              <a:rPr lang="en-IN" b="1" dirty="0" smtClean="0"/>
              <a:t>Algorithm :    </a:t>
            </a:r>
            <a:r>
              <a:rPr lang="en-IN" dirty="0" smtClean="0"/>
              <a:t>General Column Chart</a:t>
            </a:r>
          </a:p>
          <a:p>
            <a:r>
              <a:rPr lang="en-IN" b="1" dirty="0" smtClean="0"/>
              <a:t>Presented By:  </a:t>
            </a:r>
            <a:r>
              <a:rPr lang="en-IN" dirty="0" err="1" smtClean="0"/>
              <a:t>Satyajit</a:t>
            </a:r>
            <a:r>
              <a:rPr lang="en-IN" dirty="0" smtClean="0"/>
              <a:t> </a:t>
            </a:r>
            <a:r>
              <a:rPr lang="en-IN" dirty="0" err="1" smtClean="0"/>
              <a:t>Mallick</a:t>
            </a:r>
            <a:endParaRPr lang="en-IN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86516"/>
              </p:ext>
            </p:extLst>
          </p:nvPr>
        </p:nvGraphicFramePr>
        <p:xfrm>
          <a:off x="697832" y="3123515"/>
          <a:ext cx="5366084" cy="32772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315"/>
                <a:gridCol w="1804737"/>
                <a:gridCol w="2298032"/>
              </a:tblGrid>
              <a:tr h="60365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Brand</a:t>
                      </a:r>
                      <a:r>
                        <a:rPr lang="en-IN" baseline="0" dirty="0" smtClean="0"/>
                        <a:t>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Total</a:t>
                      </a:r>
                      <a:r>
                        <a:rPr lang="en-IN" baseline="0" dirty="0" smtClean="0"/>
                        <a:t> Sale</a:t>
                      </a:r>
                      <a:endParaRPr lang="en-IN" dirty="0"/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Audi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Maruti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Mahindra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17</a:t>
                      </a:r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Hyundai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20934" y="2661850"/>
            <a:ext cx="153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Dataset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751" y="2652689"/>
            <a:ext cx="242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Generated Graph 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280033925"/>
              </p:ext>
            </p:extLst>
          </p:nvPr>
        </p:nvGraphicFramePr>
        <p:xfrm>
          <a:off x="6668204" y="3126435"/>
          <a:ext cx="5014459" cy="3274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8006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6735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Analysis Two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37403"/>
            <a:ext cx="6264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Parameters :  </a:t>
            </a:r>
            <a:r>
              <a:rPr lang="en-IN" dirty="0" smtClean="0"/>
              <a:t>Year, Fuel Type</a:t>
            </a:r>
            <a:endParaRPr lang="en-IN" dirty="0"/>
          </a:p>
          <a:p>
            <a:r>
              <a:rPr lang="en-IN" b="1" dirty="0" smtClean="0"/>
              <a:t>Algorithm :    </a:t>
            </a:r>
            <a:r>
              <a:rPr lang="en-IN" dirty="0" smtClean="0"/>
              <a:t>General Column Chart</a:t>
            </a:r>
          </a:p>
          <a:p>
            <a:r>
              <a:rPr lang="en-IN" b="1" dirty="0" smtClean="0"/>
              <a:t>Presented By:  </a:t>
            </a:r>
            <a:r>
              <a:rPr lang="en-IN" dirty="0" err="1" smtClean="0"/>
              <a:t>Soujatya</a:t>
            </a:r>
            <a:r>
              <a:rPr lang="en-IN" dirty="0" smtClean="0"/>
              <a:t> Bhattacharya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121304"/>
              </p:ext>
            </p:extLst>
          </p:nvPr>
        </p:nvGraphicFramePr>
        <p:xfrm>
          <a:off x="838200" y="3652904"/>
          <a:ext cx="5366084" cy="19404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315"/>
                <a:gridCol w="1804737"/>
                <a:gridCol w="2298032"/>
              </a:tblGrid>
              <a:tr h="60365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Fuel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Total</a:t>
                      </a:r>
                      <a:r>
                        <a:rPr lang="en-IN" baseline="0" dirty="0" smtClean="0"/>
                        <a:t> Sale</a:t>
                      </a:r>
                      <a:endParaRPr lang="en-IN" dirty="0"/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LPG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Petrol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Diesel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20934" y="2658431"/>
            <a:ext cx="153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Dataset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751" y="2652689"/>
            <a:ext cx="242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Generated Graph 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730964436"/>
              </p:ext>
            </p:extLst>
          </p:nvPr>
        </p:nvGraphicFramePr>
        <p:xfrm>
          <a:off x="6668205" y="3391129"/>
          <a:ext cx="4990396" cy="2949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636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70" y="369574"/>
            <a:ext cx="10515600" cy="1325563"/>
          </a:xfrm>
        </p:spPr>
        <p:txBody>
          <a:bodyPr/>
          <a:lstStyle/>
          <a:p>
            <a:r>
              <a:rPr lang="en-IN" dirty="0" smtClean="0"/>
              <a:t>Project Contributors  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44770" y="1913021"/>
            <a:ext cx="11311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Pijush</a:t>
            </a:r>
            <a:r>
              <a:rPr lang="en-IN" dirty="0" smtClean="0"/>
              <a:t> </a:t>
            </a:r>
            <a:r>
              <a:rPr lang="en-IN" dirty="0" err="1" smtClean="0"/>
              <a:t>Kanti</a:t>
            </a:r>
            <a:r>
              <a:rPr lang="en-IN" dirty="0" smtClean="0"/>
              <a:t> </a:t>
            </a:r>
            <a:r>
              <a:rPr lang="en-IN" dirty="0" err="1" smtClean="0"/>
              <a:t>Lasker</a:t>
            </a:r>
            <a:r>
              <a:rPr lang="en-IN" dirty="0" smtClean="0"/>
              <a:t> (Predict car price based on Brand Name,  Car Age)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Santanu</a:t>
            </a:r>
            <a:r>
              <a:rPr lang="en-IN" dirty="0" smtClean="0"/>
              <a:t> </a:t>
            </a:r>
            <a:r>
              <a:rPr lang="en-IN" dirty="0" err="1" smtClean="0"/>
              <a:t>Saha</a:t>
            </a:r>
            <a:r>
              <a:rPr lang="en-IN" dirty="0" smtClean="0"/>
              <a:t> (Predict car price based  Year, KM Driven, Fuel Type)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Satyajit</a:t>
            </a:r>
            <a:r>
              <a:rPr lang="en-IN" dirty="0" smtClean="0"/>
              <a:t> </a:t>
            </a:r>
            <a:r>
              <a:rPr lang="en-IN" dirty="0" err="1" smtClean="0"/>
              <a:t>Mallick</a:t>
            </a:r>
            <a:r>
              <a:rPr lang="en-IN" dirty="0" smtClean="0"/>
              <a:t> (Analyse Saled Car VS Car Model based on specific year)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Soujatya</a:t>
            </a:r>
            <a:r>
              <a:rPr lang="en-IN" dirty="0" smtClean="0"/>
              <a:t> Bhattacharya (Analyse Saled Car VS Fuel Type based on specific year &amp; Web Application Interface Design)</a:t>
            </a:r>
          </a:p>
          <a:p>
            <a:endParaRPr lang="en-IN" dirty="0" smtClean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4770" y="36673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Project Guide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30495" y="4904349"/>
            <a:ext cx="1034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Mr </a:t>
            </a:r>
            <a:r>
              <a:rPr lang="en-IN" dirty="0" err="1" smtClean="0"/>
              <a:t>Tanmay</a:t>
            </a:r>
            <a:r>
              <a:rPr lang="en-IN" dirty="0" smtClean="0"/>
              <a:t> </a:t>
            </a:r>
            <a:r>
              <a:rPr lang="en-IN" dirty="0" err="1" smtClean="0"/>
              <a:t>Dey</a:t>
            </a:r>
            <a:r>
              <a:rPr lang="en-IN" dirty="0" smtClean="0"/>
              <a:t> (Assistance Professor at MCA/BCA Department of Netaji Subhash Engineering College)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6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4864" y="2457617"/>
            <a:ext cx="10515600" cy="1325563"/>
          </a:xfrm>
        </p:spPr>
        <p:txBody>
          <a:bodyPr>
            <a:noAutofit/>
          </a:bodyPr>
          <a:lstStyle/>
          <a:p>
            <a:r>
              <a:rPr lang="en-IN" sz="9600" dirty="0" smtClean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70338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314</Words>
  <Application>Microsoft Office PowerPoint</Application>
  <PresentationFormat>Widescreen</PresentationFormat>
  <Paragraphs>119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Used Car Price Prediction</vt:lpstr>
      <vt:lpstr>PowerPoint Presentation</vt:lpstr>
      <vt:lpstr>Prediction One</vt:lpstr>
      <vt:lpstr>PowerPoint Presentation</vt:lpstr>
      <vt:lpstr>PowerPoint Presentation</vt:lpstr>
      <vt:lpstr>PowerPoint Presentation</vt:lpstr>
      <vt:lpstr>Project Contributors   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Old Car Prediction Webapp</dc:title>
  <dc:creator>Microsoft account</dc:creator>
  <cp:lastModifiedBy>Microsoft account</cp:lastModifiedBy>
  <cp:revision>60</cp:revision>
  <dcterms:created xsi:type="dcterms:W3CDTF">2021-03-07T02:19:19Z</dcterms:created>
  <dcterms:modified xsi:type="dcterms:W3CDTF">2021-03-09T06:04:16Z</dcterms:modified>
</cp:coreProperties>
</file>