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Year based car</a:t>
            </a:r>
            <a:r>
              <a:rPr lang="en-US" baseline="0" dirty="0" smtClean="0"/>
              <a:t> sale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Audi</c:v>
                </c:pt>
                <c:pt idx="1">
                  <c:v>Maruti</c:v>
                </c:pt>
                <c:pt idx="2">
                  <c:v>Tata</c:v>
                </c:pt>
                <c:pt idx="3">
                  <c:v>Mahindra</c:v>
                </c:pt>
                <c:pt idx="4">
                  <c:v>ford</c:v>
                </c:pt>
                <c:pt idx="5">
                  <c:v>hyundai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16</c:v>
                </c:pt>
                <c:pt idx="4">
                  <c:v>17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1132912"/>
        <c:axId val="611126928"/>
      </c:barChart>
      <c:catAx>
        <c:axId val="61113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26928"/>
        <c:crosses val="autoZero"/>
        <c:auto val="1"/>
        <c:lblAlgn val="ctr"/>
        <c:lblOffset val="100"/>
        <c:noMultiLvlLbl val="0"/>
      </c:catAx>
      <c:valAx>
        <c:axId val="61112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 of</a:t>
                </a:r>
                <a:r>
                  <a:rPr lang="en-IN" baseline="0" dirty="0" smtClean="0"/>
                  <a:t> </a:t>
                </a:r>
                <a:r>
                  <a:rPr lang="en-IN" baseline="0" dirty="0" err="1" smtClean="0"/>
                  <a:t>saled</a:t>
                </a:r>
                <a:r>
                  <a:rPr lang="en-IN" baseline="0" dirty="0" smtClean="0"/>
                  <a:t> car 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3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Year</a:t>
            </a:r>
            <a:r>
              <a:rPr lang="en-IN" baseline="0" dirty="0" smtClean="0"/>
              <a:t> based car sale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LPG</c:v>
                </c:pt>
                <c:pt idx="1">
                  <c:v>Petrol</c:v>
                </c:pt>
                <c:pt idx="2">
                  <c:v>Diesel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1125840"/>
        <c:axId val="611130192"/>
      </c:barChart>
      <c:catAx>
        <c:axId val="61112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30192"/>
        <c:crosses val="autoZero"/>
        <c:auto val="1"/>
        <c:lblAlgn val="ctr"/>
        <c:lblOffset val="100"/>
        <c:noMultiLvlLbl val="0"/>
      </c:catAx>
      <c:valAx>
        <c:axId val="61113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</a:t>
                </a:r>
                <a:r>
                  <a:rPr lang="en-IN" baseline="0" dirty="0" smtClean="0"/>
                  <a:t> sailed car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2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5567F-BC67-4350-AB6C-71D71A10F978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2E74-15BC-4DF6-AE9E-797393C4E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5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E2E74-15BC-4DF6-AE9E-797393C4EA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1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6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1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7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1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7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9253-ED1D-473D-8F81-37C4E8A13883}" type="datetimeFigureOut">
              <a:rPr lang="en-IN" smtClean="0"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Used Car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By PS</a:t>
            </a:r>
            <a:r>
              <a:rPr lang="en-IN" baseline="30000" dirty="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Group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88" y="222830"/>
            <a:ext cx="1412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444" y="844705"/>
            <a:ext cx="1113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is machine learning based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helps the buyer to buy a used car at the right price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189" y="1817550"/>
            <a:ext cx="1751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Sitemap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96594" y="2515239"/>
            <a:ext cx="6472180" cy="2161049"/>
            <a:chOff x="2385389" y="3412901"/>
            <a:chExt cx="6472180" cy="2161049"/>
          </a:xfrm>
        </p:grpSpPr>
        <p:sp>
          <p:nvSpPr>
            <p:cNvPr id="27" name="Rectangle 26"/>
            <p:cNvSpPr/>
            <p:nvPr/>
          </p:nvSpPr>
          <p:spPr>
            <a:xfrm>
              <a:off x="2385389" y="5029200"/>
              <a:ext cx="1370674" cy="544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Prediction 1</a:t>
              </a:r>
              <a:endParaRPr lang="en-IN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54912" y="3412901"/>
              <a:ext cx="5702657" cy="2161049"/>
              <a:chOff x="3154912" y="3412901"/>
              <a:chExt cx="5702657" cy="216104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55335" y="3412901"/>
                <a:ext cx="1674254" cy="6825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Index</a:t>
                </a:r>
                <a:endParaRPr lang="en-IN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154912" y="4452680"/>
                <a:ext cx="5702657" cy="1121270"/>
                <a:chOff x="3154912" y="4452680"/>
                <a:chExt cx="5702657" cy="112127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154912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79584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154912" y="4460201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8217134" y="4474723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717823" y="4452680"/>
                  <a:ext cx="92" cy="5910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3949430" y="5058244"/>
                  <a:ext cx="1488332" cy="51570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Prediction 2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6468914" y="4452680"/>
                  <a:ext cx="3335" cy="6367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5749067" y="5089443"/>
                  <a:ext cx="1439693" cy="47698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1</a:t>
                  </a:r>
                  <a:endParaRPr lang="en-IN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500065" y="5054867"/>
                  <a:ext cx="1357504" cy="51156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2</a:t>
                  </a: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2669582" y="2856529"/>
            <a:ext cx="7203439" cy="3612085"/>
            <a:chOff x="2669582" y="2856529"/>
            <a:chExt cx="7203439" cy="3612085"/>
          </a:xfrm>
        </p:grpSpPr>
        <p:sp>
          <p:nvSpPr>
            <p:cNvPr id="63" name="Rectangle 62"/>
            <p:cNvSpPr/>
            <p:nvPr/>
          </p:nvSpPr>
          <p:spPr>
            <a:xfrm>
              <a:off x="5337137" y="5791280"/>
              <a:ext cx="1835993" cy="6773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About</a:t>
              </a:r>
              <a:endParaRPr lang="en-IN" dirty="0"/>
            </a:p>
          </p:txBody>
        </p:sp>
        <p:cxnSp>
          <p:nvCxnSpPr>
            <p:cNvPr id="65" name="Elbow Connector 64"/>
            <p:cNvCxnSpPr>
              <a:stCxn id="27" idx="2"/>
            </p:cNvCxnSpPr>
            <p:nvPr/>
          </p:nvCxnSpPr>
          <p:spPr>
            <a:xfrm rot="16200000" flipH="1">
              <a:off x="4684033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5400000">
              <a:off x="7244436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29" idx="2"/>
            </p:cNvCxnSpPr>
            <p:nvPr/>
          </p:nvCxnSpPr>
          <p:spPr>
            <a:xfrm rot="16200000" flipH="1">
              <a:off x="5609235" y="4371853"/>
              <a:ext cx="365730" cy="97459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31" idx="2"/>
            </p:cNvCxnSpPr>
            <p:nvPr/>
          </p:nvCxnSpPr>
          <p:spPr>
            <a:xfrm rot="5400000">
              <a:off x="6481000" y="4442899"/>
              <a:ext cx="373252" cy="82498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2669582" y="2888343"/>
              <a:ext cx="11925" cy="3241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63" idx="1"/>
            </p:cNvCxnSpPr>
            <p:nvPr/>
          </p:nvCxnSpPr>
          <p:spPr>
            <a:xfrm>
              <a:off x="2681507" y="6129947"/>
              <a:ext cx="26556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5" idx="1"/>
            </p:cNvCxnSpPr>
            <p:nvPr/>
          </p:nvCxnSpPr>
          <p:spPr>
            <a:xfrm flipV="1">
              <a:off x="2669582" y="2856530"/>
              <a:ext cx="2796958" cy="31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7173130" y="6129947"/>
              <a:ext cx="2655630" cy="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9834269" y="2856529"/>
              <a:ext cx="38752" cy="32734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140794" y="2856529"/>
              <a:ext cx="2732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266864" y="5042018"/>
              <a:ext cx="805" cy="74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One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7120"/>
            <a:ext cx="626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Brand Name,  Car Age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</a:t>
            </a: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Laskar</a:t>
            </a:r>
            <a:endParaRPr lang="en-I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38318"/>
              </p:ext>
            </p:extLst>
          </p:nvPr>
        </p:nvGraphicFramePr>
        <p:xfrm>
          <a:off x="974124" y="3425795"/>
          <a:ext cx="4524632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316"/>
                <a:gridCol w="2262316"/>
              </a:tblGrid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Brand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Car Age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9060" y="2892683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7751" y="2892682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4" y="3459195"/>
            <a:ext cx="5349923" cy="28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Prediction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67120"/>
            <a:ext cx="626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KM Driven, Fuel Type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76925"/>
              </p:ext>
            </p:extLst>
          </p:nvPr>
        </p:nvGraphicFramePr>
        <p:xfrm>
          <a:off x="838200" y="3406002"/>
          <a:ext cx="4441938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646"/>
                <a:gridCol w="1480646"/>
                <a:gridCol w="1480646"/>
              </a:tblGrid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KM Driven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2881035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7751" y="2813615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7" y="3354347"/>
            <a:ext cx="3084051" cy="269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8" y="3354347"/>
            <a:ext cx="2943928" cy="26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One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Brand Name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6516"/>
              </p:ext>
            </p:extLst>
          </p:nvPr>
        </p:nvGraphicFramePr>
        <p:xfrm>
          <a:off x="697832" y="3123515"/>
          <a:ext cx="5366084" cy="3277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Brand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61850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280033925"/>
              </p:ext>
            </p:extLst>
          </p:nvPr>
        </p:nvGraphicFramePr>
        <p:xfrm>
          <a:off x="6668204" y="3126435"/>
          <a:ext cx="5014459" cy="327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00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Fuel Type</a:t>
            </a:r>
            <a:endParaRPr lang="en-IN" dirty="0"/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Soujatya</a:t>
            </a:r>
            <a:r>
              <a:rPr lang="en-IN" dirty="0" smtClean="0"/>
              <a:t> Bhattacharya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21304"/>
              </p:ext>
            </p:extLst>
          </p:nvPr>
        </p:nvGraphicFramePr>
        <p:xfrm>
          <a:off x="838200" y="3652904"/>
          <a:ext cx="5366084" cy="1940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58431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730964436"/>
              </p:ext>
            </p:extLst>
          </p:nvPr>
        </p:nvGraphicFramePr>
        <p:xfrm>
          <a:off x="6668205" y="3391129"/>
          <a:ext cx="4990396" cy="294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3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0" y="369574"/>
            <a:ext cx="10515600" cy="1325563"/>
          </a:xfrm>
        </p:spPr>
        <p:txBody>
          <a:bodyPr/>
          <a:lstStyle/>
          <a:p>
            <a:r>
              <a:rPr lang="en-IN" dirty="0" smtClean="0"/>
              <a:t>Project Contributors 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4770" y="1913021"/>
            <a:ext cx="11311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Lasker</a:t>
            </a:r>
            <a:r>
              <a:rPr lang="en-IN" dirty="0" smtClean="0"/>
              <a:t> (Predict car price based on Brand Name,  Car Age)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r>
              <a:rPr lang="en-IN" dirty="0" smtClean="0"/>
              <a:t> (Predict car price based  Year, KM Driven, Fuel Type)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r>
              <a:rPr lang="en-IN" dirty="0" smtClean="0"/>
              <a:t> (Analyse Saled Car VS Car Model based on specific year)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Soujatya</a:t>
            </a:r>
            <a:r>
              <a:rPr lang="en-IN" dirty="0" smtClean="0"/>
              <a:t> Bhattacharya (Analyse Saled Car VS Fuel Type based on specific year &amp; Web Application Interface Design)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770" y="3667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Project Guide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0495" y="4904349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Mr </a:t>
            </a:r>
            <a:r>
              <a:rPr lang="en-IN" dirty="0" err="1" smtClean="0"/>
              <a:t>Tanmay</a:t>
            </a:r>
            <a:r>
              <a:rPr lang="en-IN" dirty="0" smtClean="0"/>
              <a:t> </a:t>
            </a:r>
            <a:r>
              <a:rPr lang="en-IN" dirty="0" err="1" smtClean="0"/>
              <a:t>Dey</a:t>
            </a:r>
            <a:r>
              <a:rPr lang="en-IN" dirty="0" smtClean="0"/>
              <a:t> (Assistance Professor at MCA/BCA Department of Netaji Subhash Engineering College)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864" y="2457617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033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314</Words>
  <Application>Microsoft Office PowerPoint</Application>
  <PresentationFormat>Widescreen</PresentationFormat>
  <Paragraphs>119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Used Car Price Prediction</vt:lpstr>
      <vt:lpstr>PowerPoint Presentation</vt:lpstr>
      <vt:lpstr>Prediction One</vt:lpstr>
      <vt:lpstr>PowerPoint Presentation</vt:lpstr>
      <vt:lpstr>PowerPoint Presentation</vt:lpstr>
      <vt:lpstr>PowerPoint Presentation</vt:lpstr>
      <vt:lpstr>Project Contributors  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Car Prediction Webapp</dc:title>
  <dc:creator>Microsoft account</dc:creator>
  <cp:lastModifiedBy>Microsoft account</cp:lastModifiedBy>
  <cp:revision>58</cp:revision>
  <dcterms:created xsi:type="dcterms:W3CDTF">2021-03-07T02:19:19Z</dcterms:created>
  <dcterms:modified xsi:type="dcterms:W3CDTF">2021-03-08T18:13:07Z</dcterms:modified>
</cp:coreProperties>
</file>