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9" roundtripDataSignature="AMtx7mgTcluRTm4GhlcbFxjqzdkYIFNx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7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8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3" name="Google Shape;23;p9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dw.ecb.europa.eu/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224600" y="647275"/>
            <a:ext cx="7979400" cy="22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ca"/>
              <a:t>Predicting Changes in Exchange Rates and Comparing Predictions of Different Machine Learning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ca"/>
              <a:t>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ca"/>
              <a:t>						</a:t>
            </a:r>
            <a:endParaRPr sz="2200"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4901400" y="3059526"/>
            <a:ext cx="42426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9950"/>
              <a:buNone/>
            </a:pPr>
            <a:r>
              <a:t/>
            </a:r>
            <a:endParaRPr sz="711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9950"/>
              <a:buNone/>
            </a:pPr>
            <a:r>
              <a:rPr lang="ca" sz="7115">
                <a:solidFill>
                  <a:schemeClr val="lt1"/>
                </a:solidFill>
              </a:rPr>
              <a:t>Dogukan Bagci</a:t>
            </a:r>
            <a:endParaRPr sz="711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9950"/>
              <a:buNone/>
            </a:pPr>
            <a:r>
              <a:rPr lang="ca" sz="7115">
                <a:solidFill>
                  <a:schemeClr val="lt1"/>
                </a:solidFill>
              </a:rPr>
              <a:t>Goksu Sankal</a:t>
            </a:r>
            <a:endParaRPr sz="711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9950"/>
              <a:buNone/>
            </a:pPr>
            <a:r>
              <a:rPr lang="ca" sz="7115">
                <a:solidFill>
                  <a:schemeClr val="lt1"/>
                </a:solidFill>
              </a:rPr>
              <a:t>Patrick Linnanen</a:t>
            </a:r>
            <a:endParaRPr sz="711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9950"/>
              <a:buNone/>
            </a:pPr>
            <a:r>
              <a:rPr lang="ca" sz="7115">
                <a:solidFill>
                  <a:schemeClr val="lt1"/>
                </a:solidFill>
              </a:rPr>
              <a:t>Soukaïna Mahboub Mehboub</a:t>
            </a:r>
            <a:endParaRPr sz="711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9950"/>
              <a:buNone/>
            </a:pPr>
            <a:r>
              <a:rPr lang="ca" sz="7115">
                <a:solidFill>
                  <a:schemeClr val="lt1"/>
                </a:solidFill>
              </a:rPr>
              <a:t>Xue Liu </a:t>
            </a:r>
            <a:endParaRPr sz="711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9950"/>
              <a:buNone/>
            </a:pPr>
            <a:r>
              <a:t/>
            </a:r>
            <a:endParaRPr sz="711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9950"/>
              <a:buNone/>
            </a:pPr>
            <a:r>
              <a:t/>
            </a:r>
            <a:endParaRPr sz="711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310075" y="1583875"/>
            <a:ext cx="322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552725" y="261012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2130"/>
              <a:buNone/>
            </a:pPr>
            <a:r>
              <a:t/>
            </a:r>
            <a:endParaRPr b="1" sz="378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2553"/>
              <a:buNone/>
            </a:pPr>
            <a:r>
              <a:rPr b="1" lang="ca" sz="4288"/>
              <a:t>What is the main goal?</a:t>
            </a:r>
            <a:endParaRPr b="1" sz="4288"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We want to predict the future exchange rates based on the current and past rates.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To help brokers and businesses make better decisions in crisis situations.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ca" sz="2000"/>
              <a:t>To help governments to control cash flow and international transactions, and avoid crime like money laundering.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237188" y="654450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ca" sz="4055"/>
              <a:t>What is our Dataset?</a:t>
            </a:r>
            <a:endParaRPr sz="4055"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643225" y="522450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a" sz="1700"/>
              <a:t>Our </a:t>
            </a:r>
            <a:r>
              <a:rPr b="1" lang="ca" sz="1700"/>
              <a:t>data points</a:t>
            </a:r>
            <a:r>
              <a:rPr lang="ca" sz="1700"/>
              <a:t> are the exchange rates from a specific day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ca" sz="1700"/>
              <a:t>(04/01/1999 - 08/08/2022)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ca" sz="1700"/>
              <a:t>Nordic Currencies and USD 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ca" sz="1700"/>
              <a:t>6048 Data Points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a" sz="1700"/>
              <a:t>From them we have as </a:t>
            </a:r>
            <a:r>
              <a:rPr b="1" lang="ca" sz="1700"/>
              <a:t>features </a:t>
            </a:r>
            <a:r>
              <a:rPr lang="ca" sz="1700"/>
              <a:t>the  exchange rates (from 1999-2020) from at most a year before the date.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a" sz="1700"/>
              <a:t>For our </a:t>
            </a:r>
            <a:r>
              <a:rPr b="1" lang="ca" sz="1700"/>
              <a:t>label</a:t>
            </a:r>
            <a:r>
              <a:rPr lang="ca" sz="1700"/>
              <a:t> we have chosen a specific exchange rate (from 2020-2022) of EUR to SEK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a" sz="1700"/>
              <a:t>We got our data from the </a:t>
            </a:r>
            <a:r>
              <a:rPr b="1" lang="ca" sz="1700"/>
              <a:t>European Central Bank </a:t>
            </a:r>
            <a:r>
              <a:rPr lang="ca"/>
              <a:t>(</a:t>
            </a:r>
            <a:r>
              <a:rPr lang="ca" u="sng">
                <a:solidFill>
                  <a:schemeClr val="hlink"/>
                </a:solidFill>
                <a:hlinkClick r:id="rId3"/>
              </a:rPr>
              <a:t>https://sdw.ecb.europa.eu/</a:t>
            </a:r>
            <a:r>
              <a:rPr lang="ca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 b="-8388" l="220400" r="-220400" t="8389"/>
          <a:stretch/>
        </p:blipFill>
        <p:spPr>
          <a:xfrm>
            <a:off x="6024575" y="3425200"/>
            <a:ext cx="2567139" cy="16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625" y="2702775"/>
            <a:ext cx="3219626" cy="208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11750" y="1923150"/>
            <a:ext cx="37065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a" sz="3900"/>
              <a:t>Candidate Models</a:t>
            </a:r>
            <a:endParaRPr b="1" sz="3900"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 sz="1700"/>
              <a:t>Model 1:  </a:t>
            </a:r>
            <a:r>
              <a:rPr b="1" lang="ca" sz="1700"/>
              <a:t>Multiple Linear Regression</a:t>
            </a:r>
            <a:endParaRPr b="1" sz="1700"/>
          </a:p>
          <a:p>
            <a:pPr indent="-32848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1700"/>
              <a:t>Justification: Multiple Variables to be better armed against fluctuations</a:t>
            </a:r>
            <a:endParaRPr sz="1700"/>
          </a:p>
          <a:p>
            <a:pPr indent="-32848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1700"/>
              <a:t>Python class: Linear Regression </a:t>
            </a:r>
            <a:endParaRPr sz="1700"/>
          </a:p>
          <a:p>
            <a:pPr indent="-32848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1700"/>
              <a:t>Challenges: Critical Events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2670"/>
              <a:buNone/>
            </a:pPr>
            <a:r>
              <a:t/>
            </a:r>
            <a:endParaRPr sz="1700"/>
          </a:p>
          <a:p>
            <a:pPr indent="-32848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a" sz="1700"/>
              <a:t>Model 2: </a:t>
            </a:r>
            <a:r>
              <a:rPr b="1" lang="ca" sz="1700"/>
              <a:t>Huber Regression</a:t>
            </a:r>
            <a:endParaRPr b="1" sz="1700"/>
          </a:p>
          <a:p>
            <a:pPr indent="-32848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1700"/>
              <a:t>Justification: Being robust to outliers</a:t>
            </a:r>
            <a:endParaRPr sz="1700"/>
          </a:p>
          <a:p>
            <a:pPr indent="-32848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1700"/>
              <a:t>Python class: HuberRegressor</a:t>
            </a:r>
            <a:endParaRPr sz="1700"/>
          </a:p>
          <a:p>
            <a:pPr indent="-32848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 sz="1700"/>
              <a:t>Challenges: Critical Events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3882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04225" y="2034450"/>
            <a:ext cx="35496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a" sz="4400"/>
              <a:t>Loss</a:t>
            </a:r>
            <a:endParaRPr b="1" sz="4400"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721475" y="307075"/>
            <a:ext cx="41664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ca" sz="1600"/>
              <a:t>We will compare the performance of at least the Squared Error Loss (blue) and the Huber Error Loss (green) in predicting exchange rate changes.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ca" sz="1700"/>
              <a:t>As benchmark we use the last two years’ worth of data to validate the performance of the model in a very unpredictable economical situation.</a:t>
            </a:r>
            <a:endParaRPr b="1" sz="1700"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1773" y="1521171"/>
            <a:ext cx="2707050" cy="21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