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35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8380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0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647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95E938-AB67-49FE-8BA3-ACE176D998F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2582CC-2D4B-4CCE-84FB-4767D409C8DB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490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7DB56-25FD-4F35-8296-98C6E3D9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Pencil/adobe</a:t>
            </a:r>
            <a:br>
              <a:rPr lang="fr-FR" dirty="0"/>
            </a:br>
            <a:br>
              <a:rPr lang="fr-FR" sz="1600" dirty="0"/>
            </a:br>
            <a:r>
              <a:rPr lang="fr-FR" sz="1600" dirty="0" err="1"/>
              <a:t>soukaina</a:t>
            </a:r>
            <a:r>
              <a:rPr lang="fr-FR" sz="1600" dirty="0"/>
              <a:t> </a:t>
            </a:r>
            <a:r>
              <a:rPr lang="fr-FR" sz="1600" dirty="0" err="1"/>
              <a:t>filale</a:t>
            </a:r>
            <a:br>
              <a:rPr lang="fr-FR" sz="1400" dirty="0"/>
            </a:br>
            <a:br>
              <a:rPr lang="fr-FR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46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7F870-5BB3-47B8-8C96-F5EA52D5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maquettage de premier page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C67EB-D15E-4B39-9F85-98C73318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Je travaille le premier page par logiciel </a:t>
            </a:r>
            <a:r>
              <a:rPr lang="fr-FR" sz="2800" dirty="0" err="1"/>
              <a:t>pencil</a:t>
            </a:r>
            <a:r>
              <a:rPr lang="fr-FR" sz="2800" dirty="0"/>
              <a:t>.</a:t>
            </a:r>
          </a:p>
          <a:p>
            <a:r>
              <a:rPr lang="fr-FR" sz="2800" b="1" dirty="0"/>
              <a:t>Pencil</a:t>
            </a:r>
            <a:r>
              <a:rPr lang="fr-FR" sz="2800" dirty="0"/>
              <a:t> est un logiciel libre et gratuit de création de maquettes typographiques développé par Evolution Solutions (</a:t>
            </a:r>
            <a:r>
              <a:rPr lang="fr-FR" sz="2800" dirty="0" err="1"/>
              <a:t>Evolus</a:t>
            </a:r>
            <a:r>
              <a:rPr lang="fr-FR" sz="2800" dirty="0"/>
              <a:t>). Il est utilisé afin de créer des diagrammes et des maquettes d'interface graphique de logiciels.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94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FB1B74-7453-4905-AD53-C92DEEECB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343"/>
            <a:ext cx="10515600" cy="5567727"/>
          </a:xfrm>
        </p:spPr>
      </p:pic>
    </p:spTree>
    <p:extLst>
      <p:ext uri="{BB962C8B-B14F-4D97-AF65-F5344CB8AC3E}">
        <p14:creationId xmlns:p14="http://schemas.microsoft.com/office/powerpoint/2010/main" val="10821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8B6D94-22BB-464F-B7B4-905B4D65E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06" y="561975"/>
            <a:ext cx="8673987" cy="5614988"/>
          </a:xfrm>
        </p:spPr>
      </p:pic>
    </p:spTree>
    <p:extLst>
      <p:ext uri="{BB962C8B-B14F-4D97-AF65-F5344CB8AC3E}">
        <p14:creationId xmlns:p14="http://schemas.microsoft.com/office/powerpoint/2010/main" val="134068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6375BA-13C2-4735-894D-EC30A7693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82" y="247650"/>
            <a:ext cx="9659140" cy="6176963"/>
          </a:xfrm>
        </p:spPr>
      </p:pic>
    </p:spTree>
    <p:extLst>
      <p:ext uri="{BB962C8B-B14F-4D97-AF65-F5344CB8AC3E}">
        <p14:creationId xmlns:p14="http://schemas.microsoft.com/office/powerpoint/2010/main" val="1867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B1A454-3B63-48D4-8DD6-1247CDC68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30" y="437210"/>
            <a:ext cx="9512789" cy="5683542"/>
          </a:xfrm>
        </p:spPr>
      </p:pic>
    </p:spTree>
    <p:extLst>
      <p:ext uri="{BB962C8B-B14F-4D97-AF65-F5344CB8AC3E}">
        <p14:creationId xmlns:p14="http://schemas.microsoft.com/office/powerpoint/2010/main" val="329901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02213-99EE-4691-922D-9832F15D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63335"/>
            <a:ext cx="10178322" cy="1492132"/>
          </a:xfrm>
        </p:spPr>
        <p:txBody>
          <a:bodyPr/>
          <a:lstStyle/>
          <a:p>
            <a:r>
              <a:rPr lang="fr-FR" dirty="0"/>
              <a:t>Les maquettage de deuxième  page 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ADBE46-9EFC-42D7-A1C4-B710521C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Je travaille le deuxième  page par logiciel Adobe XD.</a:t>
            </a:r>
            <a:endParaRPr lang="fr-FR" sz="2800" b="1" dirty="0"/>
          </a:p>
          <a:p>
            <a:r>
              <a:rPr lang="fr-FR" sz="2800" b="1" dirty="0"/>
              <a:t>Adobe XD</a:t>
            </a:r>
            <a:r>
              <a:rPr lang="fr-FR" sz="2800" dirty="0"/>
              <a:t> est un logiciel de prototypage, à mis chemin entre le logiciel de design et l'application codée et terminée. Étant donné qu'</a:t>
            </a:r>
            <a:r>
              <a:rPr lang="fr-FR" sz="2800" b="1" dirty="0"/>
              <a:t>Adobe XD</a:t>
            </a:r>
            <a:r>
              <a:rPr lang="fr-FR" sz="2800" dirty="0"/>
              <a:t> (</a:t>
            </a:r>
            <a:r>
              <a:rPr lang="fr-FR" sz="2800" b="1" dirty="0" err="1"/>
              <a:t>Experience</a:t>
            </a:r>
            <a:r>
              <a:rPr lang="fr-FR" sz="2800" b="1" dirty="0"/>
              <a:t> design</a:t>
            </a:r>
            <a:r>
              <a:rPr lang="fr-FR" sz="2800" dirty="0"/>
              <a:t>) est passé gratuit, je me suis dit qu'il serait pas mal de tester l'application à nouveau.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99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F56A35-4101-4E07-B611-1CD3E286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114425"/>
            <a:ext cx="7410450" cy="4972129"/>
          </a:xfrm>
        </p:spPr>
      </p:pic>
    </p:spTree>
    <p:extLst>
      <p:ext uri="{BB962C8B-B14F-4D97-AF65-F5344CB8AC3E}">
        <p14:creationId xmlns:p14="http://schemas.microsoft.com/office/powerpoint/2010/main" val="292182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03D166-4B9B-4653-99DE-744B4734C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638174"/>
            <a:ext cx="6877050" cy="5553075"/>
          </a:xfrm>
        </p:spPr>
      </p:pic>
    </p:spTree>
    <p:extLst>
      <p:ext uri="{BB962C8B-B14F-4D97-AF65-F5344CB8AC3E}">
        <p14:creationId xmlns:p14="http://schemas.microsoft.com/office/powerpoint/2010/main" val="39385745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</TotalTime>
  <Words>121</Words>
  <Application>Microsoft Office PowerPoint</Application>
  <PresentationFormat>Grand écran</PresentationFormat>
  <Paragraphs>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Pencil/adobe  soukaina filale  </vt:lpstr>
      <vt:lpstr>Les maquettage de premier page </vt:lpstr>
      <vt:lpstr>Présentation PowerPoint</vt:lpstr>
      <vt:lpstr>Présentation PowerPoint</vt:lpstr>
      <vt:lpstr>Présentation PowerPoint</vt:lpstr>
      <vt:lpstr>Présentation PowerPoint</vt:lpstr>
      <vt:lpstr>Les maquettage de deuxième  page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maquettage de premier page </dc:title>
  <dc:creator>soukainafilale@gmail.com</dc:creator>
  <cp:lastModifiedBy>soukainafilale@gmail.com</cp:lastModifiedBy>
  <cp:revision>5</cp:revision>
  <dcterms:created xsi:type="dcterms:W3CDTF">2019-11-28T23:09:44Z</dcterms:created>
  <dcterms:modified xsi:type="dcterms:W3CDTF">2019-11-29T00:30:33Z</dcterms:modified>
</cp:coreProperties>
</file>