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4"/>
  </p:sldMasterIdLst>
  <p:notesMasterIdLst>
    <p:notesMasterId r:id="rId19"/>
  </p:notesMasterIdLst>
  <p:sldIdLst>
    <p:sldId id="256" r:id="rId5"/>
    <p:sldId id="259" r:id="rId6"/>
    <p:sldId id="283" r:id="rId7"/>
    <p:sldId id="260" r:id="rId8"/>
    <p:sldId id="290" r:id="rId9"/>
    <p:sldId id="291" r:id="rId10"/>
    <p:sldId id="296" r:id="rId11"/>
    <p:sldId id="297" r:id="rId12"/>
    <p:sldId id="298" r:id="rId13"/>
    <p:sldId id="292" r:id="rId14"/>
    <p:sldId id="299" r:id="rId15"/>
    <p:sldId id="294" r:id="rId16"/>
    <p:sldId id="300" r:id="rId17"/>
    <p:sldId id="288" r:id="rId18"/>
  </p:sldIdLst>
  <p:sldSz cx="9144000" cy="5143500" type="screen16x9"/>
  <p:notesSz cx="6858000" cy="9144000"/>
  <p:embeddedFontLst>
    <p:embeddedFont>
      <p:font typeface="Just Another Hand" panose="020B0604020202020204" charset="0"/>
      <p:regular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9977E7-F85A-4C0A-BAEC-23FA8FB813BA}" v="61" dt="2021-04-15T13:32:18.830"/>
    <p1510:client id="{472F5577-C34D-4DD1-92B3-CF6DFF5E615D}" v="8" dt="2021-04-15T13:21:37.685"/>
    <p1510:client id="{4AFAFA8D-2A7A-4145-AC33-80B503F45EAB}" v="6" dt="2021-04-15T11:14:32.929"/>
    <p1510:client id="{583D27FB-E1EA-1245-ACF1-BF84794D58B8}" v="390" dt="2021-04-15T12:58:14.044"/>
    <p1510:client id="{95987C03-856F-419D-86CE-8FEDCE9B2DA5}" v="227" dt="2021-04-15T13:51:11.510"/>
    <p1510:client id="{A17043D3-62F2-40F7-9498-7D49430B4132}" v="1" dt="2021-04-15T11:14:55.744"/>
    <p1510:client id="{AACC699E-6091-4CBD-86E9-53A096AC3A5D}" v="20" dt="2021-04-14T23:32:13.535"/>
    <p1510:client id="{AD5AED0C-9B96-4075-B2A5-508FCFE99DBD}" v="35" dt="2021-04-15T07:32:37.077"/>
    <p1510:client id="{DE992B0F-A5C9-4DA5-A8F2-A043E9984B51}" v="17" dt="2021-04-15T13:02:24.147"/>
    <p1510:client id="{FB31541F-D90F-4532-89FF-9C1E59982175}" v="94" dt="2021-04-15T12:53:50.484"/>
  </p1510:revLst>
</p1510:revInfo>
</file>

<file path=ppt/tableStyles.xml><?xml version="1.0" encoding="utf-8"?>
<a:tblStyleLst xmlns:a="http://schemas.openxmlformats.org/drawingml/2006/main" def="{D17737F4-F75C-4CA0-B130-661A07C7E3E6}">
  <a:tblStyle styleId="{D17737F4-F75C-4CA0-B130-661A07C7E3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kaina Lidam (Student at CentraleSupelec)" userId="S::soukaina.lidam@student-cs.fr::efff25fd-3d74-4c80-8c7f-a84ae5d6da9d" providerId="AD" clId="Web-{4AFAFA8D-2A7A-4145-AC33-80B503F45EAB}"/>
    <pc:docChg chg="modSld">
      <pc:chgData name="Soukaina Lidam (Student at CentraleSupelec)" userId="S::soukaina.lidam@student-cs.fr::efff25fd-3d74-4c80-8c7f-a84ae5d6da9d" providerId="AD" clId="Web-{4AFAFA8D-2A7A-4145-AC33-80B503F45EAB}" dt="2021-04-15T11:14:32.929" v="5" actId="1076"/>
      <pc:docMkLst>
        <pc:docMk/>
      </pc:docMkLst>
      <pc:sldChg chg="modSp">
        <pc:chgData name="Soukaina Lidam (Student at CentraleSupelec)" userId="S::soukaina.lidam@student-cs.fr::efff25fd-3d74-4c80-8c7f-a84ae5d6da9d" providerId="AD" clId="Web-{4AFAFA8D-2A7A-4145-AC33-80B503F45EAB}" dt="2021-04-15T11:14:32.929" v="5" actId="1076"/>
        <pc:sldMkLst>
          <pc:docMk/>
          <pc:sldMk cId="1550194565" sldId="291"/>
        </pc:sldMkLst>
        <pc:picChg chg="mod">
          <ac:chgData name="Soukaina Lidam (Student at CentraleSupelec)" userId="S::soukaina.lidam@student-cs.fr::efff25fd-3d74-4c80-8c7f-a84ae5d6da9d" providerId="AD" clId="Web-{4AFAFA8D-2A7A-4145-AC33-80B503F45EAB}" dt="2021-04-15T11:14:32.929" v="5" actId="1076"/>
          <ac:picMkLst>
            <pc:docMk/>
            <pc:sldMk cId="1550194565" sldId="291"/>
            <ac:picMk id="19" creationId="{0481F75B-843D-4F4B-8C51-22B6CCB1CD47}"/>
          </ac:picMkLst>
        </pc:picChg>
        <pc:cxnChg chg="mod">
          <ac:chgData name="Soukaina Lidam (Student at CentraleSupelec)" userId="S::soukaina.lidam@student-cs.fr::efff25fd-3d74-4c80-8c7f-a84ae5d6da9d" providerId="AD" clId="Web-{4AFAFA8D-2A7A-4145-AC33-80B503F45EAB}" dt="2021-04-15T11:14:27.538" v="4" actId="14100"/>
          <ac:cxnSpMkLst>
            <pc:docMk/>
            <pc:sldMk cId="1550194565" sldId="291"/>
            <ac:cxnSpMk id="14" creationId="{EEA94670-7B27-46AE-B5B2-6FD92372DD77}"/>
          </ac:cxnSpMkLst>
        </pc:cxnChg>
      </pc:sldChg>
    </pc:docChg>
  </pc:docChgLst>
  <pc:docChgLst>
    <pc:chgData name="Paul Dufresne (Student at CentraleSupelec)" userId="S::paul.dufresne@student-cs.fr::a6384b6e-74c2-446a-aa05-76d0c86e2d32" providerId="AD" clId="Web-{472F5577-C34D-4DD1-92B3-CF6DFF5E615D}"/>
    <pc:docChg chg="addSld modSld">
      <pc:chgData name="Paul Dufresne (Student at CentraleSupelec)" userId="S::paul.dufresne@student-cs.fr::a6384b6e-74c2-446a-aa05-76d0c86e2d32" providerId="AD" clId="Web-{472F5577-C34D-4DD1-92B3-CF6DFF5E615D}" dt="2021-04-15T13:21:37.685" v="7" actId="1076"/>
      <pc:docMkLst>
        <pc:docMk/>
      </pc:docMkLst>
      <pc:sldChg chg="addSp delSp modSp new">
        <pc:chgData name="Paul Dufresne (Student at CentraleSupelec)" userId="S::paul.dufresne@student-cs.fr::a6384b6e-74c2-446a-aa05-76d0c86e2d32" providerId="AD" clId="Web-{472F5577-C34D-4DD1-92B3-CF6DFF5E615D}" dt="2021-04-15T13:21:37.685" v="7" actId="1076"/>
        <pc:sldMkLst>
          <pc:docMk/>
          <pc:sldMk cId="924535870" sldId="300"/>
        </pc:sldMkLst>
        <pc:spChg chg="del">
          <ac:chgData name="Paul Dufresne (Student at CentraleSupelec)" userId="S::paul.dufresne@student-cs.fr::a6384b6e-74c2-446a-aa05-76d0c86e2d32" providerId="AD" clId="Web-{472F5577-C34D-4DD1-92B3-CF6DFF5E615D}" dt="2021-04-15T13:20:36.122" v="1"/>
          <ac:spMkLst>
            <pc:docMk/>
            <pc:sldMk cId="924535870" sldId="300"/>
            <ac:spMk id="2" creationId="{E94F08F7-76B4-4D32-A178-AA6C1B9CCFFE}"/>
          </ac:spMkLst>
        </pc:spChg>
        <pc:spChg chg="del">
          <ac:chgData name="Paul Dufresne (Student at CentraleSupelec)" userId="S::paul.dufresne@student-cs.fr::a6384b6e-74c2-446a-aa05-76d0c86e2d32" providerId="AD" clId="Web-{472F5577-C34D-4DD1-92B3-CF6DFF5E615D}" dt="2021-04-15T13:20:38.935" v="2"/>
          <ac:spMkLst>
            <pc:docMk/>
            <pc:sldMk cId="924535870" sldId="300"/>
            <ac:spMk id="3" creationId="{20370099-8921-4337-B33D-14C47E6F9C73}"/>
          </ac:spMkLst>
        </pc:spChg>
        <pc:spChg chg="add mod">
          <ac:chgData name="Paul Dufresne (Student at CentraleSupelec)" userId="S::paul.dufresne@student-cs.fr::a6384b6e-74c2-446a-aa05-76d0c86e2d32" providerId="AD" clId="Web-{472F5577-C34D-4DD1-92B3-CF6DFF5E615D}" dt="2021-04-15T13:20:44.763" v="3"/>
          <ac:spMkLst>
            <pc:docMk/>
            <pc:sldMk cId="924535870" sldId="300"/>
            <ac:spMk id="5" creationId="{199209A4-1B6E-45E6-A196-C496D2548057}"/>
          </ac:spMkLst>
        </pc:spChg>
        <pc:picChg chg="add mod">
          <ac:chgData name="Paul Dufresne (Student at CentraleSupelec)" userId="S::paul.dufresne@student-cs.fr::a6384b6e-74c2-446a-aa05-76d0c86e2d32" providerId="AD" clId="Web-{472F5577-C34D-4DD1-92B3-CF6DFF5E615D}" dt="2021-04-15T13:21:37.685" v="7" actId="1076"/>
          <ac:picMkLst>
            <pc:docMk/>
            <pc:sldMk cId="924535870" sldId="300"/>
            <ac:picMk id="6" creationId="{D4A8D808-E5A4-4316-AC94-B4B4FF07DAC3}"/>
          </ac:picMkLst>
        </pc:picChg>
      </pc:sldChg>
    </pc:docChg>
  </pc:docChgLst>
  <pc:docChgLst>
    <pc:chgData name="Paul Dufresne (Student at CentraleSupelec)" userId="S::paul.dufresne@student-cs.fr::a6384b6e-74c2-446a-aa05-76d0c86e2d32" providerId="AD" clId="Web-{409977E7-F85A-4C0A-BAEC-23FA8FB813BA}"/>
    <pc:docChg chg="modSld">
      <pc:chgData name="Paul Dufresne (Student at CentraleSupelec)" userId="S::paul.dufresne@student-cs.fr::a6384b6e-74c2-446a-aa05-76d0c86e2d32" providerId="AD" clId="Web-{409977E7-F85A-4C0A-BAEC-23FA8FB813BA}" dt="2021-04-15T13:32:18.830" v="38"/>
      <pc:docMkLst>
        <pc:docMk/>
      </pc:docMkLst>
      <pc:sldChg chg="addSp">
        <pc:chgData name="Paul Dufresne (Student at CentraleSupelec)" userId="S::paul.dufresne@student-cs.fr::a6384b6e-74c2-446a-aa05-76d0c86e2d32" providerId="AD" clId="Web-{409977E7-F85A-4C0A-BAEC-23FA8FB813BA}" dt="2021-04-15T13:32:18.830" v="38"/>
        <pc:sldMkLst>
          <pc:docMk/>
          <pc:sldMk cId="1550194565" sldId="291"/>
        </pc:sldMkLst>
        <pc:spChg chg="add">
          <ac:chgData name="Paul Dufresne (Student at CentraleSupelec)" userId="S::paul.dufresne@student-cs.fr::a6384b6e-74c2-446a-aa05-76d0c86e2d32" providerId="AD" clId="Web-{409977E7-F85A-4C0A-BAEC-23FA8FB813BA}" dt="2021-04-15T13:32:18.830" v="38"/>
          <ac:spMkLst>
            <pc:docMk/>
            <pc:sldMk cId="1550194565" sldId="291"/>
            <ac:spMk id="2" creationId="{8FBF3D0C-3EE4-4666-8310-A3D38499FAA3}"/>
          </ac:spMkLst>
        </pc:spChg>
      </pc:sldChg>
      <pc:sldChg chg="addSp delSp modSp">
        <pc:chgData name="Paul Dufresne (Student at CentraleSupelec)" userId="S::paul.dufresne@student-cs.fr::a6384b6e-74c2-446a-aa05-76d0c86e2d32" providerId="AD" clId="Web-{409977E7-F85A-4C0A-BAEC-23FA8FB813BA}" dt="2021-04-15T13:31:50.423" v="36"/>
        <pc:sldMkLst>
          <pc:docMk/>
          <pc:sldMk cId="919126982" sldId="292"/>
        </pc:sldMkLst>
        <pc:spChg chg="add del mod">
          <ac:chgData name="Paul Dufresne (Student at CentraleSupelec)" userId="S::paul.dufresne@student-cs.fr::a6384b6e-74c2-446a-aa05-76d0c86e2d32" providerId="AD" clId="Web-{409977E7-F85A-4C0A-BAEC-23FA8FB813BA}" dt="2021-04-15T13:31:33.907" v="28"/>
          <ac:spMkLst>
            <pc:docMk/>
            <pc:sldMk cId="919126982" sldId="292"/>
            <ac:spMk id="2" creationId="{4F193749-707B-4957-A125-82F54A2A3FD9}"/>
          </ac:spMkLst>
        </pc:spChg>
        <pc:spChg chg="add del mod">
          <ac:chgData name="Paul Dufresne (Student at CentraleSupelec)" userId="S::paul.dufresne@student-cs.fr::a6384b6e-74c2-446a-aa05-76d0c86e2d32" providerId="AD" clId="Web-{409977E7-F85A-4C0A-BAEC-23FA8FB813BA}" dt="2021-04-15T13:31:49.407" v="35"/>
          <ac:spMkLst>
            <pc:docMk/>
            <pc:sldMk cId="919126982" sldId="292"/>
            <ac:spMk id="3" creationId="{58372600-2642-4F7B-8A2E-12EF97FF5747}"/>
          </ac:spMkLst>
        </pc:spChg>
        <pc:spChg chg="add">
          <ac:chgData name="Paul Dufresne (Student at CentraleSupelec)" userId="S::paul.dufresne@student-cs.fr::a6384b6e-74c2-446a-aa05-76d0c86e2d32" providerId="AD" clId="Web-{409977E7-F85A-4C0A-BAEC-23FA8FB813BA}" dt="2021-04-15T13:31:50.423" v="36"/>
          <ac:spMkLst>
            <pc:docMk/>
            <pc:sldMk cId="919126982" sldId="292"/>
            <ac:spMk id="8" creationId="{4E1FE133-6699-42D4-9755-7B86CB4AEF6A}"/>
          </ac:spMkLst>
        </pc:spChg>
      </pc:sldChg>
      <pc:sldChg chg="addSp">
        <pc:chgData name="Paul Dufresne (Student at CentraleSupelec)" userId="S::paul.dufresne@student-cs.fr::a6384b6e-74c2-446a-aa05-76d0c86e2d32" providerId="AD" clId="Web-{409977E7-F85A-4C0A-BAEC-23FA8FB813BA}" dt="2021-04-15T13:31:53.079" v="37"/>
        <pc:sldMkLst>
          <pc:docMk/>
          <pc:sldMk cId="844016878" sldId="294"/>
        </pc:sldMkLst>
        <pc:spChg chg="add">
          <ac:chgData name="Paul Dufresne (Student at CentraleSupelec)" userId="S::paul.dufresne@student-cs.fr::a6384b6e-74c2-446a-aa05-76d0c86e2d32" providerId="AD" clId="Web-{409977E7-F85A-4C0A-BAEC-23FA8FB813BA}" dt="2021-04-15T13:31:53.079" v="37"/>
          <ac:spMkLst>
            <pc:docMk/>
            <pc:sldMk cId="844016878" sldId="294"/>
            <ac:spMk id="6" creationId="{4E1FE133-6699-42D4-9755-7B86CB4AEF6A}"/>
          </ac:spMkLst>
        </pc:spChg>
      </pc:sldChg>
      <pc:sldChg chg="addSp delSp modSp">
        <pc:chgData name="Paul Dufresne (Student at CentraleSupelec)" userId="S::paul.dufresne@student-cs.fr::a6384b6e-74c2-446a-aa05-76d0c86e2d32" providerId="AD" clId="Web-{409977E7-F85A-4C0A-BAEC-23FA8FB813BA}" dt="2021-04-15T13:31:41.126" v="32"/>
        <pc:sldMkLst>
          <pc:docMk/>
          <pc:sldMk cId="1269000177" sldId="299"/>
        </pc:sldMkLst>
        <pc:spChg chg="add del">
          <ac:chgData name="Paul Dufresne (Student at CentraleSupelec)" userId="S::paul.dufresne@student-cs.fr::a6384b6e-74c2-446a-aa05-76d0c86e2d32" providerId="AD" clId="Web-{409977E7-F85A-4C0A-BAEC-23FA8FB813BA}" dt="2021-04-15T13:31:41.126" v="32"/>
          <ac:spMkLst>
            <pc:docMk/>
            <pc:sldMk cId="1269000177" sldId="299"/>
            <ac:spMk id="4" creationId="{F97CB19F-7C5A-496C-AFEA-DE7A68C67382}"/>
          </ac:spMkLst>
        </pc:spChg>
        <pc:spChg chg="mod">
          <ac:chgData name="Paul Dufresne (Student at CentraleSupelec)" userId="S::paul.dufresne@student-cs.fr::a6384b6e-74c2-446a-aa05-76d0c86e2d32" providerId="AD" clId="Web-{409977E7-F85A-4C0A-BAEC-23FA8FB813BA}" dt="2021-04-15T13:30:43.108" v="4" actId="1076"/>
          <ac:spMkLst>
            <pc:docMk/>
            <pc:sldMk cId="1269000177" sldId="299"/>
            <ac:spMk id="5" creationId="{A37D01F8-41DF-47ED-AEC7-4099D6F02CCB}"/>
          </ac:spMkLst>
        </pc:spChg>
        <pc:spChg chg="add mod">
          <ac:chgData name="Paul Dufresne (Student at CentraleSupelec)" userId="S::paul.dufresne@student-cs.fr::a6384b6e-74c2-446a-aa05-76d0c86e2d32" providerId="AD" clId="Web-{409977E7-F85A-4C0A-BAEC-23FA8FB813BA}" dt="2021-04-15T13:31:39.923" v="31" actId="1076"/>
          <ac:spMkLst>
            <pc:docMk/>
            <pc:sldMk cId="1269000177" sldId="299"/>
            <ac:spMk id="7" creationId="{F97CB19F-7C5A-496C-AFEA-DE7A68C67382}"/>
          </ac:spMkLst>
        </pc:spChg>
      </pc:sldChg>
      <pc:sldChg chg="addSp modSp">
        <pc:chgData name="Paul Dufresne (Student at CentraleSupelec)" userId="S::paul.dufresne@student-cs.fr::a6384b6e-74c2-446a-aa05-76d0c86e2d32" providerId="AD" clId="Web-{409977E7-F85A-4C0A-BAEC-23FA8FB813BA}" dt="2021-04-15T13:31:45.751" v="34" actId="1076"/>
        <pc:sldMkLst>
          <pc:docMk/>
          <pc:sldMk cId="924535870" sldId="300"/>
        </pc:sldMkLst>
        <pc:spChg chg="add mod">
          <ac:chgData name="Paul Dufresne (Student at CentraleSupelec)" userId="S::paul.dufresne@student-cs.fr::a6384b6e-74c2-446a-aa05-76d0c86e2d32" providerId="AD" clId="Web-{409977E7-F85A-4C0A-BAEC-23FA8FB813BA}" dt="2021-04-15T13:31:45.751" v="34" actId="1076"/>
          <ac:spMkLst>
            <pc:docMk/>
            <pc:sldMk cId="924535870" sldId="300"/>
            <ac:spMk id="4" creationId="{F97CB19F-7C5A-496C-AFEA-DE7A68C67382}"/>
          </ac:spMkLst>
        </pc:spChg>
      </pc:sldChg>
    </pc:docChg>
  </pc:docChgLst>
  <pc:docChgLst>
    <pc:chgData name="Paul Dufresne (Student at CentraleSupelec)" userId="S::paul.dufresne@student-cs.fr::a6384b6e-74c2-446a-aa05-76d0c86e2d32" providerId="AD" clId="Web-{A17043D3-62F2-40F7-9498-7D49430B4132}"/>
    <pc:docChg chg="addSld">
      <pc:chgData name="Paul Dufresne (Student at CentraleSupelec)" userId="S::paul.dufresne@student-cs.fr::a6384b6e-74c2-446a-aa05-76d0c86e2d32" providerId="AD" clId="Web-{A17043D3-62F2-40F7-9498-7D49430B4132}" dt="2021-04-15T11:14:55.744" v="0"/>
      <pc:docMkLst>
        <pc:docMk/>
      </pc:docMkLst>
      <pc:sldChg chg="new">
        <pc:chgData name="Paul Dufresne (Student at CentraleSupelec)" userId="S::paul.dufresne@student-cs.fr::a6384b6e-74c2-446a-aa05-76d0c86e2d32" providerId="AD" clId="Web-{A17043D3-62F2-40F7-9498-7D49430B4132}" dt="2021-04-15T11:14:55.744" v="0"/>
        <pc:sldMkLst>
          <pc:docMk/>
          <pc:sldMk cId="1624210103" sldId="295"/>
        </pc:sldMkLst>
      </pc:sldChg>
    </pc:docChg>
  </pc:docChgLst>
  <pc:docChgLst>
    <pc:chgData name="Soukaina Lidam (Student at CentraleSupelec)" userId="efff25fd-3d74-4c80-8c7f-a84ae5d6da9d" providerId="ADAL" clId="{583D27FB-E1EA-1245-ACF1-BF84794D58B8}"/>
    <pc:docChg chg="undo custSel modSld">
      <pc:chgData name="Soukaina Lidam (Student at CentraleSupelec)" userId="efff25fd-3d74-4c80-8c7f-a84ae5d6da9d" providerId="ADAL" clId="{583D27FB-E1EA-1245-ACF1-BF84794D58B8}" dt="2021-04-15T12:58:14.045" v="386" actId="1076"/>
      <pc:docMkLst>
        <pc:docMk/>
      </pc:docMkLst>
      <pc:sldChg chg="addSp delSp modSp mod">
        <pc:chgData name="Soukaina Lidam (Student at CentraleSupelec)" userId="efff25fd-3d74-4c80-8c7f-a84ae5d6da9d" providerId="ADAL" clId="{583D27FB-E1EA-1245-ACF1-BF84794D58B8}" dt="2021-04-15T11:47:08.038" v="6" actId="478"/>
        <pc:sldMkLst>
          <pc:docMk/>
          <pc:sldMk cId="0" sldId="256"/>
        </pc:sldMkLst>
        <pc:spChg chg="add del mod">
          <ac:chgData name="Soukaina Lidam (Student at CentraleSupelec)" userId="efff25fd-3d74-4c80-8c7f-a84ae5d6da9d" providerId="ADAL" clId="{583D27FB-E1EA-1245-ACF1-BF84794D58B8}" dt="2021-04-15T11:47:08.038" v="6" actId="478"/>
          <ac:spMkLst>
            <pc:docMk/>
            <pc:sldMk cId="0" sldId="256"/>
            <ac:spMk id="248" creationId="{00000000-0000-0000-0000-000000000000}"/>
          </ac:spMkLst>
        </pc:spChg>
      </pc:sldChg>
      <pc:sldChg chg="addSp delSp modSp mod">
        <pc:chgData name="Soukaina Lidam (Student at CentraleSupelec)" userId="efff25fd-3d74-4c80-8c7f-a84ae5d6da9d" providerId="ADAL" clId="{583D27FB-E1EA-1245-ACF1-BF84794D58B8}" dt="2021-04-15T12:57:37.968" v="379" actId="1076"/>
        <pc:sldMkLst>
          <pc:docMk/>
          <pc:sldMk cId="0" sldId="260"/>
        </pc:sldMkLst>
        <pc:spChg chg="del mod">
          <ac:chgData name="Soukaina Lidam (Student at CentraleSupelec)" userId="efff25fd-3d74-4c80-8c7f-a84ae5d6da9d" providerId="ADAL" clId="{583D27FB-E1EA-1245-ACF1-BF84794D58B8}" dt="2021-04-15T12:56:50.938" v="371" actId="478"/>
          <ac:spMkLst>
            <pc:docMk/>
            <pc:sldMk cId="0" sldId="260"/>
            <ac:spMk id="2" creationId="{1BBB55B5-DDDD-400B-9DF3-6370E1B49E08}"/>
          </ac:spMkLst>
        </pc:spChg>
        <pc:spChg chg="mod">
          <ac:chgData name="Soukaina Lidam (Student at CentraleSupelec)" userId="efff25fd-3d74-4c80-8c7f-a84ae5d6da9d" providerId="ADAL" clId="{583D27FB-E1EA-1245-ACF1-BF84794D58B8}" dt="2021-04-15T12:57:27.665" v="378" actId="1076"/>
          <ac:spMkLst>
            <pc:docMk/>
            <pc:sldMk cId="0" sldId="260"/>
            <ac:spMk id="304" creationId="{00000000-0000-0000-0000-000000000000}"/>
          </ac:spMkLst>
        </pc:spChg>
        <pc:spChg chg="mod">
          <ac:chgData name="Soukaina Lidam (Student at CentraleSupelec)" userId="efff25fd-3d74-4c80-8c7f-a84ae5d6da9d" providerId="ADAL" clId="{583D27FB-E1EA-1245-ACF1-BF84794D58B8}" dt="2021-04-15T12:56:55.301" v="373" actId="1076"/>
          <ac:spMkLst>
            <pc:docMk/>
            <pc:sldMk cId="0" sldId="260"/>
            <ac:spMk id="305" creationId="{00000000-0000-0000-0000-000000000000}"/>
          </ac:spMkLst>
        </pc:spChg>
        <pc:spChg chg="add del mod">
          <ac:chgData name="Soukaina Lidam (Student at CentraleSupelec)" userId="efff25fd-3d74-4c80-8c7f-a84ae5d6da9d" providerId="ADAL" clId="{583D27FB-E1EA-1245-ACF1-BF84794D58B8}" dt="2021-04-15T12:57:37.968" v="379" actId="1076"/>
          <ac:spMkLst>
            <pc:docMk/>
            <pc:sldMk cId="0" sldId="260"/>
            <ac:spMk id="307" creationId="{00000000-0000-0000-0000-000000000000}"/>
          </ac:spMkLst>
        </pc:spChg>
      </pc:sldChg>
      <pc:sldChg chg="modSp mod">
        <pc:chgData name="Soukaina Lidam (Student at CentraleSupelec)" userId="efff25fd-3d74-4c80-8c7f-a84ae5d6da9d" providerId="ADAL" clId="{583D27FB-E1EA-1245-ACF1-BF84794D58B8}" dt="2021-04-15T12:51:41.959" v="298" actId="1076"/>
        <pc:sldMkLst>
          <pc:docMk/>
          <pc:sldMk cId="0" sldId="283"/>
        </pc:sldMkLst>
        <pc:spChg chg="mod">
          <ac:chgData name="Soukaina Lidam (Student at CentraleSupelec)" userId="efff25fd-3d74-4c80-8c7f-a84ae5d6da9d" providerId="ADAL" clId="{583D27FB-E1EA-1245-ACF1-BF84794D58B8}" dt="2021-04-15T12:51:41.959" v="298" actId="1076"/>
          <ac:spMkLst>
            <pc:docMk/>
            <pc:sldMk cId="0" sldId="283"/>
            <ac:spMk id="815" creationId="{00000000-0000-0000-0000-000000000000}"/>
          </ac:spMkLst>
        </pc:spChg>
      </pc:sldChg>
      <pc:sldChg chg="addSp delSp modSp mod">
        <pc:chgData name="Soukaina Lidam (Student at CentraleSupelec)" userId="efff25fd-3d74-4c80-8c7f-a84ae5d6da9d" providerId="ADAL" clId="{583D27FB-E1EA-1245-ACF1-BF84794D58B8}" dt="2021-04-15T12:58:14.045" v="386" actId="1076"/>
        <pc:sldMkLst>
          <pc:docMk/>
          <pc:sldMk cId="0" sldId="288"/>
        </pc:sldMkLst>
        <pc:spChg chg="add mod">
          <ac:chgData name="Soukaina Lidam (Student at CentraleSupelec)" userId="efff25fd-3d74-4c80-8c7f-a84ae5d6da9d" providerId="ADAL" clId="{583D27FB-E1EA-1245-ACF1-BF84794D58B8}" dt="2021-04-15T12:58:14.045" v="386" actId="1076"/>
          <ac:spMkLst>
            <pc:docMk/>
            <pc:sldMk cId="0" sldId="288"/>
            <ac:spMk id="2" creationId="{E3CC1AB2-044D-9746-9874-343FACAB781C}"/>
          </ac:spMkLst>
        </pc:spChg>
        <pc:spChg chg="add del mod">
          <ac:chgData name="Soukaina Lidam (Student at CentraleSupelec)" userId="efff25fd-3d74-4c80-8c7f-a84ae5d6da9d" providerId="ADAL" clId="{583D27FB-E1EA-1245-ACF1-BF84794D58B8}" dt="2021-04-15T11:51:32.422" v="127"/>
          <ac:spMkLst>
            <pc:docMk/>
            <pc:sldMk cId="0" sldId="288"/>
            <ac:spMk id="3" creationId="{1F018C6A-873C-A24B-89FC-BA9A5A02FBAD}"/>
          </ac:spMkLst>
        </pc:spChg>
        <pc:spChg chg="add del mod">
          <ac:chgData name="Soukaina Lidam (Student at CentraleSupelec)" userId="efff25fd-3d74-4c80-8c7f-a84ae5d6da9d" providerId="ADAL" clId="{583D27FB-E1EA-1245-ACF1-BF84794D58B8}" dt="2021-04-15T11:51:40.200" v="130" actId="478"/>
          <ac:spMkLst>
            <pc:docMk/>
            <pc:sldMk cId="0" sldId="288"/>
            <ac:spMk id="5" creationId="{FDBC378E-C50B-6749-A81B-63AFE616D7D0}"/>
          </ac:spMkLst>
        </pc:spChg>
        <pc:spChg chg="add del mod">
          <ac:chgData name="Soukaina Lidam (Student at CentraleSupelec)" userId="efff25fd-3d74-4c80-8c7f-a84ae5d6da9d" providerId="ADAL" clId="{583D27FB-E1EA-1245-ACF1-BF84794D58B8}" dt="2021-04-15T11:53:59.512" v="201"/>
          <ac:spMkLst>
            <pc:docMk/>
            <pc:sldMk cId="0" sldId="288"/>
            <ac:spMk id="6" creationId="{91CBB404-DE75-4E4E-AF10-D0CCA8282C7C}"/>
          </ac:spMkLst>
        </pc:spChg>
        <pc:spChg chg="add del mod">
          <ac:chgData name="Soukaina Lidam (Student at CentraleSupelec)" userId="efff25fd-3d74-4c80-8c7f-a84ae5d6da9d" providerId="ADAL" clId="{583D27FB-E1EA-1245-ACF1-BF84794D58B8}" dt="2021-04-15T12:58:03.078" v="383"/>
          <ac:spMkLst>
            <pc:docMk/>
            <pc:sldMk cId="0" sldId="288"/>
            <ac:spMk id="7" creationId="{3A7E6E39-5093-C548-ACCA-7067B52E4060}"/>
          </ac:spMkLst>
        </pc:spChg>
        <pc:spChg chg="mod">
          <ac:chgData name="Soukaina Lidam (Student at CentraleSupelec)" userId="efff25fd-3d74-4c80-8c7f-a84ae5d6da9d" providerId="ADAL" clId="{583D27FB-E1EA-1245-ACF1-BF84794D58B8}" dt="2021-04-15T12:58:05.323" v="384" actId="1076"/>
          <ac:spMkLst>
            <pc:docMk/>
            <pc:sldMk cId="0" sldId="288"/>
            <ac:spMk id="21" creationId="{4A5D08EB-9F24-45BF-9BB1-E040DB52AE08}"/>
          </ac:spMkLst>
        </pc:spChg>
        <pc:spChg chg="add del mod">
          <ac:chgData name="Soukaina Lidam (Student at CentraleSupelec)" userId="efff25fd-3d74-4c80-8c7f-a84ae5d6da9d" providerId="ADAL" clId="{583D27FB-E1EA-1245-ACF1-BF84794D58B8}" dt="2021-04-15T11:51:51.437" v="133" actId="14100"/>
          <ac:spMkLst>
            <pc:docMk/>
            <pc:sldMk cId="0" sldId="288"/>
            <ac:spMk id="1170" creationId="{00000000-0000-0000-0000-000000000000}"/>
          </ac:spMkLst>
        </pc:spChg>
        <pc:spChg chg="mod">
          <ac:chgData name="Soukaina Lidam (Student at CentraleSupelec)" userId="efff25fd-3d74-4c80-8c7f-a84ae5d6da9d" providerId="ADAL" clId="{583D27FB-E1EA-1245-ACF1-BF84794D58B8}" dt="2021-04-15T11:48:39.731" v="11" actId="1076"/>
          <ac:spMkLst>
            <pc:docMk/>
            <pc:sldMk cId="0" sldId="288"/>
            <ac:spMk id="1173" creationId="{00000000-0000-0000-0000-000000000000}"/>
          </ac:spMkLst>
        </pc:spChg>
      </pc:sldChg>
      <pc:sldChg chg="modSp">
        <pc:chgData name="Soukaina Lidam (Student at CentraleSupelec)" userId="efff25fd-3d74-4c80-8c7f-a84ae5d6da9d" providerId="ADAL" clId="{583D27FB-E1EA-1245-ACF1-BF84794D58B8}" dt="2021-04-15T12:57:08.404" v="377" actId="1076"/>
        <pc:sldMkLst>
          <pc:docMk/>
          <pc:sldMk cId="2155283806" sldId="290"/>
        </pc:sldMkLst>
        <pc:picChg chg="mod">
          <ac:chgData name="Soukaina Lidam (Student at CentraleSupelec)" userId="efff25fd-3d74-4c80-8c7f-a84ae5d6da9d" providerId="ADAL" clId="{583D27FB-E1EA-1245-ACF1-BF84794D58B8}" dt="2021-04-15T12:57:04.687" v="375" actId="1076"/>
          <ac:picMkLst>
            <pc:docMk/>
            <pc:sldMk cId="2155283806" sldId="290"/>
            <ac:picMk id="1026" creationId="{D17655FA-95C3-4366-8186-90B11B9E4435}"/>
          </ac:picMkLst>
        </pc:picChg>
        <pc:picChg chg="mod">
          <ac:chgData name="Soukaina Lidam (Student at CentraleSupelec)" userId="efff25fd-3d74-4c80-8c7f-a84ae5d6da9d" providerId="ADAL" clId="{583D27FB-E1EA-1245-ACF1-BF84794D58B8}" dt="2021-04-15T12:57:08.404" v="377" actId="1076"/>
          <ac:picMkLst>
            <pc:docMk/>
            <pc:sldMk cId="2155283806" sldId="290"/>
            <ac:picMk id="1028" creationId="{9090907E-E7B9-40DB-AC39-0294B08CAD89}"/>
          </ac:picMkLst>
        </pc:picChg>
      </pc:sldChg>
    </pc:docChg>
  </pc:docChgLst>
  <pc:docChgLst>
    <pc:chgData name="Paul Dufresne (Student at CentraleSupelec)" userId="S::paul.dufresne@student-cs.fr::a6384b6e-74c2-446a-aa05-76d0c86e2d32" providerId="AD" clId="Web-{DE992B0F-A5C9-4DA5-A8F2-A043E9984B51}"/>
    <pc:docChg chg="addSld delSld modSld">
      <pc:chgData name="Paul Dufresne (Student at CentraleSupelec)" userId="S::paul.dufresne@student-cs.fr::a6384b6e-74c2-446a-aa05-76d0c86e2d32" providerId="AD" clId="Web-{DE992B0F-A5C9-4DA5-A8F2-A043E9984B51}" dt="2021-04-15T13:02:24.147" v="16" actId="1076"/>
      <pc:docMkLst>
        <pc:docMk/>
      </pc:docMkLst>
      <pc:sldChg chg="del">
        <pc:chgData name="Paul Dufresne (Student at CentraleSupelec)" userId="S::paul.dufresne@student-cs.fr::a6384b6e-74c2-446a-aa05-76d0c86e2d32" providerId="AD" clId="Web-{DE992B0F-A5C9-4DA5-A8F2-A043E9984B51}" dt="2021-04-15T13:00:45.614" v="0"/>
        <pc:sldMkLst>
          <pc:docMk/>
          <pc:sldMk cId="2468639069" sldId="289"/>
        </pc:sldMkLst>
      </pc:sldChg>
      <pc:sldChg chg="addSp delSp modSp new">
        <pc:chgData name="Paul Dufresne (Student at CentraleSupelec)" userId="S::paul.dufresne@student-cs.fr::a6384b6e-74c2-446a-aa05-76d0c86e2d32" providerId="AD" clId="Web-{DE992B0F-A5C9-4DA5-A8F2-A043E9984B51}" dt="2021-04-15T13:02:24.147" v="16" actId="1076"/>
        <pc:sldMkLst>
          <pc:docMk/>
          <pc:sldMk cId="1269000177" sldId="299"/>
        </pc:sldMkLst>
        <pc:spChg chg="del">
          <ac:chgData name="Paul Dufresne (Student at CentraleSupelec)" userId="S::paul.dufresne@student-cs.fr::a6384b6e-74c2-446a-aa05-76d0c86e2d32" providerId="AD" clId="Web-{DE992B0F-A5C9-4DA5-A8F2-A043E9984B51}" dt="2021-04-15T13:01:29.240" v="7"/>
          <ac:spMkLst>
            <pc:docMk/>
            <pc:sldMk cId="1269000177" sldId="299"/>
            <ac:spMk id="2" creationId="{D157A60C-9E60-4585-9BA8-EA4C3E84A30F}"/>
          </ac:spMkLst>
        </pc:spChg>
        <pc:spChg chg="del">
          <ac:chgData name="Paul Dufresne (Student at CentraleSupelec)" userId="S::paul.dufresne@student-cs.fr::a6384b6e-74c2-446a-aa05-76d0c86e2d32" providerId="AD" clId="Web-{DE992B0F-A5C9-4DA5-A8F2-A043E9984B51}" dt="2021-04-15T13:01:37.146" v="8"/>
          <ac:spMkLst>
            <pc:docMk/>
            <pc:sldMk cId="1269000177" sldId="299"/>
            <ac:spMk id="3" creationId="{8942E103-11EC-447F-AC7C-B244F30FAAFE}"/>
          </ac:spMkLst>
        </pc:spChg>
        <pc:spChg chg="add mod">
          <ac:chgData name="Paul Dufresne (Student at CentraleSupelec)" userId="S::paul.dufresne@student-cs.fr::a6384b6e-74c2-446a-aa05-76d0c86e2d32" providerId="AD" clId="Web-{DE992B0F-A5C9-4DA5-A8F2-A043E9984B51}" dt="2021-04-15T13:02:22.225" v="15" actId="1076"/>
          <ac:spMkLst>
            <pc:docMk/>
            <pc:sldMk cId="1269000177" sldId="299"/>
            <ac:spMk id="5" creationId="{A37D01F8-41DF-47ED-AEC7-4099D6F02CCB}"/>
          </ac:spMkLst>
        </pc:spChg>
        <pc:picChg chg="add mod modCrop">
          <ac:chgData name="Paul Dufresne (Student at CentraleSupelec)" userId="S::paul.dufresne@student-cs.fr::a6384b6e-74c2-446a-aa05-76d0c86e2d32" providerId="AD" clId="Web-{DE992B0F-A5C9-4DA5-A8F2-A043E9984B51}" dt="2021-04-15T13:02:24.147" v="16" actId="1076"/>
          <ac:picMkLst>
            <pc:docMk/>
            <pc:sldMk cId="1269000177" sldId="299"/>
            <ac:picMk id="6" creationId="{25432994-98C8-4E12-92C1-3ADFEF7A0C78}"/>
          </ac:picMkLst>
        </pc:picChg>
      </pc:sldChg>
    </pc:docChg>
  </pc:docChgLst>
  <pc:docChgLst>
    <pc:chgData name="Soukaina Lidam (Student at CentraleSupelec)" userId="S::soukaina.lidam@student-cs.fr::efff25fd-3d74-4c80-8c7f-a84ae5d6da9d" providerId="AD" clId="Web-{AD5AED0C-9B96-4075-B2A5-508FCFE99DBD}"/>
    <pc:docChg chg="modSld">
      <pc:chgData name="Soukaina Lidam (Student at CentraleSupelec)" userId="S::soukaina.lidam@student-cs.fr::efff25fd-3d74-4c80-8c7f-a84ae5d6da9d" providerId="AD" clId="Web-{AD5AED0C-9B96-4075-B2A5-508FCFE99DBD}" dt="2021-04-15T07:32:37.077" v="30" actId="1076"/>
      <pc:docMkLst>
        <pc:docMk/>
      </pc:docMkLst>
      <pc:sldChg chg="modSp">
        <pc:chgData name="Soukaina Lidam (Student at CentraleSupelec)" userId="S::soukaina.lidam@student-cs.fr::efff25fd-3d74-4c80-8c7f-a84ae5d6da9d" providerId="AD" clId="Web-{AD5AED0C-9B96-4075-B2A5-508FCFE99DBD}" dt="2021-04-15T07:31:16.811" v="2" actId="20577"/>
        <pc:sldMkLst>
          <pc:docMk/>
          <pc:sldMk cId="0" sldId="256"/>
        </pc:sldMkLst>
        <pc:spChg chg="mod">
          <ac:chgData name="Soukaina Lidam (Student at CentraleSupelec)" userId="S::soukaina.lidam@student-cs.fr::efff25fd-3d74-4c80-8c7f-a84ae5d6da9d" providerId="AD" clId="Web-{AD5AED0C-9B96-4075-B2A5-508FCFE99DBD}" dt="2021-04-15T07:31:16.811" v="2" actId="20577"/>
          <ac:spMkLst>
            <pc:docMk/>
            <pc:sldMk cId="0" sldId="256"/>
            <ac:spMk id="257" creationId="{00000000-0000-0000-0000-000000000000}"/>
          </ac:spMkLst>
        </pc:spChg>
      </pc:sldChg>
      <pc:sldChg chg="addSp modSp">
        <pc:chgData name="Soukaina Lidam (Student at CentraleSupelec)" userId="S::soukaina.lidam@student-cs.fr::efff25fd-3d74-4c80-8c7f-a84ae5d6da9d" providerId="AD" clId="Web-{AD5AED0C-9B96-4075-B2A5-508FCFE99DBD}" dt="2021-04-15T07:32:37.077" v="30" actId="1076"/>
        <pc:sldMkLst>
          <pc:docMk/>
          <pc:sldMk cId="0" sldId="260"/>
        </pc:sldMkLst>
        <pc:spChg chg="add mod">
          <ac:chgData name="Soukaina Lidam (Student at CentraleSupelec)" userId="S::soukaina.lidam@student-cs.fr::efff25fd-3d74-4c80-8c7f-a84ae5d6da9d" providerId="AD" clId="Web-{AD5AED0C-9B96-4075-B2A5-508FCFE99DBD}" dt="2021-04-15T07:32:30.624" v="27" actId="1076"/>
          <ac:spMkLst>
            <pc:docMk/>
            <pc:sldMk cId="0" sldId="260"/>
            <ac:spMk id="2" creationId="{1BBB55B5-DDDD-400B-9DF3-6370E1B49E08}"/>
          </ac:spMkLst>
        </pc:spChg>
        <pc:spChg chg="mod">
          <ac:chgData name="Soukaina Lidam (Student at CentraleSupelec)" userId="S::soukaina.lidam@student-cs.fr::efff25fd-3d74-4c80-8c7f-a84ae5d6da9d" providerId="AD" clId="Web-{AD5AED0C-9B96-4075-B2A5-508FCFE99DBD}" dt="2021-04-15T07:32:14.749" v="15" actId="20577"/>
          <ac:spMkLst>
            <pc:docMk/>
            <pc:sldMk cId="0" sldId="260"/>
            <ac:spMk id="304" creationId="{00000000-0000-0000-0000-000000000000}"/>
          </ac:spMkLst>
        </pc:spChg>
        <pc:spChg chg="mod">
          <ac:chgData name="Soukaina Lidam (Student at CentraleSupelec)" userId="S::soukaina.lidam@student-cs.fr::efff25fd-3d74-4c80-8c7f-a84ae5d6da9d" providerId="AD" clId="Web-{AD5AED0C-9B96-4075-B2A5-508FCFE99DBD}" dt="2021-04-15T07:32:37.077" v="30" actId="1076"/>
          <ac:spMkLst>
            <pc:docMk/>
            <pc:sldMk cId="0" sldId="260"/>
            <ac:spMk id="305" creationId="{00000000-0000-0000-0000-000000000000}"/>
          </ac:spMkLst>
        </pc:spChg>
      </pc:sldChg>
    </pc:docChg>
  </pc:docChgLst>
  <pc:docChgLst>
    <pc:chgData name="Soukaina Lidam (Student at CentraleSupelec)" userId="S::soukaina.lidam@student-cs.fr::efff25fd-3d74-4c80-8c7f-a84ae5d6da9d" providerId="AD" clId="Web-{AACC699E-6091-4CBD-86E9-53A096AC3A5D}"/>
    <pc:docChg chg="modSld">
      <pc:chgData name="Soukaina Lidam (Student at CentraleSupelec)" userId="S::soukaina.lidam@student-cs.fr::efff25fd-3d74-4c80-8c7f-a84ae5d6da9d" providerId="AD" clId="Web-{AACC699E-6091-4CBD-86E9-53A096AC3A5D}" dt="2021-04-14T23:32:13.535" v="18" actId="20577"/>
      <pc:docMkLst>
        <pc:docMk/>
      </pc:docMkLst>
      <pc:sldChg chg="modSp">
        <pc:chgData name="Soukaina Lidam (Student at CentraleSupelec)" userId="S::soukaina.lidam@student-cs.fr::efff25fd-3d74-4c80-8c7f-a84ae5d6da9d" providerId="AD" clId="Web-{AACC699E-6091-4CBD-86E9-53A096AC3A5D}" dt="2021-04-14T23:32:13.535" v="18" actId="20577"/>
        <pc:sldMkLst>
          <pc:docMk/>
          <pc:sldMk cId="0" sldId="259"/>
        </pc:sldMkLst>
        <pc:spChg chg="mod">
          <ac:chgData name="Soukaina Lidam (Student at CentraleSupelec)" userId="S::soukaina.lidam@student-cs.fr::efff25fd-3d74-4c80-8c7f-a84ae5d6da9d" providerId="AD" clId="Web-{AACC699E-6091-4CBD-86E9-53A096AC3A5D}" dt="2021-04-14T23:32:13.535" v="18" actId="20577"/>
          <ac:spMkLst>
            <pc:docMk/>
            <pc:sldMk cId="0" sldId="259"/>
            <ac:spMk id="283" creationId="{00000000-0000-0000-0000-000000000000}"/>
          </ac:spMkLst>
        </pc:spChg>
      </pc:sldChg>
    </pc:docChg>
  </pc:docChgLst>
  <pc:docChgLst>
    <pc:chgData name="Loris Berniot (Student at CentraleSupelec)" userId="S::loris.berniot@student-cs.fr::74d7e1ff-9aed-482e-80ef-7b87b868b69e" providerId="AD" clId="Web-{FB31541F-D90F-4532-89FF-9C1E59982175}"/>
    <pc:docChg chg="delSld modSld">
      <pc:chgData name="Loris Berniot (Student at CentraleSupelec)" userId="S::loris.berniot@student-cs.fr::74d7e1ff-9aed-482e-80ef-7b87b868b69e" providerId="AD" clId="Web-{FB31541F-D90F-4532-89FF-9C1E59982175}" dt="2021-04-15T12:53:50.484" v="46"/>
      <pc:docMkLst>
        <pc:docMk/>
      </pc:docMkLst>
      <pc:sldChg chg="modSp">
        <pc:chgData name="Loris Berniot (Student at CentraleSupelec)" userId="S::loris.berniot@student-cs.fr::74d7e1ff-9aed-482e-80ef-7b87b868b69e" providerId="AD" clId="Web-{FB31541F-D90F-4532-89FF-9C1E59982175}" dt="2021-04-15T12:53:40.218" v="45" actId="20577"/>
        <pc:sldMkLst>
          <pc:docMk/>
          <pc:sldMk cId="0" sldId="288"/>
        </pc:sldMkLst>
        <pc:spChg chg="mod">
          <ac:chgData name="Loris Berniot (Student at CentraleSupelec)" userId="S::loris.berniot@student-cs.fr::74d7e1ff-9aed-482e-80ef-7b87b868b69e" providerId="AD" clId="Web-{FB31541F-D90F-4532-89FF-9C1E59982175}" dt="2021-04-15T12:53:40.218" v="45" actId="20577"/>
          <ac:spMkLst>
            <pc:docMk/>
            <pc:sldMk cId="0" sldId="288"/>
            <ac:spMk id="2" creationId="{E3CC1AB2-044D-9746-9874-343FACAB781C}"/>
          </ac:spMkLst>
        </pc:spChg>
      </pc:sldChg>
      <pc:sldChg chg="del">
        <pc:chgData name="Loris Berniot (Student at CentraleSupelec)" userId="S::loris.berniot@student-cs.fr::74d7e1ff-9aed-482e-80ef-7b87b868b69e" providerId="AD" clId="Web-{FB31541F-D90F-4532-89FF-9C1E59982175}" dt="2021-04-15T12:53:50.484" v="46"/>
        <pc:sldMkLst>
          <pc:docMk/>
          <pc:sldMk cId="1624210103" sldId="295"/>
        </pc:sldMkLst>
      </pc:sldChg>
    </pc:docChg>
  </pc:docChgLst>
  <pc:docChgLst>
    <pc:chgData name="Loris Berniot (Student at CentraleSupelec)" userId="74d7e1ff-9aed-482e-80ef-7b87b868b69e" providerId="ADAL" clId="{95987C03-856F-419D-86CE-8FEDCE9B2DA5}"/>
    <pc:docChg chg="undo custSel addSld delSld modSld sldOrd">
      <pc:chgData name="Loris Berniot (Student at CentraleSupelec)" userId="74d7e1ff-9aed-482e-80ef-7b87b868b69e" providerId="ADAL" clId="{95987C03-856F-419D-86CE-8FEDCE9B2DA5}" dt="2021-04-15T13:37:31.532" v="450" actId="20577"/>
      <pc:docMkLst>
        <pc:docMk/>
      </pc:docMkLst>
      <pc:sldChg chg="modSp mod">
        <pc:chgData name="Loris Berniot (Student at CentraleSupelec)" userId="74d7e1ff-9aed-482e-80ef-7b87b868b69e" providerId="ADAL" clId="{95987C03-856F-419D-86CE-8FEDCE9B2DA5}" dt="2021-04-15T13:37:31.532" v="450" actId="20577"/>
        <pc:sldMkLst>
          <pc:docMk/>
          <pc:sldMk cId="0" sldId="260"/>
        </pc:sldMkLst>
        <pc:spChg chg="mod">
          <ac:chgData name="Loris Berniot (Student at CentraleSupelec)" userId="74d7e1ff-9aed-482e-80ef-7b87b868b69e" providerId="ADAL" clId="{95987C03-856F-419D-86CE-8FEDCE9B2DA5}" dt="2021-04-15T08:08:55.145" v="61" actId="20577"/>
          <ac:spMkLst>
            <pc:docMk/>
            <pc:sldMk cId="0" sldId="260"/>
            <ac:spMk id="304" creationId="{00000000-0000-0000-0000-000000000000}"/>
          </ac:spMkLst>
        </pc:spChg>
        <pc:spChg chg="mod">
          <ac:chgData name="Loris Berniot (Student at CentraleSupelec)" userId="74d7e1ff-9aed-482e-80ef-7b87b868b69e" providerId="ADAL" clId="{95987C03-856F-419D-86CE-8FEDCE9B2DA5}" dt="2021-04-15T13:37:31.532" v="450" actId="20577"/>
          <ac:spMkLst>
            <pc:docMk/>
            <pc:sldMk cId="0" sldId="260"/>
            <ac:spMk id="305" creationId="{00000000-0000-0000-0000-000000000000}"/>
          </ac:spMkLst>
        </pc:spChg>
      </pc:sldChg>
      <pc:sldChg chg="modSp mod">
        <pc:chgData name="Loris Berniot (Student at CentraleSupelec)" userId="74d7e1ff-9aed-482e-80ef-7b87b868b69e" providerId="ADAL" clId="{95987C03-856F-419D-86CE-8FEDCE9B2DA5}" dt="2021-04-15T08:26:00.052" v="69" actId="20577"/>
        <pc:sldMkLst>
          <pc:docMk/>
          <pc:sldMk cId="2468639069" sldId="289"/>
        </pc:sldMkLst>
        <pc:spChg chg="mod">
          <ac:chgData name="Loris Berniot (Student at CentraleSupelec)" userId="74d7e1ff-9aed-482e-80ef-7b87b868b69e" providerId="ADAL" clId="{95987C03-856F-419D-86CE-8FEDCE9B2DA5}" dt="2021-04-15T08:26:00.052" v="69" actId="20577"/>
          <ac:spMkLst>
            <pc:docMk/>
            <pc:sldMk cId="2468639069" sldId="289"/>
            <ac:spMk id="7" creationId="{2219ED4F-380C-4799-8654-8A1142D4A23C}"/>
          </ac:spMkLst>
        </pc:spChg>
      </pc:sldChg>
      <pc:sldChg chg="addSp delSp modSp add mod ord">
        <pc:chgData name="Loris Berniot (Student at CentraleSupelec)" userId="74d7e1ff-9aed-482e-80ef-7b87b868b69e" providerId="ADAL" clId="{95987C03-856F-419D-86CE-8FEDCE9B2DA5}" dt="2021-04-15T13:35:59.512" v="382" actId="20577"/>
        <pc:sldMkLst>
          <pc:docMk/>
          <pc:sldMk cId="1550194565" sldId="291"/>
        </pc:sldMkLst>
        <pc:spChg chg="del">
          <ac:chgData name="Loris Berniot (Student at CentraleSupelec)" userId="74d7e1ff-9aed-482e-80ef-7b87b868b69e" providerId="ADAL" clId="{95987C03-856F-419D-86CE-8FEDCE9B2DA5}" dt="2021-04-15T08:26:25.262" v="77" actId="478"/>
          <ac:spMkLst>
            <pc:docMk/>
            <pc:sldMk cId="1550194565" sldId="291"/>
            <ac:spMk id="2" creationId="{1BBB55B5-DDDD-400B-9DF3-6370E1B49E08}"/>
          </ac:spMkLst>
        </pc:spChg>
        <pc:spChg chg="del mod">
          <ac:chgData name="Loris Berniot (Student at CentraleSupelec)" userId="74d7e1ff-9aed-482e-80ef-7b87b868b69e" providerId="ADAL" clId="{95987C03-856F-419D-86CE-8FEDCE9B2DA5}" dt="2021-04-15T13:35:52.648" v="363" actId="478"/>
          <ac:spMkLst>
            <pc:docMk/>
            <pc:sldMk cId="1550194565" sldId="291"/>
            <ac:spMk id="2" creationId="{8FBF3D0C-3EE4-4666-8310-A3D38499FAA3}"/>
          </ac:spMkLst>
        </pc:spChg>
        <pc:spChg chg="add mod">
          <ac:chgData name="Loris Berniot (Student at CentraleSupelec)" userId="74d7e1ff-9aed-482e-80ef-7b87b868b69e" providerId="ADAL" clId="{95987C03-856F-419D-86CE-8FEDCE9B2DA5}" dt="2021-04-15T08:26:33.884" v="89" actId="20577"/>
          <ac:spMkLst>
            <pc:docMk/>
            <pc:sldMk cId="1550194565" sldId="291"/>
            <ac:spMk id="4" creationId="{85F110B7-16A0-40E0-B5DB-6E4D71BA0602}"/>
          </ac:spMkLst>
        </pc:spChg>
        <pc:spChg chg="add del mod">
          <ac:chgData name="Loris Berniot (Student at CentraleSupelec)" userId="74d7e1ff-9aed-482e-80ef-7b87b868b69e" providerId="ADAL" clId="{95987C03-856F-419D-86CE-8FEDCE9B2DA5}" dt="2021-04-15T08:28:04.547" v="97" actId="478"/>
          <ac:spMkLst>
            <pc:docMk/>
            <pc:sldMk cId="1550194565" sldId="291"/>
            <ac:spMk id="6" creationId="{C39E6248-CC76-4D3A-AA81-893E5C1379DB}"/>
          </ac:spMkLst>
        </pc:spChg>
        <pc:spChg chg="add mod">
          <ac:chgData name="Loris Berniot (Student at CentraleSupelec)" userId="74d7e1ff-9aed-482e-80ef-7b87b868b69e" providerId="ADAL" clId="{95987C03-856F-419D-86CE-8FEDCE9B2DA5}" dt="2021-04-15T13:35:59.512" v="382" actId="20577"/>
          <ac:spMkLst>
            <pc:docMk/>
            <pc:sldMk cId="1550194565" sldId="291"/>
            <ac:spMk id="7" creationId="{2087907E-F750-43D4-9404-0D6C5DD718EB}"/>
          </ac:spMkLst>
        </pc:spChg>
        <pc:spChg chg="del mod">
          <ac:chgData name="Loris Berniot (Student at CentraleSupelec)" userId="74d7e1ff-9aed-482e-80ef-7b87b868b69e" providerId="ADAL" clId="{95987C03-856F-419D-86CE-8FEDCE9B2DA5}" dt="2021-04-15T08:26:22.588" v="75" actId="478"/>
          <ac:spMkLst>
            <pc:docMk/>
            <pc:sldMk cId="1550194565" sldId="291"/>
            <ac:spMk id="304" creationId="{00000000-0000-0000-0000-000000000000}"/>
          </ac:spMkLst>
        </pc:spChg>
        <pc:spChg chg="del">
          <ac:chgData name="Loris Berniot (Student at CentraleSupelec)" userId="74d7e1ff-9aed-482e-80ef-7b87b868b69e" providerId="ADAL" clId="{95987C03-856F-419D-86CE-8FEDCE9B2DA5}" dt="2021-04-15T08:26:26.380" v="78" actId="478"/>
          <ac:spMkLst>
            <pc:docMk/>
            <pc:sldMk cId="1550194565" sldId="291"/>
            <ac:spMk id="305" creationId="{00000000-0000-0000-0000-000000000000}"/>
          </ac:spMkLst>
        </pc:spChg>
        <pc:spChg chg="del">
          <ac:chgData name="Loris Berniot (Student at CentraleSupelec)" userId="74d7e1ff-9aed-482e-80ef-7b87b868b69e" providerId="ADAL" clId="{95987C03-856F-419D-86CE-8FEDCE9B2DA5}" dt="2021-04-15T08:26:20.649" v="73" actId="478"/>
          <ac:spMkLst>
            <pc:docMk/>
            <pc:sldMk cId="1550194565" sldId="291"/>
            <ac:spMk id="307" creationId="{00000000-0000-0000-0000-000000000000}"/>
          </ac:spMkLst>
        </pc:spChg>
        <pc:picChg chg="add del mod">
          <ac:chgData name="Loris Berniot (Student at CentraleSupelec)" userId="74d7e1ff-9aed-482e-80ef-7b87b868b69e" providerId="ADAL" clId="{95987C03-856F-419D-86CE-8FEDCE9B2DA5}" dt="2021-04-15T08:27:32.287" v="96" actId="478"/>
          <ac:picMkLst>
            <pc:docMk/>
            <pc:sldMk cId="1550194565" sldId="291"/>
            <ac:picMk id="8" creationId="{A9A95338-ABA0-4098-A381-A5BC2C74557E}"/>
          </ac:picMkLst>
        </pc:picChg>
        <pc:picChg chg="add del mod ord">
          <ac:chgData name="Loris Berniot (Student at CentraleSupelec)" userId="74d7e1ff-9aed-482e-80ef-7b87b868b69e" providerId="ADAL" clId="{95987C03-856F-419D-86CE-8FEDCE9B2DA5}" dt="2021-04-15T09:47:36.111" v="227" actId="478"/>
          <ac:picMkLst>
            <pc:docMk/>
            <pc:sldMk cId="1550194565" sldId="291"/>
            <ac:picMk id="10" creationId="{C9778644-72E5-4348-B536-BB241AA6BAB7}"/>
          </ac:picMkLst>
        </pc:picChg>
        <pc:picChg chg="add del mod">
          <ac:chgData name="Loris Berniot (Student at CentraleSupelec)" userId="74d7e1ff-9aed-482e-80ef-7b87b868b69e" providerId="ADAL" clId="{95987C03-856F-419D-86CE-8FEDCE9B2DA5}" dt="2021-04-15T09:35:08.539" v="188" actId="478"/>
          <ac:picMkLst>
            <pc:docMk/>
            <pc:sldMk cId="1550194565" sldId="291"/>
            <ac:picMk id="12" creationId="{F8325C41-867C-4890-B59F-B6836E20458E}"/>
          </ac:picMkLst>
        </pc:picChg>
        <pc:picChg chg="add del mod">
          <ac:chgData name="Loris Berniot (Student at CentraleSupelec)" userId="74d7e1ff-9aed-482e-80ef-7b87b868b69e" providerId="ADAL" clId="{95987C03-856F-419D-86CE-8FEDCE9B2DA5}" dt="2021-04-15T09:44:36.717" v="225" actId="478"/>
          <ac:picMkLst>
            <pc:docMk/>
            <pc:sldMk cId="1550194565" sldId="291"/>
            <ac:picMk id="17" creationId="{E460C41C-1919-4956-9760-52B757CC2A08}"/>
          </ac:picMkLst>
        </pc:picChg>
        <pc:picChg chg="add mod">
          <ac:chgData name="Loris Berniot (Student at CentraleSupelec)" userId="74d7e1ff-9aed-482e-80ef-7b87b868b69e" providerId="ADAL" clId="{95987C03-856F-419D-86CE-8FEDCE9B2DA5}" dt="2021-04-15T09:44:41.915" v="226" actId="1076"/>
          <ac:picMkLst>
            <pc:docMk/>
            <pc:sldMk cId="1550194565" sldId="291"/>
            <ac:picMk id="19" creationId="{0481F75B-843D-4F4B-8C51-22B6CCB1CD47}"/>
          </ac:picMkLst>
        </pc:picChg>
        <pc:picChg chg="add mod">
          <ac:chgData name="Loris Berniot (Student at CentraleSupelec)" userId="74d7e1ff-9aed-482e-80ef-7b87b868b69e" providerId="ADAL" clId="{95987C03-856F-419D-86CE-8FEDCE9B2DA5}" dt="2021-04-15T09:47:59.400" v="235" actId="14100"/>
          <ac:picMkLst>
            <pc:docMk/>
            <pc:sldMk cId="1550194565" sldId="291"/>
            <ac:picMk id="21" creationId="{9C91A6C1-4BDE-48CB-AF2E-98E8C88A0A0E}"/>
          </ac:picMkLst>
        </pc:picChg>
        <pc:picChg chg="del">
          <ac:chgData name="Loris Berniot (Student at CentraleSupelec)" userId="74d7e1ff-9aed-482e-80ef-7b87b868b69e" providerId="ADAL" clId="{95987C03-856F-419D-86CE-8FEDCE9B2DA5}" dt="2021-04-15T08:26:23.318" v="76" actId="478"/>
          <ac:picMkLst>
            <pc:docMk/>
            <pc:sldMk cId="1550194565" sldId="291"/>
            <ac:picMk id="2050" creationId="{622ADE6C-1121-4B15-A61A-97EC0CA39AC9}"/>
          </ac:picMkLst>
        </pc:picChg>
        <pc:cxnChg chg="add mod">
          <ac:chgData name="Loris Berniot (Student at CentraleSupelec)" userId="74d7e1ff-9aed-482e-80ef-7b87b868b69e" providerId="ADAL" clId="{95987C03-856F-419D-86CE-8FEDCE9B2DA5}" dt="2021-04-15T09:47:36.111" v="227" actId="478"/>
          <ac:cxnSpMkLst>
            <pc:docMk/>
            <pc:sldMk cId="1550194565" sldId="291"/>
            <ac:cxnSpMk id="14" creationId="{EEA94670-7B27-46AE-B5B2-6FD92372DD77}"/>
          </ac:cxnSpMkLst>
        </pc:cxnChg>
      </pc:sldChg>
      <pc:sldChg chg="addSp delSp modSp add mod">
        <pc:chgData name="Loris Berniot (Student at CentraleSupelec)" userId="74d7e1ff-9aed-482e-80ef-7b87b868b69e" providerId="ADAL" clId="{95987C03-856F-419D-86CE-8FEDCE9B2DA5}" dt="2021-04-15T13:36:40.868" v="388"/>
        <pc:sldMkLst>
          <pc:docMk/>
          <pc:sldMk cId="919126982" sldId="292"/>
        </pc:sldMkLst>
        <pc:spChg chg="mod">
          <ac:chgData name="Loris Berniot (Student at CentraleSupelec)" userId="74d7e1ff-9aed-482e-80ef-7b87b868b69e" providerId="ADAL" clId="{95987C03-856F-419D-86CE-8FEDCE9B2DA5}" dt="2021-04-15T08:31:02.136" v="118" actId="20577"/>
          <ac:spMkLst>
            <pc:docMk/>
            <pc:sldMk cId="919126982" sldId="292"/>
            <ac:spMk id="4" creationId="{85F110B7-16A0-40E0-B5DB-6E4D71BA0602}"/>
          </ac:spMkLst>
        </pc:spChg>
        <pc:spChg chg="add del mod">
          <ac:chgData name="Loris Berniot (Student at CentraleSupelec)" userId="74d7e1ff-9aed-482e-80ef-7b87b868b69e" providerId="ADAL" clId="{95987C03-856F-419D-86CE-8FEDCE9B2DA5}" dt="2021-04-15T13:36:12.906" v="384"/>
          <ac:spMkLst>
            <pc:docMk/>
            <pc:sldMk cId="919126982" sldId="292"/>
            <ac:spMk id="7" creationId="{8EE01B31-5263-42C2-BC5C-8D2AAF91CE28}"/>
          </ac:spMkLst>
        </pc:spChg>
        <pc:spChg chg="del">
          <ac:chgData name="Loris Berniot (Student at CentraleSupelec)" userId="74d7e1ff-9aed-482e-80ef-7b87b868b69e" providerId="ADAL" clId="{95987C03-856F-419D-86CE-8FEDCE9B2DA5}" dt="2021-04-15T13:36:40.507" v="387" actId="478"/>
          <ac:spMkLst>
            <pc:docMk/>
            <pc:sldMk cId="919126982" sldId="292"/>
            <ac:spMk id="8" creationId="{4E1FE133-6699-42D4-9755-7B86CB4AEF6A}"/>
          </ac:spMkLst>
        </pc:spChg>
        <pc:spChg chg="add del mod">
          <ac:chgData name="Loris Berniot (Student at CentraleSupelec)" userId="74d7e1ff-9aed-482e-80ef-7b87b868b69e" providerId="ADAL" clId="{95987C03-856F-419D-86CE-8FEDCE9B2DA5}" dt="2021-04-15T13:36:38.709" v="386"/>
          <ac:spMkLst>
            <pc:docMk/>
            <pc:sldMk cId="919126982" sldId="292"/>
            <ac:spMk id="9" creationId="{954BC93D-FCD2-4101-905C-772BE2C0D9F7}"/>
          </ac:spMkLst>
        </pc:spChg>
        <pc:spChg chg="add mod">
          <ac:chgData name="Loris Berniot (Student at CentraleSupelec)" userId="74d7e1ff-9aed-482e-80ef-7b87b868b69e" providerId="ADAL" clId="{95987C03-856F-419D-86CE-8FEDCE9B2DA5}" dt="2021-04-15T13:36:40.868" v="388"/>
          <ac:spMkLst>
            <pc:docMk/>
            <pc:sldMk cId="919126982" sldId="292"/>
            <ac:spMk id="10" creationId="{2C3B800E-5B7A-484B-846D-46A1D410C249}"/>
          </ac:spMkLst>
        </pc:spChg>
        <pc:picChg chg="add del mod">
          <ac:chgData name="Loris Berniot (Student at CentraleSupelec)" userId="74d7e1ff-9aed-482e-80ef-7b87b868b69e" providerId="ADAL" clId="{95987C03-856F-419D-86CE-8FEDCE9B2DA5}" dt="2021-04-15T09:38:19.650" v="196" actId="478"/>
          <ac:picMkLst>
            <pc:docMk/>
            <pc:sldMk cId="919126982" sldId="292"/>
            <ac:picMk id="3" creationId="{2437FAB7-5071-4BD8-AC5A-F1C05252AA3B}"/>
          </ac:picMkLst>
        </pc:picChg>
        <pc:picChg chg="add del mod">
          <ac:chgData name="Loris Berniot (Student at CentraleSupelec)" userId="74d7e1ff-9aed-482e-80ef-7b87b868b69e" providerId="ADAL" clId="{95987C03-856F-419D-86CE-8FEDCE9B2DA5}" dt="2021-04-15T09:41:52.657" v="207" actId="478"/>
          <ac:picMkLst>
            <pc:docMk/>
            <pc:sldMk cId="919126982" sldId="292"/>
            <ac:picMk id="6" creationId="{ECBCD5CD-4379-401D-B7E0-2776C577A2A3}"/>
          </ac:picMkLst>
        </pc:picChg>
        <pc:picChg chg="add del mod">
          <ac:chgData name="Loris Berniot (Student at CentraleSupelec)" userId="74d7e1ff-9aed-482e-80ef-7b87b868b69e" providerId="ADAL" clId="{95987C03-856F-419D-86CE-8FEDCE9B2DA5}" dt="2021-04-15T09:42:58.107" v="214" actId="478"/>
          <ac:picMkLst>
            <pc:docMk/>
            <pc:sldMk cId="919126982" sldId="292"/>
            <ac:picMk id="8" creationId="{AE80AFD9-32A4-48FD-8E79-94C4F5A0988D}"/>
          </ac:picMkLst>
        </pc:picChg>
        <pc:picChg chg="del">
          <ac:chgData name="Loris Berniot (Student at CentraleSupelec)" userId="74d7e1ff-9aed-482e-80ef-7b87b868b69e" providerId="ADAL" clId="{95987C03-856F-419D-86CE-8FEDCE9B2DA5}" dt="2021-04-15T09:06:28.502" v="119" actId="478"/>
          <ac:picMkLst>
            <pc:docMk/>
            <pc:sldMk cId="919126982" sldId="292"/>
            <ac:picMk id="10" creationId="{C9778644-72E5-4348-B536-BB241AA6BAB7}"/>
          </ac:picMkLst>
        </pc:picChg>
        <pc:picChg chg="add mod">
          <ac:chgData name="Loris Berniot (Student at CentraleSupelec)" userId="74d7e1ff-9aed-482e-80ef-7b87b868b69e" providerId="ADAL" clId="{95987C03-856F-419D-86CE-8FEDCE9B2DA5}" dt="2021-04-15T09:41:56.059" v="208" actId="1076"/>
          <ac:picMkLst>
            <pc:docMk/>
            <pc:sldMk cId="919126982" sldId="292"/>
            <ac:picMk id="11" creationId="{956ECEAF-F4C7-44C6-A073-D04184A1499F}"/>
          </ac:picMkLst>
        </pc:picChg>
        <pc:picChg chg="del">
          <ac:chgData name="Loris Berniot (Student at CentraleSupelec)" userId="74d7e1ff-9aed-482e-80ef-7b87b868b69e" providerId="ADAL" clId="{95987C03-856F-419D-86CE-8FEDCE9B2DA5}" dt="2021-04-15T09:06:45.696" v="125" actId="478"/>
          <ac:picMkLst>
            <pc:docMk/>
            <pc:sldMk cId="919126982" sldId="292"/>
            <ac:picMk id="12" creationId="{F8325C41-867C-4890-B59F-B6836E20458E}"/>
          </ac:picMkLst>
        </pc:picChg>
        <pc:picChg chg="add mod">
          <ac:chgData name="Loris Berniot (Student at CentraleSupelec)" userId="74d7e1ff-9aed-482e-80ef-7b87b868b69e" providerId="ADAL" clId="{95987C03-856F-419D-86CE-8FEDCE9B2DA5}" dt="2021-04-15T09:43:00.633" v="215" actId="1076"/>
          <ac:picMkLst>
            <pc:docMk/>
            <pc:sldMk cId="919126982" sldId="292"/>
            <ac:picMk id="15" creationId="{35E35FDF-EDB3-432C-BA8D-74AFAE0D3039}"/>
          </ac:picMkLst>
        </pc:picChg>
        <pc:cxnChg chg="mod">
          <ac:chgData name="Loris Berniot (Student at CentraleSupelec)" userId="74d7e1ff-9aed-482e-80ef-7b87b868b69e" providerId="ADAL" clId="{95987C03-856F-419D-86CE-8FEDCE9B2DA5}" dt="2021-04-15T09:06:45.696" v="125" actId="478"/>
          <ac:cxnSpMkLst>
            <pc:docMk/>
            <pc:sldMk cId="919126982" sldId="292"/>
            <ac:cxnSpMk id="14" creationId="{EEA94670-7B27-46AE-B5B2-6FD92372DD77}"/>
          </ac:cxnSpMkLst>
        </pc:cxnChg>
      </pc:sldChg>
      <pc:sldChg chg="addSp delSp modSp add del mod ord">
        <pc:chgData name="Loris Berniot (Student at CentraleSupelec)" userId="74d7e1ff-9aed-482e-80ef-7b87b868b69e" providerId="ADAL" clId="{95987C03-856F-419D-86CE-8FEDCE9B2DA5}" dt="2021-04-15T09:24:40.298" v="152" actId="2696"/>
        <pc:sldMkLst>
          <pc:docMk/>
          <pc:sldMk cId="243669108" sldId="293"/>
        </pc:sldMkLst>
        <pc:spChg chg="mod">
          <ac:chgData name="Loris Berniot (Student at CentraleSupelec)" userId="74d7e1ff-9aed-482e-80ef-7b87b868b69e" providerId="ADAL" clId="{95987C03-856F-419D-86CE-8FEDCE9B2DA5}" dt="2021-04-15T09:09:35.120" v="139" actId="20577"/>
          <ac:spMkLst>
            <pc:docMk/>
            <pc:sldMk cId="243669108" sldId="293"/>
            <ac:spMk id="4" creationId="{85F110B7-16A0-40E0-B5DB-6E4D71BA0602}"/>
          </ac:spMkLst>
        </pc:spChg>
        <pc:picChg chg="del">
          <ac:chgData name="Loris Berniot (Student at CentraleSupelec)" userId="74d7e1ff-9aed-482e-80ef-7b87b868b69e" providerId="ADAL" clId="{95987C03-856F-419D-86CE-8FEDCE9B2DA5}" dt="2021-04-15T09:21:36.914" v="140" actId="478"/>
          <ac:picMkLst>
            <pc:docMk/>
            <pc:sldMk cId="243669108" sldId="293"/>
            <ac:picMk id="3" creationId="{2437FAB7-5071-4BD8-AC5A-F1C05252AA3B}"/>
          </ac:picMkLst>
        </pc:picChg>
        <pc:picChg chg="add del mod">
          <ac:chgData name="Loris Berniot (Student at CentraleSupelec)" userId="74d7e1ff-9aed-482e-80ef-7b87b868b69e" providerId="ADAL" clId="{95987C03-856F-419D-86CE-8FEDCE9B2DA5}" dt="2021-04-15T09:22:55.523" v="145" actId="478"/>
          <ac:picMkLst>
            <pc:docMk/>
            <pc:sldMk cId="243669108" sldId="293"/>
            <ac:picMk id="5" creationId="{D4590F40-BC0D-472F-A63F-73D5CA579021}"/>
          </ac:picMkLst>
        </pc:picChg>
        <pc:picChg chg="del">
          <ac:chgData name="Loris Berniot (Student at CentraleSupelec)" userId="74d7e1ff-9aed-482e-80ef-7b87b868b69e" providerId="ADAL" clId="{95987C03-856F-419D-86CE-8FEDCE9B2DA5}" dt="2021-04-15T09:21:38.584" v="141" actId="478"/>
          <ac:picMkLst>
            <pc:docMk/>
            <pc:sldMk cId="243669108" sldId="293"/>
            <ac:picMk id="6" creationId="{ECBCD5CD-4379-401D-B7E0-2776C577A2A3}"/>
          </ac:picMkLst>
        </pc:picChg>
        <pc:picChg chg="add del mod">
          <ac:chgData name="Loris Berniot (Student at CentraleSupelec)" userId="74d7e1ff-9aed-482e-80ef-7b87b868b69e" providerId="ADAL" clId="{95987C03-856F-419D-86CE-8FEDCE9B2DA5}" dt="2021-04-15T09:23:23.147" v="148" actId="478"/>
          <ac:picMkLst>
            <pc:docMk/>
            <pc:sldMk cId="243669108" sldId="293"/>
            <ac:picMk id="8" creationId="{3C3C3C7D-9752-47EC-A75E-0EA7BADDFA74}"/>
          </ac:picMkLst>
        </pc:picChg>
      </pc:sldChg>
      <pc:sldChg chg="addSp delSp modSp add mod ord">
        <pc:chgData name="Loris Berniot (Student at CentraleSupelec)" userId="74d7e1ff-9aed-482e-80ef-7b87b868b69e" providerId="ADAL" clId="{95987C03-856F-419D-86CE-8FEDCE9B2DA5}" dt="2021-04-15T13:36:57.441" v="421"/>
        <pc:sldMkLst>
          <pc:docMk/>
          <pc:sldMk cId="844016878" sldId="294"/>
        </pc:sldMkLst>
        <pc:spChg chg="mod">
          <ac:chgData name="Loris Berniot (Student at CentraleSupelec)" userId="74d7e1ff-9aed-482e-80ef-7b87b868b69e" providerId="ADAL" clId="{95987C03-856F-419D-86CE-8FEDCE9B2DA5}" dt="2021-04-15T09:24:57.686" v="155" actId="20577"/>
          <ac:spMkLst>
            <pc:docMk/>
            <pc:sldMk cId="844016878" sldId="294"/>
            <ac:spMk id="4" creationId="{85F110B7-16A0-40E0-B5DB-6E4D71BA0602}"/>
          </ac:spMkLst>
        </pc:spChg>
        <pc:spChg chg="del">
          <ac:chgData name="Loris Berniot (Student at CentraleSupelec)" userId="74d7e1ff-9aed-482e-80ef-7b87b868b69e" providerId="ADAL" clId="{95987C03-856F-419D-86CE-8FEDCE9B2DA5}" dt="2021-04-15T13:36:57.124" v="420" actId="478"/>
          <ac:spMkLst>
            <pc:docMk/>
            <pc:sldMk cId="844016878" sldId="294"/>
            <ac:spMk id="6" creationId="{4E1FE133-6699-42D4-9755-7B86CB4AEF6A}"/>
          </ac:spMkLst>
        </pc:spChg>
        <pc:spChg chg="add mod">
          <ac:chgData name="Loris Berniot (Student at CentraleSupelec)" userId="74d7e1ff-9aed-482e-80ef-7b87b868b69e" providerId="ADAL" clId="{95987C03-856F-419D-86CE-8FEDCE9B2DA5}" dt="2021-04-15T13:36:57.441" v="421"/>
          <ac:spMkLst>
            <pc:docMk/>
            <pc:sldMk cId="844016878" sldId="294"/>
            <ac:spMk id="7" creationId="{2203FC87-3DA3-4B16-8017-9ECF23BDA9FA}"/>
          </ac:spMkLst>
        </pc:spChg>
        <pc:picChg chg="del">
          <ac:chgData name="Loris Berniot (Student at CentraleSupelec)" userId="74d7e1ff-9aed-482e-80ef-7b87b868b69e" providerId="ADAL" clId="{95987C03-856F-419D-86CE-8FEDCE9B2DA5}" dt="2021-04-15T09:26:28.103" v="169" actId="478"/>
          <ac:picMkLst>
            <pc:docMk/>
            <pc:sldMk cId="844016878" sldId="294"/>
            <ac:picMk id="3" creationId="{2437FAB7-5071-4BD8-AC5A-F1C05252AA3B}"/>
          </ac:picMkLst>
        </pc:picChg>
        <pc:picChg chg="add del mod modCrop">
          <ac:chgData name="Loris Berniot (Student at CentraleSupelec)" userId="74d7e1ff-9aed-482e-80ef-7b87b868b69e" providerId="ADAL" clId="{95987C03-856F-419D-86CE-8FEDCE9B2DA5}" dt="2021-04-15T09:25:33.498" v="161"/>
          <ac:picMkLst>
            <pc:docMk/>
            <pc:sldMk cId="844016878" sldId="294"/>
            <ac:picMk id="5" creationId="{5CEA7B38-4C8A-41CB-8010-2AA910A198CD}"/>
          </ac:picMkLst>
        </pc:picChg>
        <pc:picChg chg="del">
          <ac:chgData name="Loris Berniot (Student at CentraleSupelec)" userId="74d7e1ff-9aed-482e-80ef-7b87b868b69e" providerId="ADAL" clId="{95987C03-856F-419D-86CE-8FEDCE9B2DA5}" dt="2021-04-15T09:24:55.350" v="153" actId="478"/>
          <ac:picMkLst>
            <pc:docMk/>
            <pc:sldMk cId="844016878" sldId="294"/>
            <ac:picMk id="6" creationId="{ECBCD5CD-4379-401D-B7E0-2776C577A2A3}"/>
          </ac:picMkLst>
        </pc:picChg>
        <pc:picChg chg="add del mod">
          <ac:chgData name="Loris Berniot (Student at CentraleSupelec)" userId="74d7e1ff-9aed-482e-80ef-7b87b868b69e" providerId="ADAL" clId="{95987C03-856F-419D-86CE-8FEDCE9B2DA5}" dt="2021-04-15T09:51:44.805" v="243" actId="478"/>
          <ac:picMkLst>
            <pc:docMk/>
            <pc:sldMk cId="844016878" sldId="294"/>
            <ac:picMk id="8" creationId="{7053BD9D-1F6A-452B-8E9A-3D76D3E820B2}"/>
          </ac:picMkLst>
        </pc:picChg>
        <pc:picChg chg="add del mod">
          <ac:chgData name="Loris Berniot (Student at CentraleSupelec)" userId="74d7e1ff-9aed-482e-80ef-7b87b868b69e" providerId="ADAL" clId="{95987C03-856F-419D-86CE-8FEDCE9B2DA5}" dt="2021-04-15T09:53:00.051" v="245" actId="478"/>
          <ac:picMkLst>
            <pc:docMk/>
            <pc:sldMk cId="844016878" sldId="294"/>
            <ac:picMk id="10" creationId="{B163BADF-0904-4568-A216-767FA4AC4746}"/>
          </ac:picMkLst>
        </pc:picChg>
        <pc:picChg chg="add mod">
          <ac:chgData name="Loris Berniot (Student at CentraleSupelec)" userId="74d7e1ff-9aed-482e-80ef-7b87b868b69e" providerId="ADAL" clId="{95987C03-856F-419D-86CE-8FEDCE9B2DA5}" dt="2021-04-15T09:51:46.854" v="244" actId="1076"/>
          <ac:picMkLst>
            <pc:docMk/>
            <pc:sldMk cId="844016878" sldId="294"/>
            <ac:picMk id="12" creationId="{31BBED36-FAC3-4F2D-8464-7EE1059FB3AA}"/>
          </ac:picMkLst>
        </pc:picChg>
        <pc:picChg chg="add mod">
          <ac:chgData name="Loris Berniot (Student at CentraleSupelec)" userId="74d7e1ff-9aed-482e-80ef-7b87b868b69e" providerId="ADAL" clId="{95987C03-856F-419D-86CE-8FEDCE9B2DA5}" dt="2021-04-15T09:53:20.069" v="251" actId="1076"/>
          <ac:picMkLst>
            <pc:docMk/>
            <pc:sldMk cId="844016878" sldId="294"/>
            <ac:picMk id="15" creationId="{0CF288AE-BFBC-4706-BE3E-4006162564D0}"/>
          </ac:picMkLst>
        </pc:picChg>
      </pc:sldChg>
      <pc:sldChg chg="modSp mod">
        <pc:chgData name="Loris Berniot (Student at CentraleSupelec)" userId="74d7e1ff-9aed-482e-80ef-7b87b868b69e" providerId="ADAL" clId="{95987C03-856F-419D-86CE-8FEDCE9B2DA5}" dt="2021-04-15T11:43:59.144" v="277" actId="20577"/>
        <pc:sldMkLst>
          <pc:docMk/>
          <pc:sldMk cId="1624210103" sldId="295"/>
        </pc:sldMkLst>
        <pc:spChg chg="mod">
          <ac:chgData name="Loris Berniot (Student at CentraleSupelec)" userId="74d7e1ff-9aed-482e-80ef-7b87b868b69e" providerId="ADAL" clId="{95987C03-856F-419D-86CE-8FEDCE9B2DA5}" dt="2021-04-15T11:43:59.144" v="277" actId="20577"/>
          <ac:spMkLst>
            <pc:docMk/>
            <pc:sldMk cId="1624210103" sldId="295"/>
            <ac:spMk id="3" creationId="{4F97094B-F873-4B2A-9CF3-A25C067510B8}"/>
          </ac:spMkLst>
        </pc:spChg>
      </pc:sldChg>
      <pc:sldChg chg="addSp delSp modSp add mod">
        <pc:chgData name="Loris Berniot (Student at CentraleSupelec)" userId="74d7e1ff-9aed-482e-80ef-7b87b868b69e" providerId="ADAL" clId="{95987C03-856F-419D-86CE-8FEDCE9B2DA5}" dt="2021-04-15T11:44:43.982" v="283" actId="1076"/>
        <pc:sldMkLst>
          <pc:docMk/>
          <pc:sldMk cId="2829239165" sldId="296"/>
        </pc:sldMkLst>
        <pc:spChg chg="mod">
          <ac:chgData name="Loris Berniot (Student at CentraleSupelec)" userId="74d7e1ff-9aed-482e-80ef-7b87b868b69e" providerId="ADAL" clId="{95987C03-856F-419D-86CE-8FEDCE9B2DA5}" dt="2021-04-15T11:43:44.606" v="257" actId="20577"/>
          <ac:spMkLst>
            <pc:docMk/>
            <pc:sldMk cId="2829239165" sldId="296"/>
            <ac:spMk id="4" creationId="{85F110B7-16A0-40E0-B5DB-6E4D71BA0602}"/>
          </ac:spMkLst>
        </pc:spChg>
        <pc:spChg chg="add mod">
          <ac:chgData name="Loris Berniot (Student at CentraleSupelec)" userId="74d7e1ff-9aed-482e-80ef-7b87b868b69e" providerId="ADAL" clId="{95987C03-856F-419D-86CE-8FEDCE9B2DA5}" dt="2021-04-15T11:44:10.230" v="280" actId="14100"/>
          <ac:spMkLst>
            <pc:docMk/>
            <pc:sldMk cId="2829239165" sldId="296"/>
            <ac:spMk id="8" creationId="{B5843107-59B0-49F3-90AE-689BDD646301}"/>
          </ac:spMkLst>
        </pc:spChg>
        <pc:picChg chg="add del">
          <ac:chgData name="Loris Berniot (Student at CentraleSupelec)" userId="74d7e1ff-9aed-482e-80ef-7b87b868b69e" providerId="ADAL" clId="{95987C03-856F-419D-86CE-8FEDCE9B2DA5}" dt="2021-04-15T11:43:51.805" v="259" actId="478"/>
          <ac:picMkLst>
            <pc:docMk/>
            <pc:sldMk cId="2829239165" sldId="296"/>
            <ac:picMk id="3" creationId="{0BF9E4B0-935F-4028-AC68-7418C37467B5}"/>
          </ac:picMkLst>
        </pc:picChg>
        <pc:picChg chg="add mod">
          <ac:chgData name="Loris Berniot (Student at CentraleSupelec)" userId="74d7e1ff-9aed-482e-80ef-7b87b868b69e" providerId="ADAL" clId="{95987C03-856F-419D-86CE-8FEDCE9B2DA5}" dt="2021-04-15T11:44:43.982" v="283" actId="1076"/>
          <ac:picMkLst>
            <pc:docMk/>
            <pc:sldMk cId="2829239165" sldId="296"/>
            <ac:picMk id="6" creationId="{018B88A8-EF8D-40A2-B3C2-BF8036F9A745}"/>
          </ac:picMkLst>
        </pc:picChg>
        <pc:picChg chg="del">
          <ac:chgData name="Loris Berniot (Student at CentraleSupelec)" userId="74d7e1ff-9aed-482e-80ef-7b87b868b69e" providerId="ADAL" clId="{95987C03-856F-419D-86CE-8FEDCE9B2DA5}" dt="2021-04-15T11:43:36.024" v="253" actId="478"/>
          <ac:picMkLst>
            <pc:docMk/>
            <pc:sldMk cId="2829239165" sldId="296"/>
            <ac:picMk id="19" creationId="{0481F75B-843D-4F4B-8C51-22B6CCB1CD47}"/>
          </ac:picMkLst>
        </pc:picChg>
        <pc:picChg chg="del">
          <ac:chgData name="Loris Berniot (Student at CentraleSupelec)" userId="74d7e1ff-9aed-482e-80ef-7b87b868b69e" providerId="ADAL" clId="{95987C03-856F-419D-86CE-8FEDCE9B2DA5}" dt="2021-04-15T11:43:37.954" v="255" actId="478"/>
          <ac:picMkLst>
            <pc:docMk/>
            <pc:sldMk cId="2829239165" sldId="296"/>
            <ac:picMk id="21" creationId="{9C91A6C1-4BDE-48CB-AF2E-98E8C88A0A0E}"/>
          </ac:picMkLst>
        </pc:picChg>
        <pc:cxnChg chg="del">
          <ac:chgData name="Loris Berniot (Student at CentraleSupelec)" userId="74d7e1ff-9aed-482e-80ef-7b87b868b69e" providerId="ADAL" clId="{95987C03-856F-419D-86CE-8FEDCE9B2DA5}" dt="2021-04-15T11:43:37.173" v="254" actId="478"/>
          <ac:cxnSpMkLst>
            <pc:docMk/>
            <pc:sldMk cId="2829239165" sldId="296"/>
            <ac:cxnSpMk id="14" creationId="{EEA94670-7B27-46AE-B5B2-6FD92372DD77}"/>
          </ac:cxnSpMkLst>
        </pc:cxnChg>
      </pc:sldChg>
      <pc:sldChg chg="addSp delSp modSp add mod">
        <pc:chgData name="Loris Berniot (Student at CentraleSupelec)" userId="74d7e1ff-9aed-482e-80ef-7b87b868b69e" providerId="ADAL" clId="{95987C03-856F-419D-86CE-8FEDCE9B2DA5}" dt="2021-04-15T12:13:00.811" v="339" actId="14100"/>
        <pc:sldMkLst>
          <pc:docMk/>
          <pc:sldMk cId="1681855753" sldId="297"/>
        </pc:sldMkLst>
        <pc:spChg chg="mod">
          <ac:chgData name="Loris Berniot (Student at CentraleSupelec)" userId="74d7e1ff-9aed-482e-80ef-7b87b868b69e" providerId="ADAL" clId="{95987C03-856F-419D-86CE-8FEDCE9B2DA5}" dt="2021-04-15T11:47:48.653" v="335" actId="1076"/>
          <ac:spMkLst>
            <pc:docMk/>
            <pc:sldMk cId="1681855753" sldId="297"/>
            <ac:spMk id="8" creationId="{B5843107-59B0-49F3-90AE-689BDD646301}"/>
          </ac:spMkLst>
        </pc:spChg>
        <pc:picChg chg="add mod">
          <ac:chgData name="Loris Berniot (Student at CentraleSupelec)" userId="74d7e1ff-9aed-482e-80ef-7b87b868b69e" providerId="ADAL" clId="{95987C03-856F-419D-86CE-8FEDCE9B2DA5}" dt="2021-04-15T12:13:00.811" v="339" actId="14100"/>
          <ac:picMkLst>
            <pc:docMk/>
            <pc:sldMk cId="1681855753" sldId="297"/>
            <ac:picMk id="3" creationId="{187480B4-CA53-4748-91A3-913C51E2F198}"/>
          </ac:picMkLst>
        </pc:picChg>
        <pc:picChg chg="del">
          <ac:chgData name="Loris Berniot (Student at CentraleSupelec)" userId="74d7e1ff-9aed-482e-80ef-7b87b868b69e" providerId="ADAL" clId="{95987C03-856F-419D-86CE-8FEDCE9B2DA5}" dt="2021-04-15T12:12:45.368" v="336" actId="478"/>
          <ac:picMkLst>
            <pc:docMk/>
            <pc:sldMk cId="1681855753" sldId="297"/>
            <ac:picMk id="6" creationId="{018B88A8-EF8D-40A2-B3C2-BF8036F9A745}"/>
          </ac:picMkLst>
        </pc:picChg>
      </pc:sldChg>
      <pc:sldChg chg="addSp delSp modSp add mod ord">
        <pc:chgData name="Loris Berniot (Student at CentraleSupelec)" userId="74d7e1ff-9aed-482e-80ef-7b87b868b69e" providerId="ADAL" clId="{95987C03-856F-419D-86CE-8FEDCE9B2DA5}" dt="2021-04-15T12:40:07.558" v="357" actId="1076"/>
        <pc:sldMkLst>
          <pc:docMk/>
          <pc:sldMk cId="2290911576" sldId="298"/>
        </pc:sldMkLst>
        <pc:spChg chg="mod">
          <ac:chgData name="Loris Berniot (Student at CentraleSupelec)" userId="74d7e1ff-9aed-482e-80ef-7b87b868b69e" providerId="ADAL" clId="{95987C03-856F-419D-86CE-8FEDCE9B2DA5}" dt="2021-04-15T12:19:04.368" v="351" actId="1076"/>
          <ac:spMkLst>
            <pc:docMk/>
            <pc:sldMk cId="2290911576" sldId="298"/>
            <ac:spMk id="8" creationId="{B5843107-59B0-49F3-90AE-689BDD646301}"/>
          </ac:spMkLst>
        </pc:spChg>
        <pc:picChg chg="add mod">
          <ac:chgData name="Loris Berniot (Student at CentraleSupelec)" userId="74d7e1ff-9aed-482e-80ef-7b87b868b69e" providerId="ADAL" clId="{95987C03-856F-419D-86CE-8FEDCE9B2DA5}" dt="2021-04-15T12:40:07.558" v="357" actId="1076"/>
          <ac:picMkLst>
            <pc:docMk/>
            <pc:sldMk cId="2290911576" sldId="298"/>
            <ac:picMk id="3" creationId="{582DC494-5D1B-4150-85ED-EF28014BCCEB}"/>
          </ac:picMkLst>
        </pc:picChg>
        <pc:picChg chg="del">
          <ac:chgData name="Loris Berniot (Student at CentraleSupelec)" userId="74d7e1ff-9aed-482e-80ef-7b87b868b69e" providerId="ADAL" clId="{95987C03-856F-419D-86CE-8FEDCE9B2DA5}" dt="2021-04-15T12:39:44.405" v="352" actId="478"/>
          <ac:picMkLst>
            <pc:docMk/>
            <pc:sldMk cId="2290911576" sldId="298"/>
            <ac:picMk id="6" creationId="{018B88A8-EF8D-40A2-B3C2-BF8036F9A745}"/>
          </ac:picMkLst>
        </pc:picChg>
      </pc:sldChg>
      <pc:sldChg chg="addSp delSp modSp mod">
        <pc:chgData name="Loris Berniot (Student at CentraleSupelec)" userId="74d7e1ff-9aed-482e-80ef-7b87b868b69e" providerId="ADAL" clId="{95987C03-856F-419D-86CE-8FEDCE9B2DA5}" dt="2021-04-15T13:36:52.738" v="419" actId="20577"/>
        <pc:sldMkLst>
          <pc:docMk/>
          <pc:sldMk cId="1269000177" sldId="299"/>
        </pc:sldMkLst>
        <pc:spChg chg="del">
          <ac:chgData name="Loris Berniot (Student at CentraleSupelec)" userId="74d7e1ff-9aed-482e-80ef-7b87b868b69e" providerId="ADAL" clId="{95987C03-856F-419D-86CE-8FEDCE9B2DA5}" dt="2021-04-15T13:36:45.037" v="389" actId="478"/>
          <ac:spMkLst>
            <pc:docMk/>
            <pc:sldMk cId="1269000177" sldId="299"/>
            <ac:spMk id="7" creationId="{F97CB19F-7C5A-496C-AFEA-DE7A68C67382}"/>
          </ac:spMkLst>
        </pc:spChg>
        <pc:spChg chg="add mod">
          <ac:chgData name="Loris Berniot (Student at CentraleSupelec)" userId="74d7e1ff-9aed-482e-80ef-7b87b868b69e" providerId="ADAL" clId="{95987C03-856F-419D-86CE-8FEDCE9B2DA5}" dt="2021-04-15T13:36:52.738" v="419" actId="20577"/>
          <ac:spMkLst>
            <pc:docMk/>
            <pc:sldMk cId="1269000177" sldId="299"/>
            <ac:spMk id="8" creationId="{98164407-53E4-4908-9AE4-7F48118EB7FE}"/>
          </ac:spMkLst>
        </pc:spChg>
      </pc:sldChg>
      <pc:sldChg chg="addSp delSp modSp mod">
        <pc:chgData name="Loris Berniot (Student at CentraleSupelec)" userId="74d7e1ff-9aed-482e-80ef-7b87b868b69e" providerId="ADAL" clId="{95987C03-856F-419D-86CE-8FEDCE9B2DA5}" dt="2021-04-15T13:37:10.081" v="437" actId="20577"/>
        <pc:sldMkLst>
          <pc:docMk/>
          <pc:sldMk cId="924535870" sldId="300"/>
        </pc:sldMkLst>
        <pc:spChg chg="del">
          <ac:chgData name="Loris Berniot (Student at CentraleSupelec)" userId="74d7e1ff-9aed-482e-80ef-7b87b868b69e" providerId="ADAL" clId="{95987C03-856F-419D-86CE-8FEDCE9B2DA5}" dt="2021-04-15T13:37:02.814" v="422" actId="478"/>
          <ac:spMkLst>
            <pc:docMk/>
            <pc:sldMk cId="924535870" sldId="300"/>
            <ac:spMk id="4" creationId="{F97CB19F-7C5A-496C-AFEA-DE7A68C67382}"/>
          </ac:spMkLst>
        </pc:spChg>
        <pc:spChg chg="add mod">
          <ac:chgData name="Loris Berniot (Student at CentraleSupelec)" userId="74d7e1ff-9aed-482e-80ef-7b87b868b69e" providerId="ADAL" clId="{95987C03-856F-419D-86CE-8FEDCE9B2DA5}" dt="2021-04-15T13:37:10.081" v="437" actId="20577"/>
          <ac:spMkLst>
            <pc:docMk/>
            <pc:sldMk cId="924535870" sldId="300"/>
            <ac:spMk id="7" creationId="{1DA4A727-1986-4C68-947C-9DF9A254481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0ff5ca009_7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0ff5ca009_7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083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70f1f795cd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70f1f795cd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0f1f795cd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0f1f795cd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76ea6e0e2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76ea6e0e2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811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702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879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751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45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534100" y="1835525"/>
            <a:ext cx="2075700" cy="16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0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553189" y="4133847"/>
            <a:ext cx="2037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 rot="-5400000">
            <a:off x="1623583" y="-933600"/>
            <a:ext cx="1382275" cy="2619375"/>
          </a:xfrm>
          <a:custGeom>
            <a:avLst/>
            <a:gdLst/>
            <a:ahLst/>
            <a:cxnLst/>
            <a:rect l="l" t="t" r="r" b="b"/>
            <a:pathLst>
              <a:path w="55291" h="104775" extrusionOk="0">
                <a:moveTo>
                  <a:pt x="53767" y="0"/>
                </a:moveTo>
                <a:cubicBezTo>
                  <a:pt x="52109" y="11606"/>
                  <a:pt x="37989" y="19258"/>
                  <a:pt x="26716" y="22479"/>
                </a:cubicBezTo>
                <a:cubicBezTo>
                  <a:pt x="17320" y="25163"/>
                  <a:pt x="4147" y="27012"/>
                  <a:pt x="808" y="36195"/>
                </a:cubicBezTo>
                <a:cubicBezTo>
                  <a:pt x="-3391" y="47742"/>
                  <a:pt x="10039" y="59896"/>
                  <a:pt x="19096" y="68199"/>
                </a:cubicBezTo>
                <a:cubicBezTo>
                  <a:pt x="28194" y="76539"/>
                  <a:pt x="34372" y="87666"/>
                  <a:pt x="43099" y="96393"/>
                </a:cubicBezTo>
                <a:cubicBezTo>
                  <a:pt x="46586" y="99880"/>
                  <a:pt x="51804" y="101288"/>
                  <a:pt x="55291" y="104775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593125" y="1660350"/>
            <a:ext cx="3443400" cy="8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599025" y="2510350"/>
            <a:ext cx="3431400" cy="15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8069275" y="0"/>
            <a:ext cx="361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911100" y="1650025"/>
            <a:ext cx="7321800" cy="19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subTitle" idx="1"/>
          </p:nvPr>
        </p:nvSpPr>
        <p:spPr>
          <a:xfrm>
            <a:off x="1678600" y="3429263"/>
            <a:ext cx="57867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-144200" y="-104125"/>
            <a:ext cx="9407740" cy="5342125"/>
          </a:xfrm>
          <a:custGeom>
            <a:avLst/>
            <a:gdLst/>
            <a:ahLst/>
            <a:cxnLst/>
            <a:rect l="l" t="t" r="r" b="b"/>
            <a:pathLst>
              <a:path w="363058" h="213685" extrusionOk="0">
                <a:moveTo>
                  <a:pt x="219863" y="3573"/>
                </a:moveTo>
                <a:cubicBezTo>
                  <a:pt x="196833" y="-1033"/>
                  <a:pt x="172193" y="-1531"/>
                  <a:pt x="149408" y="4165"/>
                </a:cubicBezTo>
                <a:cubicBezTo>
                  <a:pt x="134967" y="7775"/>
                  <a:pt x="119443" y="5285"/>
                  <a:pt x="105004" y="8901"/>
                </a:cubicBezTo>
                <a:cubicBezTo>
                  <a:pt x="82355" y="14573"/>
                  <a:pt x="60491" y="24123"/>
                  <a:pt x="40470" y="36136"/>
                </a:cubicBezTo>
                <a:cubicBezTo>
                  <a:pt x="32797" y="40740"/>
                  <a:pt x="27672" y="48820"/>
                  <a:pt x="22708" y="56266"/>
                </a:cubicBezTo>
                <a:cubicBezTo>
                  <a:pt x="18124" y="63141"/>
                  <a:pt x="10417" y="67821"/>
                  <a:pt x="6722" y="75212"/>
                </a:cubicBezTo>
                <a:cubicBezTo>
                  <a:pt x="1078" y="86501"/>
                  <a:pt x="210" y="99891"/>
                  <a:pt x="210" y="112512"/>
                </a:cubicBezTo>
                <a:cubicBezTo>
                  <a:pt x="210" y="121499"/>
                  <a:pt x="-631" y="131676"/>
                  <a:pt x="4354" y="139154"/>
                </a:cubicBezTo>
                <a:cubicBezTo>
                  <a:pt x="8406" y="145232"/>
                  <a:pt x="12126" y="151942"/>
                  <a:pt x="17971" y="156324"/>
                </a:cubicBezTo>
                <a:cubicBezTo>
                  <a:pt x="24234" y="161019"/>
                  <a:pt x="31974" y="163814"/>
                  <a:pt x="37509" y="169349"/>
                </a:cubicBezTo>
                <a:cubicBezTo>
                  <a:pt x="46222" y="178062"/>
                  <a:pt x="57448" y="184311"/>
                  <a:pt x="68888" y="188887"/>
                </a:cubicBezTo>
                <a:cubicBezTo>
                  <a:pt x="80036" y="193346"/>
                  <a:pt x="89609" y="202307"/>
                  <a:pt x="101452" y="204280"/>
                </a:cubicBezTo>
                <a:cubicBezTo>
                  <a:pt x="114862" y="206514"/>
                  <a:pt x="128254" y="208871"/>
                  <a:pt x="141712" y="210793"/>
                </a:cubicBezTo>
                <a:cubicBezTo>
                  <a:pt x="150701" y="212077"/>
                  <a:pt x="159989" y="209892"/>
                  <a:pt x="168946" y="211385"/>
                </a:cubicBezTo>
                <a:cubicBezTo>
                  <a:pt x="201430" y="216799"/>
                  <a:pt x="235986" y="211734"/>
                  <a:pt x="267228" y="201320"/>
                </a:cubicBezTo>
                <a:cubicBezTo>
                  <a:pt x="275459" y="198576"/>
                  <a:pt x="284333" y="197503"/>
                  <a:pt x="292094" y="193623"/>
                </a:cubicBezTo>
                <a:cubicBezTo>
                  <a:pt x="296013" y="191663"/>
                  <a:pt x="298832" y="187887"/>
                  <a:pt x="302751" y="185927"/>
                </a:cubicBezTo>
                <a:cubicBezTo>
                  <a:pt x="315981" y="179312"/>
                  <a:pt x="330184" y="173295"/>
                  <a:pt x="340643" y="162836"/>
                </a:cubicBezTo>
                <a:cubicBezTo>
                  <a:pt x="348307" y="155172"/>
                  <a:pt x="355776" y="146116"/>
                  <a:pt x="358405" y="135602"/>
                </a:cubicBezTo>
                <a:cubicBezTo>
                  <a:pt x="360287" y="128074"/>
                  <a:pt x="360185" y="120181"/>
                  <a:pt x="361365" y="112512"/>
                </a:cubicBezTo>
                <a:cubicBezTo>
                  <a:pt x="363142" y="100962"/>
                  <a:pt x="364887" y="87303"/>
                  <a:pt x="358405" y="77580"/>
                </a:cubicBezTo>
                <a:cubicBezTo>
                  <a:pt x="338208" y="47285"/>
                  <a:pt x="304327" y="23653"/>
                  <a:pt x="269004" y="14822"/>
                </a:cubicBezTo>
                <a:cubicBezTo>
                  <a:pt x="254005" y="11072"/>
                  <a:pt x="239468" y="3573"/>
                  <a:pt x="224008" y="3573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6" name="Google Shape;56;p11"/>
          <p:cNvSpPr/>
          <p:nvPr/>
        </p:nvSpPr>
        <p:spPr>
          <a:xfrm>
            <a:off x="-610475" y="-888700"/>
            <a:ext cx="10425036" cy="6755153"/>
          </a:xfrm>
          <a:custGeom>
            <a:avLst/>
            <a:gdLst/>
            <a:ahLst/>
            <a:cxnLst/>
            <a:rect l="l" t="t" r="r" b="b"/>
            <a:pathLst>
              <a:path w="421469" h="273101" extrusionOk="0">
                <a:moveTo>
                  <a:pt x="282424" y="6802"/>
                </a:moveTo>
                <a:cubicBezTo>
                  <a:pt x="270491" y="836"/>
                  <a:pt x="255915" y="3671"/>
                  <a:pt x="242756" y="1474"/>
                </a:cubicBezTo>
                <a:cubicBezTo>
                  <a:pt x="228735" y="-867"/>
                  <a:pt x="214343" y="289"/>
                  <a:pt x="200128" y="289"/>
                </a:cubicBezTo>
                <a:cubicBezTo>
                  <a:pt x="164401" y="289"/>
                  <a:pt x="128636" y="8529"/>
                  <a:pt x="94742" y="19827"/>
                </a:cubicBezTo>
                <a:cubicBezTo>
                  <a:pt x="86265" y="22653"/>
                  <a:pt x="79643" y="29449"/>
                  <a:pt x="71651" y="33445"/>
                </a:cubicBezTo>
                <a:cubicBezTo>
                  <a:pt x="55974" y="41284"/>
                  <a:pt x="39972" y="50545"/>
                  <a:pt x="29023" y="64232"/>
                </a:cubicBezTo>
                <a:cubicBezTo>
                  <a:pt x="15538" y="81089"/>
                  <a:pt x="7209" y="102659"/>
                  <a:pt x="4157" y="124029"/>
                </a:cubicBezTo>
                <a:cubicBezTo>
                  <a:pt x="2502" y="135615"/>
                  <a:pt x="-1323" y="147417"/>
                  <a:pt x="604" y="158961"/>
                </a:cubicBezTo>
                <a:cubicBezTo>
                  <a:pt x="3647" y="177185"/>
                  <a:pt x="11425" y="195097"/>
                  <a:pt x="22511" y="209878"/>
                </a:cubicBezTo>
                <a:cubicBezTo>
                  <a:pt x="29119" y="218688"/>
                  <a:pt x="40343" y="222808"/>
                  <a:pt x="49153" y="229416"/>
                </a:cubicBezTo>
                <a:cubicBezTo>
                  <a:pt x="80064" y="252600"/>
                  <a:pt x="121754" y="257403"/>
                  <a:pt x="159868" y="263755"/>
                </a:cubicBezTo>
                <a:cubicBezTo>
                  <a:pt x="195014" y="269613"/>
                  <a:pt x="230954" y="275269"/>
                  <a:pt x="266438" y="272044"/>
                </a:cubicBezTo>
                <a:cubicBezTo>
                  <a:pt x="275095" y="271257"/>
                  <a:pt x="284056" y="272968"/>
                  <a:pt x="292489" y="270860"/>
                </a:cubicBezTo>
                <a:cubicBezTo>
                  <a:pt x="320320" y="263902"/>
                  <a:pt x="348579" y="251477"/>
                  <a:pt x="368864" y="231192"/>
                </a:cubicBezTo>
                <a:cubicBezTo>
                  <a:pt x="372921" y="227135"/>
                  <a:pt x="379485" y="226677"/>
                  <a:pt x="384258" y="223495"/>
                </a:cubicBezTo>
                <a:cubicBezTo>
                  <a:pt x="390545" y="219304"/>
                  <a:pt x="396084" y="214037"/>
                  <a:pt x="401427" y="208694"/>
                </a:cubicBezTo>
                <a:cubicBezTo>
                  <a:pt x="409605" y="200516"/>
                  <a:pt x="413424" y="188535"/>
                  <a:pt x="416229" y="177315"/>
                </a:cubicBezTo>
                <a:cubicBezTo>
                  <a:pt x="421735" y="155289"/>
                  <a:pt x="423511" y="131254"/>
                  <a:pt x="418005" y="109228"/>
                </a:cubicBezTo>
                <a:cubicBezTo>
                  <a:pt x="415903" y="100821"/>
                  <a:pt x="409787" y="93940"/>
                  <a:pt x="404980" y="86730"/>
                </a:cubicBezTo>
                <a:cubicBezTo>
                  <a:pt x="400361" y="79802"/>
                  <a:pt x="396576" y="72342"/>
                  <a:pt x="391955" y="65416"/>
                </a:cubicBezTo>
                <a:cubicBezTo>
                  <a:pt x="381140" y="49207"/>
                  <a:pt x="361496" y="40095"/>
                  <a:pt x="343406" y="32853"/>
                </a:cubicBezTo>
                <a:cubicBezTo>
                  <a:pt x="324224" y="25174"/>
                  <a:pt x="307822" y="6802"/>
                  <a:pt x="287160" y="6802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7" name="Google Shape;57;p11"/>
          <p:cNvSpPr/>
          <p:nvPr/>
        </p:nvSpPr>
        <p:spPr>
          <a:xfrm>
            <a:off x="631050" y="525950"/>
            <a:ext cx="7955235" cy="4123034"/>
          </a:xfrm>
          <a:custGeom>
            <a:avLst/>
            <a:gdLst/>
            <a:ahLst/>
            <a:cxnLst/>
            <a:rect l="l" t="t" r="r" b="b"/>
            <a:pathLst>
              <a:path w="302970" h="159483" extrusionOk="0">
                <a:moveTo>
                  <a:pt x="185003" y="2293"/>
                </a:moveTo>
                <a:cubicBezTo>
                  <a:pt x="177572" y="-1426"/>
                  <a:pt x="168447" y="516"/>
                  <a:pt x="160137" y="516"/>
                </a:cubicBezTo>
                <a:cubicBezTo>
                  <a:pt x="143895" y="516"/>
                  <a:pt x="127514" y="1476"/>
                  <a:pt x="111588" y="4661"/>
                </a:cubicBezTo>
                <a:cubicBezTo>
                  <a:pt x="99847" y="7009"/>
                  <a:pt x="87183" y="5543"/>
                  <a:pt x="76065" y="9989"/>
                </a:cubicBezTo>
                <a:cubicBezTo>
                  <a:pt x="53856" y="18870"/>
                  <a:pt x="29031" y="25634"/>
                  <a:pt x="12122" y="42552"/>
                </a:cubicBezTo>
                <a:cubicBezTo>
                  <a:pt x="-2152" y="56834"/>
                  <a:pt x="-3814" y="86141"/>
                  <a:pt x="7386" y="102942"/>
                </a:cubicBezTo>
                <a:cubicBezTo>
                  <a:pt x="17141" y="117574"/>
                  <a:pt x="28594" y="134090"/>
                  <a:pt x="45278" y="139650"/>
                </a:cubicBezTo>
                <a:cubicBezTo>
                  <a:pt x="63899" y="145855"/>
                  <a:pt x="82868" y="151194"/>
                  <a:pt x="102115" y="155043"/>
                </a:cubicBezTo>
                <a:cubicBezTo>
                  <a:pt x="113381" y="157296"/>
                  <a:pt x="125188" y="155752"/>
                  <a:pt x="136454" y="158004"/>
                </a:cubicBezTo>
                <a:cubicBezTo>
                  <a:pt x="148265" y="160365"/>
                  <a:pt x="160525" y="159188"/>
                  <a:pt x="172570" y="159188"/>
                </a:cubicBezTo>
                <a:cubicBezTo>
                  <a:pt x="184059" y="159188"/>
                  <a:pt x="196010" y="159860"/>
                  <a:pt x="206909" y="156227"/>
                </a:cubicBezTo>
                <a:cubicBezTo>
                  <a:pt x="217898" y="152564"/>
                  <a:pt x="227642" y="145418"/>
                  <a:pt x="238880" y="142610"/>
                </a:cubicBezTo>
                <a:cubicBezTo>
                  <a:pt x="256679" y="138162"/>
                  <a:pt x="274645" y="128276"/>
                  <a:pt x="285653" y="113599"/>
                </a:cubicBezTo>
                <a:cubicBezTo>
                  <a:pt x="296031" y="99762"/>
                  <a:pt x="308186" y="79338"/>
                  <a:pt x="300454" y="63867"/>
                </a:cubicBezTo>
                <a:cubicBezTo>
                  <a:pt x="284816" y="32577"/>
                  <a:pt x="246539" y="13888"/>
                  <a:pt x="212238" y="7029"/>
                </a:cubicBezTo>
                <a:cubicBezTo>
                  <a:pt x="204344" y="5450"/>
                  <a:pt x="196606" y="2293"/>
                  <a:pt x="188556" y="2293"/>
                </a:cubicBezTo>
              </a:path>
            </a:pathLst>
          </a:cu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subTitle" idx="1"/>
          </p:nvPr>
        </p:nvSpPr>
        <p:spPr>
          <a:xfrm>
            <a:off x="1942208" y="4103663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2"/>
          </p:nvPr>
        </p:nvSpPr>
        <p:spPr>
          <a:xfrm>
            <a:off x="4831583" y="4103663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 hasCustomPrompt="1"/>
          </p:nvPr>
        </p:nvSpPr>
        <p:spPr>
          <a:xfrm>
            <a:off x="2348913" y="1496639"/>
            <a:ext cx="15498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 idx="3" hasCustomPrompt="1"/>
          </p:nvPr>
        </p:nvSpPr>
        <p:spPr>
          <a:xfrm>
            <a:off x="5242306" y="1529228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>
            <a:spLocks noGrp="1"/>
          </p:cNvSpPr>
          <p:nvPr>
            <p:ph type="title" idx="4" hasCustomPrompt="1"/>
          </p:nvPr>
        </p:nvSpPr>
        <p:spPr>
          <a:xfrm>
            <a:off x="2349156" y="3227857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5" hasCustomPrompt="1"/>
          </p:nvPr>
        </p:nvSpPr>
        <p:spPr>
          <a:xfrm>
            <a:off x="5242549" y="3227857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6"/>
          </p:nvPr>
        </p:nvSpPr>
        <p:spPr>
          <a:xfrm>
            <a:off x="1822938" y="1975720"/>
            <a:ext cx="2602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7"/>
          </p:nvPr>
        </p:nvSpPr>
        <p:spPr>
          <a:xfrm>
            <a:off x="4743438" y="1975720"/>
            <a:ext cx="2540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8"/>
          </p:nvPr>
        </p:nvSpPr>
        <p:spPr>
          <a:xfrm>
            <a:off x="4719863" y="3678413"/>
            <a:ext cx="2602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9"/>
          </p:nvPr>
        </p:nvSpPr>
        <p:spPr>
          <a:xfrm>
            <a:off x="1941183" y="2398042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13"/>
          </p:nvPr>
        </p:nvSpPr>
        <p:spPr>
          <a:xfrm>
            <a:off x="4835583" y="2398042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14"/>
          </p:nvPr>
        </p:nvSpPr>
        <p:spPr>
          <a:xfrm>
            <a:off x="1821938" y="3678413"/>
            <a:ext cx="2602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title" idx="15"/>
          </p:nvPr>
        </p:nvSpPr>
        <p:spPr>
          <a:xfrm>
            <a:off x="583849" y="485000"/>
            <a:ext cx="796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1" name="Google Shape;161;p22"/>
          <p:cNvSpPr/>
          <p:nvPr/>
        </p:nvSpPr>
        <p:spPr>
          <a:xfrm rot="395521">
            <a:off x="5106136" y="-114285"/>
            <a:ext cx="4323649" cy="2396077"/>
          </a:xfrm>
          <a:custGeom>
            <a:avLst/>
            <a:gdLst/>
            <a:ahLst/>
            <a:cxnLst/>
            <a:rect l="l" t="t" r="r" b="b"/>
            <a:pathLst>
              <a:path w="172944" h="95842" extrusionOk="0">
                <a:moveTo>
                  <a:pt x="1494" y="0"/>
                </a:moveTo>
                <a:cubicBezTo>
                  <a:pt x="-221" y="10291"/>
                  <a:pt x="-1267" y="21910"/>
                  <a:pt x="3399" y="31242"/>
                </a:cubicBezTo>
                <a:cubicBezTo>
                  <a:pt x="7085" y="38614"/>
                  <a:pt x="15914" y="43231"/>
                  <a:pt x="23973" y="44958"/>
                </a:cubicBezTo>
                <a:cubicBezTo>
                  <a:pt x="35431" y="47413"/>
                  <a:pt x="47909" y="45996"/>
                  <a:pt x="59025" y="42291"/>
                </a:cubicBezTo>
                <a:cubicBezTo>
                  <a:pt x="70906" y="38331"/>
                  <a:pt x="84992" y="32852"/>
                  <a:pt x="96363" y="38100"/>
                </a:cubicBezTo>
                <a:cubicBezTo>
                  <a:pt x="101993" y="40699"/>
                  <a:pt x="108830" y="43222"/>
                  <a:pt x="111603" y="48768"/>
                </a:cubicBezTo>
                <a:cubicBezTo>
                  <a:pt x="117194" y="59949"/>
                  <a:pt x="117022" y="74145"/>
                  <a:pt x="124938" y="83820"/>
                </a:cubicBezTo>
                <a:cubicBezTo>
                  <a:pt x="135133" y="96281"/>
                  <a:pt x="161559" y="100539"/>
                  <a:pt x="172944" y="89154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16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>
            <a:spLocks noGrp="1"/>
          </p:cNvSpPr>
          <p:nvPr>
            <p:ph type="title"/>
          </p:nvPr>
        </p:nvSpPr>
        <p:spPr>
          <a:xfrm>
            <a:off x="583850" y="489050"/>
            <a:ext cx="796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1"/>
          <p:cNvSpPr txBox="1">
            <a:spLocks noGrp="1"/>
          </p:cNvSpPr>
          <p:nvPr>
            <p:ph type="body" idx="1"/>
          </p:nvPr>
        </p:nvSpPr>
        <p:spPr>
          <a:xfrm>
            <a:off x="713225" y="1522525"/>
            <a:ext cx="4490700" cy="30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025" y="445025"/>
            <a:ext cx="794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Just Another Hand"/>
              <a:buNone/>
              <a:defRPr sz="4000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  <a:defRPr sz="3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9025" y="1152475"/>
            <a:ext cx="7946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7" r:id="rId3"/>
    <p:sldLayoutId id="2147483658" r:id="rId4"/>
    <p:sldLayoutId id="2147483668" r:id="rId5"/>
    <p:sldLayoutId id="214748367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bashir.abdel.wahed@hot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soukaina.lidam@student-cs.fr" TargetMode="External"/><Relationship Id="rId5" Type="http://schemas.openxmlformats.org/officeDocument/2006/relationships/hyperlink" Target="mailto:paul.dufresne@student-cs.fr" TargetMode="External"/><Relationship Id="rId4" Type="http://schemas.openxmlformats.org/officeDocument/2006/relationships/hyperlink" Target="mailto:loris.berniot@student-cs.f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36"/>
          <p:cNvGrpSpPr/>
          <p:nvPr/>
        </p:nvGrpSpPr>
        <p:grpSpPr>
          <a:xfrm>
            <a:off x="3112500" y="589053"/>
            <a:ext cx="2919000" cy="3319425"/>
            <a:chOff x="3112500" y="711850"/>
            <a:chExt cx="2919000" cy="3319425"/>
          </a:xfrm>
        </p:grpSpPr>
        <p:sp>
          <p:nvSpPr>
            <p:cNvPr id="250" name="Google Shape;250;p36"/>
            <p:cNvSpPr/>
            <p:nvPr/>
          </p:nvSpPr>
          <p:spPr>
            <a:xfrm>
              <a:off x="3112500" y="1112275"/>
              <a:ext cx="2919000" cy="2919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6"/>
            <p:cNvSpPr/>
            <p:nvPr/>
          </p:nvSpPr>
          <p:spPr>
            <a:xfrm>
              <a:off x="3374231" y="1374006"/>
              <a:ext cx="2395500" cy="2395500"/>
            </a:xfrm>
            <a:prstGeom prst="ellipse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2" name="Google Shape;252;p36"/>
            <p:cNvCxnSpPr/>
            <p:nvPr/>
          </p:nvCxnSpPr>
          <p:spPr>
            <a:xfrm>
              <a:off x="3813275" y="2579625"/>
              <a:ext cx="4812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36"/>
            <p:cNvCxnSpPr/>
            <p:nvPr/>
          </p:nvCxnSpPr>
          <p:spPr>
            <a:xfrm>
              <a:off x="4849375" y="2579625"/>
              <a:ext cx="4812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254" name="Google Shape;254;p36"/>
            <p:cNvGrpSpPr/>
            <p:nvPr/>
          </p:nvGrpSpPr>
          <p:grpSpPr>
            <a:xfrm>
              <a:off x="4228025" y="711850"/>
              <a:ext cx="687750" cy="1012069"/>
              <a:chOff x="4228025" y="711850"/>
              <a:chExt cx="687750" cy="1012069"/>
            </a:xfrm>
          </p:grpSpPr>
          <p:sp>
            <p:nvSpPr>
              <p:cNvPr id="255" name="Google Shape;255;p36"/>
              <p:cNvSpPr/>
              <p:nvPr/>
            </p:nvSpPr>
            <p:spPr>
              <a:xfrm>
                <a:off x="4355750" y="828800"/>
                <a:ext cx="432300" cy="432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6"/>
              <p:cNvSpPr/>
              <p:nvPr/>
            </p:nvSpPr>
            <p:spPr>
              <a:xfrm flipH="1">
                <a:off x="4228025" y="711850"/>
                <a:ext cx="687750" cy="1012069"/>
              </a:xfrm>
              <a:custGeom>
                <a:avLst/>
                <a:gdLst/>
                <a:ahLst/>
                <a:cxnLst/>
                <a:rect l="l" t="t" r="r" b="b"/>
                <a:pathLst>
                  <a:path w="133027" h="195758" extrusionOk="0">
                    <a:moveTo>
                      <a:pt x="65846" y="26249"/>
                    </a:moveTo>
                    <a:cubicBezTo>
                      <a:pt x="87201" y="26249"/>
                      <a:pt x="104108" y="43156"/>
                      <a:pt x="104108" y="64511"/>
                    </a:cubicBezTo>
                    <a:cubicBezTo>
                      <a:pt x="104108" y="85422"/>
                      <a:pt x="87201" y="102328"/>
                      <a:pt x="65846" y="102328"/>
                    </a:cubicBezTo>
                    <a:cubicBezTo>
                      <a:pt x="44936" y="102328"/>
                      <a:pt x="28029" y="85422"/>
                      <a:pt x="28029" y="64511"/>
                    </a:cubicBezTo>
                    <a:cubicBezTo>
                      <a:pt x="28029" y="43156"/>
                      <a:pt x="44936" y="26249"/>
                      <a:pt x="65846" y="26249"/>
                    </a:cubicBezTo>
                    <a:close/>
                    <a:moveTo>
                      <a:pt x="66291" y="0"/>
                    </a:moveTo>
                    <a:cubicBezTo>
                      <a:pt x="29809" y="0"/>
                      <a:pt x="0" y="29809"/>
                      <a:pt x="0" y="66291"/>
                    </a:cubicBezTo>
                    <a:cubicBezTo>
                      <a:pt x="0" y="84977"/>
                      <a:pt x="18241" y="118345"/>
                      <a:pt x="18241" y="118345"/>
                    </a:cubicBezTo>
                    <a:lnTo>
                      <a:pt x="64066" y="195758"/>
                    </a:lnTo>
                    <a:lnTo>
                      <a:pt x="111671" y="119234"/>
                    </a:lnTo>
                    <a:cubicBezTo>
                      <a:pt x="111671" y="119234"/>
                      <a:pt x="133027" y="87201"/>
                      <a:pt x="133027" y="66291"/>
                    </a:cubicBezTo>
                    <a:cubicBezTo>
                      <a:pt x="133027" y="29809"/>
                      <a:pt x="103218" y="0"/>
                      <a:pt x="6629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7" name="Google Shape;257;p36"/>
          <p:cNvSpPr txBox="1">
            <a:spLocks noGrp="1"/>
          </p:cNvSpPr>
          <p:nvPr>
            <p:ph type="ctrTitle"/>
          </p:nvPr>
        </p:nvSpPr>
        <p:spPr>
          <a:xfrm>
            <a:off x="2961804" y="1224412"/>
            <a:ext cx="3220191" cy="26734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TROUVONS</a:t>
            </a:r>
            <a:br>
              <a:rPr lang="en" sz="4400"/>
            </a:br>
            <a:br>
              <a:rPr lang="en" sz="4400"/>
            </a:br>
            <a:r>
              <a:rPr lang="en" sz="4400"/>
              <a:t> L’ ARBRE</a:t>
            </a:r>
            <a:endParaRPr sz="4400"/>
          </a:p>
        </p:txBody>
      </p:sp>
      <p:sp>
        <p:nvSpPr>
          <p:cNvPr id="258" name="Google Shape;258;p36"/>
          <p:cNvSpPr txBox="1">
            <a:spLocks noGrp="1"/>
          </p:cNvSpPr>
          <p:nvPr>
            <p:ph type="subTitle" idx="1"/>
          </p:nvPr>
        </p:nvSpPr>
        <p:spPr>
          <a:xfrm>
            <a:off x="3553189" y="4133847"/>
            <a:ext cx="2037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 TEAM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5F110B7-16A0-40E0-B5DB-6E4D71BA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134" y="89967"/>
            <a:ext cx="3443400" cy="862800"/>
          </a:xfrm>
        </p:spPr>
        <p:txBody>
          <a:bodyPr/>
          <a:lstStyle/>
          <a:p>
            <a:r>
              <a:rPr lang="fr-FR"/>
              <a:t>Objectif 2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EEA94670-7B27-46AE-B5B2-6FD92372DD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84409" y="2762594"/>
            <a:ext cx="642074" cy="158030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956ECEAF-F4C7-44C6-A073-D04184A14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600" y="2992719"/>
            <a:ext cx="4222146" cy="206081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5E35FDF-EDB3-432C-BA8D-74AFAE0D3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53044"/>
            <a:ext cx="4222146" cy="2078666"/>
          </a:xfrm>
          <a:prstGeom prst="rect">
            <a:avLst/>
          </a:prstGeom>
        </p:spPr>
      </p:pic>
      <p:sp>
        <p:nvSpPr>
          <p:cNvPr id="10" name="Sous-titre 2">
            <a:extLst>
              <a:ext uri="{FF2B5EF4-FFF2-40B4-BE49-F238E27FC236}">
                <a16:creationId xmlns:a16="http://schemas.microsoft.com/office/drawing/2014/main" id="{2C3B800E-5B7A-484B-846D-46A1D410C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4134" y="771002"/>
            <a:ext cx="3431400" cy="461450"/>
          </a:xfrm>
        </p:spPr>
        <p:txBody>
          <a:bodyPr/>
          <a:lstStyle/>
          <a:p>
            <a:r>
              <a:rPr lang="fr-FR"/>
              <a:t>Entrée - Sortie</a:t>
            </a:r>
          </a:p>
        </p:txBody>
      </p:sp>
    </p:spTree>
    <p:extLst>
      <p:ext uri="{BB962C8B-B14F-4D97-AF65-F5344CB8AC3E}">
        <p14:creationId xmlns:p14="http://schemas.microsoft.com/office/powerpoint/2010/main" val="91912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A37D01F8-41DF-47ED-AEC7-4099D6F02CCB}"/>
              </a:ext>
            </a:extLst>
          </p:cNvPr>
          <p:cNvSpPr txBox="1">
            <a:spLocks/>
          </p:cNvSpPr>
          <p:nvPr/>
        </p:nvSpPr>
        <p:spPr>
          <a:xfrm>
            <a:off x="3753665" y="78061"/>
            <a:ext cx="34434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Just Another Hand"/>
              <a:buNone/>
              <a:defRPr sz="4000" b="0" i="0" u="none" strike="noStrike" cap="none">
                <a:solidFill>
                  <a:schemeClr val="accent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/>
              <a:t>Objectif 2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25432994-98C8-4E12-92C1-3ADFEF7A0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2" t="2500" r="441" b="20882"/>
          <a:stretch/>
        </p:blipFill>
        <p:spPr>
          <a:xfrm>
            <a:off x="1920478" y="1408509"/>
            <a:ext cx="3850546" cy="3100669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98164407-53E4-4908-9AE4-7F48118EB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4134" y="771002"/>
            <a:ext cx="3431400" cy="461450"/>
          </a:xfrm>
        </p:spPr>
        <p:txBody>
          <a:bodyPr/>
          <a:lstStyle/>
          <a:p>
            <a:r>
              <a:rPr lang="fr-FR"/>
              <a:t>Fonctionnement</a:t>
            </a:r>
          </a:p>
        </p:txBody>
      </p:sp>
    </p:spTree>
    <p:extLst>
      <p:ext uri="{BB962C8B-B14F-4D97-AF65-F5344CB8AC3E}">
        <p14:creationId xmlns:p14="http://schemas.microsoft.com/office/powerpoint/2010/main" val="1269000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5F110B7-16A0-40E0-B5DB-6E4D71BA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134" y="89967"/>
            <a:ext cx="3443400" cy="862800"/>
          </a:xfrm>
        </p:spPr>
        <p:txBody>
          <a:bodyPr/>
          <a:lstStyle/>
          <a:p>
            <a:r>
              <a:rPr lang="fr-FR"/>
              <a:t>Objectif 3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EEA94670-7B27-46AE-B5B2-6FD92372DD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84409" y="2762594"/>
            <a:ext cx="642074" cy="158030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31BBED36-FAC3-4F2D-8464-7EE1059FB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40" y="1166557"/>
            <a:ext cx="4155704" cy="206515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CF288AE-BFBC-4706-BE3E-400616256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600" y="2841208"/>
            <a:ext cx="4155704" cy="2065153"/>
          </a:xfrm>
          <a:prstGeom prst="rect">
            <a:avLst/>
          </a:prstGeom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2203FC87-3DA3-4B16-8017-9ECF23BDA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4134" y="771002"/>
            <a:ext cx="3431400" cy="461450"/>
          </a:xfrm>
        </p:spPr>
        <p:txBody>
          <a:bodyPr/>
          <a:lstStyle/>
          <a:p>
            <a:r>
              <a:rPr lang="fr-FR"/>
              <a:t>Entrée - Sortie</a:t>
            </a:r>
          </a:p>
        </p:txBody>
      </p:sp>
    </p:spTree>
    <p:extLst>
      <p:ext uri="{BB962C8B-B14F-4D97-AF65-F5344CB8AC3E}">
        <p14:creationId xmlns:p14="http://schemas.microsoft.com/office/powerpoint/2010/main" val="84401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199209A4-1B6E-45E6-A196-C496D254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134" y="89967"/>
            <a:ext cx="3443400" cy="862800"/>
          </a:xfrm>
        </p:spPr>
        <p:txBody>
          <a:bodyPr/>
          <a:lstStyle/>
          <a:p>
            <a:r>
              <a:rPr lang="fr-FR"/>
              <a:t>Objectif 3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D4A8D808-E5A4-4316-AC94-B4B4FF07D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19" y="1396603"/>
            <a:ext cx="3308746" cy="3308746"/>
          </a:xfrm>
          <a:prstGeom prst="rect">
            <a:avLst/>
          </a:prstGeom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1DA4A727-1986-4C68-947C-9DF9A2544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4134" y="771002"/>
            <a:ext cx="3431400" cy="461450"/>
          </a:xfrm>
        </p:spPr>
        <p:txBody>
          <a:bodyPr/>
          <a:lstStyle/>
          <a:p>
            <a:r>
              <a:rPr lang="fr-FR"/>
              <a:t>Fonctionnement</a:t>
            </a:r>
          </a:p>
        </p:txBody>
      </p:sp>
    </p:spTree>
    <p:extLst>
      <p:ext uri="{BB962C8B-B14F-4D97-AF65-F5344CB8AC3E}">
        <p14:creationId xmlns:p14="http://schemas.microsoft.com/office/powerpoint/2010/main" val="924535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68"/>
          <p:cNvSpPr txBox="1">
            <a:spLocks noGrp="1"/>
          </p:cNvSpPr>
          <p:nvPr>
            <p:ph type="title"/>
          </p:nvPr>
        </p:nvSpPr>
        <p:spPr>
          <a:xfrm>
            <a:off x="416910" y="312902"/>
            <a:ext cx="7167711" cy="879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MERCI POUR VOTRE ATTENTION</a:t>
            </a:r>
            <a:br>
              <a:rPr lang="en" sz="6000"/>
            </a:br>
            <a:endParaRPr sz="6000"/>
          </a:p>
        </p:txBody>
      </p:sp>
      <p:sp>
        <p:nvSpPr>
          <p:cNvPr id="1173" name="Google Shape;1173;p68"/>
          <p:cNvSpPr/>
          <p:nvPr/>
        </p:nvSpPr>
        <p:spPr>
          <a:xfrm>
            <a:off x="7777656" y="-849926"/>
            <a:ext cx="2458125" cy="1735528"/>
          </a:xfrm>
          <a:custGeom>
            <a:avLst/>
            <a:gdLst/>
            <a:ahLst/>
            <a:cxnLst/>
            <a:rect l="l" t="t" r="r" b="b"/>
            <a:pathLst>
              <a:path w="98325" h="54100" extrusionOk="0">
                <a:moveTo>
                  <a:pt x="0" y="2968"/>
                </a:moveTo>
                <a:cubicBezTo>
                  <a:pt x="2550" y="20824"/>
                  <a:pt x="761" y="50828"/>
                  <a:pt x="18552" y="53801"/>
                </a:cubicBezTo>
                <a:cubicBezTo>
                  <a:pt x="32849" y="56190"/>
                  <a:pt x="40464" y="34310"/>
                  <a:pt x="53429" y="27828"/>
                </a:cubicBezTo>
                <a:cubicBezTo>
                  <a:pt x="59956" y="24565"/>
                  <a:pt x="68487" y="30389"/>
                  <a:pt x="75320" y="27828"/>
                </a:cubicBezTo>
                <a:cubicBezTo>
                  <a:pt x="86589" y="23603"/>
                  <a:pt x="94519" y="11418"/>
                  <a:pt x="98325" y="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177" name="Google Shape;1177;p68"/>
          <p:cNvSpPr/>
          <p:nvPr/>
        </p:nvSpPr>
        <p:spPr>
          <a:xfrm>
            <a:off x="8021760" y="2586005"/>
            <a:ext cx="727500" cy="7257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194;p69">
            <a:extLst>
              <a:ext uri="{FF2B5EF4-FFF2-40B4-BE49-F238E27FC236}">
                <a16:creationId xmlns:a16="http://schemas.microsoft.com/office/drawing/2014/main" id="{4A5D08EB-9F24-45BF-9BB1-E040DB52AE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416910" y="1410267"/>
            <a:ext cx="3420304" cy="5727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QUESTIONS?</a:t>
            </a:r>
            <a:endParaRPr sz="36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CC1AB2-044D-9746-9874-343FACAB781C}"/>
              </a:ext>
            </a:extLst>
          </p:cNvPr>
          <p:cNvSpPr/>
          <p:nvPr/>
        </p:nvSpPr>
        <p:spPr>
          <a:xfrm>
            <a:off x="416910" y="2201249"/>
            <a:ext cx="7968600" cy="241091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>
                <a:solidFill>
                  <a:srgbClr val="FFFFFF"/>
                </a:solidFill>
                <a:latin typeface="Lato"/>
              </a:rPr>
              <a:t>Nos contacts : </a:t>
            </a:r>
            <a:endParaRPr lang="fr-FR">
              <a:latin typeface="Lato"/>
            </a:endParaRPr>
          </a:p>
          <a:p>
            <a:pPr>
              <a:spcBef>
                <a:spcPts val="1600"/>
              </a:spcBef>
            </a:pPr>
            <a:r>
              <a:rPr lang="fr-FR" err="1">
                <a:solidFill>
                  <a:schemeClr val="tx1"/>
                </a:solidFill>
                <a:latin typeface="Lato"/>
              </a:rPr>
              <a:t>Bashir</a:t>
            </a:r>
            <a:r>
              <a:rPr lang="fr-FR">
                <a:solidFill>
                  <a:schemeClr val="tx1"/>
                </a:solidFill>
                <a:latin typeface="Lato"/>
              </a:rPr>
              <a:t> </a:t>
            </a:r>
            <a:r>
              <a:rPr lang="fr-FR" err="1">
                <a:solidFill>
                  <a:schemeClr val="tx1"/>
                </a:solidFill>
                <a:latin typeface="Lato"/>
              </a:rPr>
              <a:t>Abdelwahed</a:t>
            </a:r>
            <a:r>
              <a:rPr lang="fr-FR">
                <a:solidFill>
                  <a:schemeClr val="tx1"/>
                </a:solidFill>
                <a:latin typeface="Lato"/>
              </a:rPr>
              <a:t>, Télécom Paris, </a:t>
            </a:r>
            <a:r>
              <a:rPr lang="fr-FR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bashir.abdel.wahed@hotmail.com</a:t>
            </a:r>
            <a:r>
              <a:rPr lang="fr-FR">
                <a:solidFill>
                  <a:schemeClr val="tx1"/>
                </a:solidFill>
              </a:rPr>
              <a:t> </a:t>
            </a:r>
          </a:p>
          <a:p>
            <a:pPr>
              <a:spcBef>
                <a:spcPts val="1600"/>
              </a:spcBef>
            </a:pPr>
            <a:r>
              <a:rPr lang="fr-FR">
                <a:solidFill>
                  <a:schemeClr val="tx1"/>
                </a:solidFill>
                <a:latin typeface="Lato"/>
              </a:rPr>
              <a:t>Loris </a:t>
            </a:r>
            <a:r>
              <a:rPr lang="fr-FR" err="1">
                <a:solidFill>
                  <a:schemeClr val="tx1"/>
                </a:solidFill>
                <a:latin typeface="Lato"/>
              </a:rPr>
              <a:t>Berniot</a:t>
            </a:r>
            <a:r>
              <a:rPr lang="fr-FR">
                <a:solidFill>
                  <a:schemeClr val="tx1"/>
                </a:solidFill>
                <a:latin typeface="Lato"/>
              </a:rPr>
              <a:t>, CentraleSupélec, </a:t>
            </a:r>
            <a:r>
              <a:rPr lang="fr-FR">
                <a:solidFill>
                  <a:schemeClr val="tx1"/>
                </a:solidFill>
                <a:latin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loris.berniot@student-cs.fr</a:t>
            </a:r>
            <a:r>
              <a:rPr lang="fr-FR">
                <a:solidFill>
                  <a:schemeClr val="tx1"/>
                </a:solidFill>
                <a:latin typeface="Lato"/>
              </a:rPr>
              <a:t> </a:t>
            </a:r>
            <a:endParaRPr lang="fr-FR">
              <a:solidFill>
                <a:schemeClr val="tx1"/>
              </a:solidFill>
              <a:latin typeface="Lato" panose="020F0502020204030203" pitchFamily="34" charset="77"/>
            </a:endParaRPr>
          </a:p>
          <a:p>
            <a:pPr>
              <a:spcBef>
                <a:spcPts val="1600"/>
              </a:spcBef>
            </a:pPr>
            <a:r>
              <a:rPr lang="fr-FR">
                <a:solidFill>
                  <a:schemeClr val="tx1"/>
                </a:solidFill>
                <a:latin typeface="Lato"/>
              </a:rPr>
              <a:t>Paul Dufresne, CentraleSupélec, </a:t>
            </a:r>
            <a:r>
              <a:rPr lang="fr-FR">
                <a:solidFill>
                  <a:schemeClr val="tx1"/>
                </a:solidFill>
                <a:latin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paul.dufresne@student-cs.fr</a:t>
            </a:r>
            <a:r>
              <a:rPr lang="fr-FR">
                <a:solidFill>
                  <a:schemeClr val="tx1"/>
                </a:solidFill>
                <a:latin typeface="Lato"/>
              </a:rPr>
              <a:t> </a:t>
            </a:r>
            <a:endParaRPr lang="fr-FR">
              <a:solidFill>
                <a:schemeClr val="tx1"/>
              </a:solidFill>
              <a:latin typeface="Lato" panose="020F0502020204030203" pitchFamily="34" charset="77"/>
            </a:endParaRPr>
          </a:p>
          <a:p>
            <a:pPr>
              <a:spcBef>
                <a:spcPts val="1600"/>
              </a:spcBef>
            </a:pPr>
            <a:r>
              <a:rPr lang="fr-FR" err="1">
                <a:solidFill>
                  <a:schemeClr val="tx1"/>
                </a:solidFill>
                <a:latin typeface="Lato"/>
              </a:rPr>
              <a:t>Soukaina</a:t>
            </a:r>
            <a:r>
              <a:rPr lang="fr-FR">
                <a:solidFill>
                  <a:schemeClr val="tx1"/>
                </a:solidFill>
                <a:latin typeface="Lato"/>
              </a:rPr>
              <a:t> </a:t>
            </a:r>
            <a:r>
              <a:rPr lang="fr-FR" err="1">
                <a:solidFill>
                  <a:schemeClr val="tx1"/>
                </a:solidFill>
                <a:latin typeface="Lato"/>
              </a:rPr>
              <a:t>Lidam</a:t>
            </a:r>
            <a:r>
              <a:rPr lang="fr-FR">
                <a:solidFill>
                  <a:schemeClr val="tx1"/>
                </a:solidFill>
                <a:latin typeface="Lato"/>
              </a:rPr>
              <a:t>, CentraleSupélec, </a:t>
            </a:r>
            <a:r>
              <a:rPr lang="fr-FR">
                <a:solidFill>
                  <a:schemeClr val="tx1"/>
                </a:solidFill>
                <a:latin typeface="La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soukaina.lidam@student-cs.fr</a:t>
            </a:r>
            <a:endParaRPr lang="fr-FR">
              <a:solidFill>
                <a:schemeClr val="tx1"/>
              </a:solidFill>
              <a:latin typeface="Lato" panose="020F0502020204030203" pitchFamily="34" charset="77"/>
            </a:endParaRPr>
          </a:p>
          <a:p>
            <a:pPr>
              <a:spcBef>
                <a:spcPts val="1600"/>
              </a:spcBef>
            </a:pPr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>
            <a:spLocks noGrp="1"/>
          </p:cNvSpPr>
          <p:nvPr>
            <p:ph type="title" idx="15"/>
          </p:nvPr>
        </p:nvSpPr>
        <p:spPr>
          <a:xfrm>
            <a:off x="587700" y="532387"/>
            <a:ext cx="796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SOMMAIRE</a:t>
            </a:r>
            <a:endParaRPr sz="4800"/>
          </a:p>
        </p:txBody>
      </p:sp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2348913" y="1496639"/>
            <a:ext cx="15498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9" name="Google Shape;279;p39"/>
          <p:cNvSpPr txBox="1">
            <a:spLocks noGrp="1"/>
          </p:cNvSpPr>
          <p:nvPr>
            <p:ph type="title" idx="3"/>
          </p:nvPr>
        </p:nvSpPr>
        <p:spPr>
          <a:xfrm>
            <a:off x="5242306" y="1529228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0" name="Google Shape;280;p39"/>
          <p:cNvSpPr txBox="1">
            <a:spLocks noGrp="1"/>
          </p:cNvSpPr>
          <p:nvPr>
            <p:ph type="subTitle" idx="1"/>
          </p:nvPr>
        </p:nvSpPr>
        <p:spPr>
          <a:xfrm>
            <a:off x="1942208" y="4103663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Description des Algorithmes </a:t>
            </a:r>
            <a:endParaRPr/>
          </a:p>
        </p:txBody>
      </p:sp>
      <p:sp>
        <p:nvSpPr>
          <p:cNvPr id="281" name="Google Shape;281;p39"/>
          <p:cNvSpPr txBox="1">
            <a:spLocks noGrp="1"/>
          </p:cNvSpPr>
          <p:nvPr>
            <p:ph type="subTitle" idx="7"/>
          </p:nvPr>
        </p:nvSpPr>
        <p:spPr>
          <a:xfrm>
            <a:off x="4743438" y="1975720"/>
            <a:ext cx="2540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CHOIX TECHNOLOGIES</a:t>
            </a:r>
            <a:endParaRPr/>
          </a:p>
        </p:txBody>
      </p:sp>
      <p:sp>
        <p:nvSpPr>
          <p:cNvPr id="282" name="Google Shape;282;p39"/>
          <p:cNvSpPr txBox="1">
            <a:spLocks noGrp="1"/>
          </p:cNvSpPr>
          <p:nvPr>
            <p:ph type="subTitle" idx="14"/>
          </p:nvPr>
        </p:nvSpPr>
        <p:spPr>
          <a:xfrm>
            <a:off x="1821938" y="3678413"/>
            <a:ext cx="2602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83" name="Google Shape;283;p39"/>
          <p:cNvSpPr txBox="1">
            <a:spLocks noGrp="1"/>
          </p:cNvSpPr>
          <p:nvPr>
            <p:ph type="subTitle" idx="2"/>
          </p:nvPr>
        </p:nvSpPr>
        <p:spPr>
          <a:xfrm>
            <a:off x="4831583" y="4103663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Remerciement et Contacts</a:t>
            </a:r>
          </a:p>
        </p:txBody>
      </p:sp>
      <p:sp>
        <p:nvSpPr>
          <p:cNvPr id="284" name="Google Shape;284;p39"/>
          <p:cNvSpPr txBox="1">
            <a:spLocks noGrp="1"/>
          </p:cNvSpPr>
          <p:nvPr>
            <p:ph type="title" idx="4"/>
          </p:nvPr>
        </p:nvSpPr>
        <p:spPr>
          <a:xfrm>
            <a:off x="2349156" y="3227857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85" name="Google Shape;285;p39"/>
          <p:cNvSpPr txBox="1">
            <a:spLocks noGrp="1"/>
          </p:cNvSpPr>
          <p:nvPr>
            <p:ph type="title" idx="5"/>
          </p:nvPr>
        </p:nvSpPr>
        <p:spPr>
          <a:xfrm>
            <a:off x="5242549" y="3227857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86" name="Google Shape;286;p39"/>
          <p:cNvSpPr txBox="1">
            <a:spLocks noGrp="1"/>
          </p:cNvSpPr>
          <p:nvPr>
            <p:ph type="subTitle" idx="6"/>
          </p:nvPr>
        </p:nvSpPr>
        <p:spPr>
          <a:xfrm>
            <a:off x="1822938" y="1975720"/>
            <a:ext cx="2602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7" name="Google Shape;287;p39"/>
          <p:cNvSpPr txBox="1">
            <a:spLocks noGrp="1"/>
          </p:cNvSpPr>
          <p:nvPr>
            <p:ph type="subTitle" idx="8"/>
          </p:nvPr>
        </p:nvSpPr>
        <p:spPr>
          <a:xfrm>
            <a:off x="4719863" y="3678413"/>
            <a:ext cx="2602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8" name="Google Shape;288;p39"/>
          <p:cNvSpPr txBox="1">
            <a:spLocks noGrp="1"/>
          </p:cNvSpPr>
          <p:nvPr>
            <p:ph type="subTitle" idx="13"/>
          </p:nvPr>
        </p:nvSpPr>
        <p:spPr>
          <a:xfrm>
            <a:off x="4835583" y="2398042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Open-sources </a:t>
            </a:r>
            <a:endParaRPr/>
          </a:p>
        </p:txBody>
      </p:sp>
      <p:grpSp>
        <p:nvGrpSpPr>
          <p:cNvPr id="289" name="Google Shape;289;p39"/>
          <p:cNvGrpSpPr/>
          <p:nvPr/>
        </p:nvGrpSpPr>
        <p:grpSpPr>
          <a:xfrm rot="1230688">
            <a:off x="-776551" y="3894396"/>
            <a:ext cx="1814974" cy="1777044"/>
            <a:chOff x="-146650" y="2998550"/>
            <a:chExt cx="1719750" cy="1719750"/>
          </a:xfrm>
        </p:grpSpPr>
        <p:sp>
          <p:nvSpPr>
            <p:cNvPr id="290" name="Google Shape;290;p39"/>
            <p:cNvSpPr/>
            <p:nvPr/>
          </p:nvSpPr>
          <p:spPr>
            <a:xfrm>
              <a:off x="681875" y="2998550"/>
              <a:ext cx="62175" cy="271575"/>
            </a:xfrm>
            <a:custGeom>
              <a:avLst/>
              <a:gdLst/>
              <a:ahLst/>
              <a:cxnLst/>
              <a:rect l="l" t="t" r="r" b="b"/>
              <a:pathLst>
                <a:path w="2487" h="10863" extrusionOk="0">
                  <a:moveTo>
                    <a:pt x="1254" y="1"/>
                  </a:moveTo>
                  <a:cubicBezTo>
                    <a:pt x="557" y="1"/>
                    <a:pt x="0" y="558"/>
                    <a:pt x="0" y="1234"/>
                  </a:cubicBezTo>
                  <a:lnTo>
                    <a:pt x="0" y="10862"/>
                  </a:lnTo>
                  <a:lnTo>
                    <a:pt x="2487" y="10862"/>
                  </a:lnTo>
                  <a:lnTo>
                    <a:pt x="2487" y="1234"/>
                  </a:lnTo>
                  <a:cubicBezTo>
                    <a:pt x="2487" y="558"/>
                    <a:pt x="1930" y="1"/>
                    <a:pt x="1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9"/>
            <p:cNvSpPr/>
            <p:nvPr/>
          </p:nvSpPr>
          <p:spPr>
            <a:xfrm>
              <a:off x="-146650" y="3825100"/>
              <a:ext cx="271550" cy="62200"/>
            </a:xfrm>
            <a:custGeom>
              <a:avLst/>
              <a:gdLst/>
              <a:ahLst/>
              <a:cxnLst/>
              <a:rect l="l" t="t" r="r" b="b"/>
              <a:pathLst>
                <a:path w="10862" h="2488" extrusionOk="0">
                  <a:moveTo>
                    <a:pt x="1234" y="0"/>
                  </a:moveTo>
                  <a:cubicBezTo>
                    <a:pt x="557" y="0"/>
                    <a:pt x="0" y="557"/>
                    <a:pt x="0" y="1254"/>
                  </a:cubicBezTo>
                  <a:cubicBezTo>
                    <a:pt x="0" y="1930"/>
                    <a:pt x="557" y="2487"/>
                    <a:pt x="1234" y="2487"/>
                  </a:cubicBezTo>
                  <a:lnTo>
                    <a:pt x="10862" y="2487"/>
                  </a:lnTo>
                  <a:lnTo>
                    <a:pt x="10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9"/>
            <p:cNvSpPr/>
            <p:nvPr/>
          </p:nvSpPr>
          <p:spPr>
            <a:xfrm>
              <a:off x="681875" y="4446750"/>
              <a:ext cx="62175" cy="271550"/>
            </a:xfrm>
            <a:custGeom>
              <a:avLst/>
              <a:gdLst/>
              <a:ahLst/>
              <a:cxnLst/>
              <a:rect l="l" t="t" r="r" b="b"/>
              <a:pathLst>
                <a:path w="2487" h="10862" extrusionOk="0">
                  <a:moveTo>
                    <a:pt x="0" y="0"/>
                  </a:moveTo>
                  <a:lnTo>
                    <a:pt x="0" y="9628"/>
                  </a:lnTo>
                  <a:cubicBezTo>
                    <a:pt x="0" y="10305"/>
                    <a:pt x="557" y="10862"/>
                    <a:pt x="1254" y="10862"/>
                  </a:cubicBezTo>
                  <a:cubicBezTo>
                    <a:pt x="1930" y="10862"/>
                    <a:pt x="2487" y="10305"/>
                    <a:pt x="2487" y="9628"/>
                  </a:cubicBezTo>
                  <a:lnTo>
                    <a:pt x="24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9"/>
            <p:cNvSpPr/>
            <p:nvPr/>
          </p:nvSpPr>
          <p:spPr>
            <a:xfrm>
              <a:off x="1301525" y="3825100"/>
              <a:ext cx="271575" cy="62200"/>
            </a:xfrm>
            <a:custGeom>
              <a:avLst/>
              <a:gdLst/>
              <a:ahLst/>
              <a:cxnLst/>
              <a:rect l="l" t="t" r="r" b="b"/>
              <a:pathLst>
                <a:path w="10863" h="2488" extrusionOk="0">
                  <a:moveTo>
                    <a:pt x="1" y="0"/>
                  </a:moveTo>
                  <a:lnTo>
                    <a:pt x="1" y="2487"/>
                  </a:lnTo>
                  <a:lnTo>
                    <a:pt x="9629" y="2487"/>
                  </a:lnTo>
                  <a:cubicBezTo>
                    <a:pt x="10305" y="2487"/>
                    <a:pt x="10862" y="1930"/>
                    <a:pt x="10862" y="1254"/>
                  </a:cubicBezTo>
                  <a:cubicBezTo>
                    <a:pt x="10862" y="557"/>
                    <a:pt x="10305" y="0"/>
                    <a:pt x="96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9"/>
            <p:cNvSpPr/>
            <p:nvPr/>
          </p:nvSpPr>
          <p:spPr>
            <a:xfrm>
              <a:off x="-32775" y="3112450"/>
              <a:ext cx="1491975" cy="1491975"/>
            </a:xfrm>
            <a:custGeom>
              <a:avLst/>
              <a:gdLst/>
              <a:ahLst/>
              <a:cxnLst/>
              <a:rect l="l" t="t" r="r" b="b"/>
              <a:pathLst>
                <a:path w="59679" h="59679" extrusionOk="0">
                  <a:moveTo>
                    <a:pt x="29840" y="0"/>
                  </a:moveTo>
                  <a:cubicBezTo>
                    <a:pt x="13349" y="0"/>
                    <a:pt x="1" y="13348"/>
                    <a:pt x="1" y="29839"/>
                  </a:cubicBezTo>
                  <a:cubicBezTo>
                    <a:pt x="1" y="46310"/>
                    <a:pt x="13349" y="59678"/>
                    <a:pt x="29840" y="59678"/>
                  </a:cubicBezTo>
                  <a:cubicBezTo>
                    <a:pt x="46311" y="59678"/>
                    <a:pt x="59679" y="46310"/>
                    <a:pt x="59679" y="29839"/>
                  </a:cubicBezTo>
                  <a:cubicBezTo>
                    <a:pt x="59679" y="13348"/>
                    <a:pt x="46311" y="0"/>
                    <a:pt x="298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9"/>
            <p:cNvSpPr/>
            <p:nvPr/>
          </p:nvSpPr>
          <p:spPr>
            <a:xfrm>
              <a:off x="122900" y="3268100"/>
              <a:ext cx="1180650" cy="1180650"/>
            </a:xfrm>
            <a:custGeom>
              <a:avLst/>
              <a:gdLst/>
              <a:ahLst/>
              <a:cxnLst/>
              <a:rect l="l" t="t" r="r" b="b"/>
              <a:pathLst>
                <a:path w="47226" h="47226" extrusionOk="0">
                  <a:moveTo>
                    <a:pt x="23613" y="1"/>
                  </a:moveTo>
                  <a:cubicBezTo>
                    <a:pt x="10583" y="1"/>
                    <a:pt x="0" y="10584"/>
                    <a:pt x="0" y="23613"/>
                  </a:cubicBezTo>
                  <a:cubicBezTo>
                    <a:pt x="0" y="36623"/>
                    <a:pt x="10583" y="47226"/>
                    <a:pt x="23613" y="47226"/>
                  </a:cubicBezTo>
                  <a:cubicBezTo>
                    <a:pt x="36622" y="47226"/>
                    <a:pt x="47225" y="36623"/>
                    <a:pt x="47225" y="23613"/>
                  </a:cubicBezTo>
                  <a:cubicBezTo>
                    <a:pt x="47225" y="10584"/>
                    <a:pt x="36622" y="1"/>
                    <a:pt x="236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9"/>
            <p:cNvSpPr/>
            <p:nvPr/>
          </p:nvSpPr>
          <p:spPr>
            <a:xfrm>
              <a:off x="610750" y="3330775"/>
              <a:ext cx="630125" cy="630125"/>
            </a:xfrm>
            <a:custGeom>
              <a:avLst/>
              <a:gdLst/>
              <a:ahLst/>
              <a:cxnLst/>
              <a:rect l="l" t="t" r="r" b="b"/>
              <a:pathLst>
                <a:path w="25205" h="25205" extrusionOk="0">
                  <a:moveTo>
                    <a:pt x="25205" y="0"/>
                  </a:moveTo>
                  <a:lnTo>
                    <a:pt x="4377" y="15318"/>
                  </a:lnTo>
                  <a:cubicBezTo>
                    <a:pt x="4279" y="15313"/>
                    <a:pt x="4181" y="15310"/>
                    <a:pt x="4082" y="15310"/>
                  </a:cubicBezTo>
                  <a:cubicBezTo>
                    <a:pt x="2606" y="15310"/>
                    <a:pt x="1120" y="15871"/>
                    <a:pt x="1" y="17008"/>
                  </a:cubicBezTo>
                  <a:lnTo>
                    <a:pt x="777" y="24428"/>
                  </a:lnTo>
                  <a:lnTo>
                    <a:pt x="8197" y="25204"/>
                  </a:lnTo>
                  <a:cubicBezTo>
                    <a:pt x="9410" y="24011"/>
                    <a:pt x="9967" y="22399"/>
                    <a:pt x="9887" y="20828"/>
                  </a:cubicBezTo>
                  <a:lnTo>
                    <a:pt x="252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9"/>
            <p:cNvSpPr/>
            <p:nvPr/>
          </p:nvSpPr>
          <p:spPr>
            <a:xfrm>
              <a:off x="185550" y="3755975"/>
              <a:ext cx="630125" cy="630125"/>
            </a:xfrm>
            <a:custGeom>
              <a:avLst/>
              <a:gdLst/>
              <a:ahLst/>
              <a:cxnLst/>
              <a:rect l="l" t="t" r="r" b="b"/>
              <a:pathLst>
                <a:path w="25205" h="25205" extrusionOk="0">
                  <a:moveTo>
                    <a:pt x="17009" y="0"/>
                  </a:moveTo>
                  <a:cubicBezTo>
                    <a:pt x="15795" y="1194"/>
                    <a:pt x="15238" y="2805"/>
                    <a:pt x="15318" y="4377"/>
                  </a:cubicBezTo>
                  <a:lnTo>
                    <a:pt x="1" y="25204"/>
                  </a:lnTo>
                  <a:lnTo>
                    <a:pt x="20828" y="9887"/>
                  </a:lnTo>
                  <a:cubicBezTo>
                    <a:pt x="20926" y="9892"/>
                    <a:pt x="21025" y="9895"/>
                    <a:pt x="21123" y="9895"/>
                  </a:cubicBezTo>
                  <a:cubicBezTo>
                    <a:pt x="22599" y="9895"/>
                    <a:pt x="24086" y="9334"/>
                    <a:pt x="25205" y="8196"/>
                  </a:cubicBezTo>
                  <a:lnTo>
                    <a:pt x="170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9"/>
            <p:cNvSpPr/>
            <p:nvPr/>
          </p:nvSpPr>
          <p:spPr>
            <a:xfrm>
              <a:off x="671425" y="3816650"/>
              <a:ext cx="83075" cy="83075"/>
            </a:xfrm>
            <a:custGeom>
              <a:avLst/>
              <a:gdLst/>
              <a:ahLst/>
              <a:cxnLst/>
              <a:rect l="l" t="t" r="r" b="b"/>
              <a:pathLst>
                <a:path w="3323" h="3323" extrusionOk="0">
                  <a:moveTo>
                    <a:pt x="1672" y="0"/>
                  </a:moveTo>
                  <a:cubicBezTo>
                    <a:pt x="757" y="0"/>
                    <a:pt x="1" y="756"/>
                    <a:pt x="1" y="1671"/>
                  </a:cubicBezTo>
                  <a:cubicBezTo>
                    <a:pt x="1" y="2586"/>
                    <a:pt x="757" y="3322"/>
                    <a:pt x="1672" y="3322"/>
                  </a:cubicBezTo>
                  <a:cubicBezTo>
                    <a:pt x="2587" y="3322"/>
                    <a:pt x="3323" y="2586"/>
                    <a:pt x="3323" y="1671"/>
                  </a:cubicBezTo>
                  <a:cubicBezTo>
                    <a:pt x="3323" y="756"/>
                    <a:pt x="2587" y="0"/>
                    <a:pt x="1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39"/>
          <p:cNvSpPr txBox="1">
            <a:spLocks noGrp="1"/>
          </p:cNvSpPr>
          <p:nvPr>
            <p:ph type="subTitle" idx="9"/>
          </p:nvPr>
        </p:nvSpPr>
        <p:spPr>
          <a:xfrm>
            <a:off x="1941183" y="2398042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Contexte et Problématique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3"/>
          <p:cNvSpPr txBox="1">
            <a:spLocks noGrp="1"/>
          </p:cNvSpPr>
          <p:nvPr>
            <p:ph type="title"/>
          </p:nvPr>
        </p:nvSpPr>
        <p:spPr>
          <a:xfrm>
            <a:off x="911100" y="1684986"/>
            <a:ext cx="7321800" cy="19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>
                <a:solidFill>
                  <a:srgbClr val="FFFF00"/>
                </a:solidFill>
              </a:rPr>
              <a:t>80 ans</a:t>
            </a:r>
            <a:br>
              <a:rPr lang="fr-FR" sz="7200">
                <a:solidFill>
                  <a:srgbClr val="FFFF00"/>
                </a:solidFill>
              </a:rPr>
            </a:br>
            <a:r>
              <a:rPr lang="fr-FR" sz="7200">
                <a:solidFill>
                  <a:schemeClr val="tx1">
                    <a:lumMod val="95000"/>
                    <a:lumOff val="5000"/>
                  </a:schemeClr>
                </a:solidFill>
              </a:rPr>
              <a:t>Moyenne de vie d’un arbre !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>
            <a:spLocks noGrp="1"/>
          </p:cNvSpPr>
          <p:nvPr>
            <p:ph type="title"/>
          </p:nvPr>
        </p:nvSpPr>
        <p:spPr>
          <a:xfrm>
            <a:off x="470745" y="2065988"/>
            <a:ext cx="3443400" cy="8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2400">
                <a:solidFill>
                  <a:schemeClr val="tx1">
                    <a:lumMod val="95000"/>
                    <a:lumOff val="5000"/>
                  </a:schemeClr>
                </a:solidFill>
              </a:rPr>
              <a:t>Camille  : </a:t>
            </a:r>
            <a:r>
              <a:rPr lang="fr-FR" sz="2400">
                <a:solidFill>
                  <a:schemeClr val="tx1">
                    <a:lumMod val="95000"/>
                    <a:lumOff val="5000"/>
                  </a:schemeClr>
                </a:solidFill>
              </a:rPr>
              <a:t>Responsable de </a:t>
            </a:r>
            <a:r>
              <a:rPr lang="en-GB" sz="2400">
                <a:solidFill>
                  <a:schemeClr val="tx1">
                    <a:lumMod val="95000"/>
                    <a:lumOff val="5000"/>
                  </a:schemeClr>
                </a:solidFill>
              </a:rPr>
              <a:t> diagnostic sanitaire des </a:t>
            </a:r>
            <a:r>
              <a:rPr lang="en-GB" sz="2400" err="1">
                <a:solidFill>
                  <a:schemeClr val="tx1">
                    <a:lumMod val="95000"/>
                    <a:lumOff val="5000"/>
                  </a:schemeClr>
                </a:solidFill>
              </a:rPr>
              <a:t>arbres</a:t>
            </a:r>
            <a:r>
              <a:rPr lang="en-GB" sz="2400">
                <a:solidFill>
                  <a:schemeClr val="tx1">
                    <a:lumMod val="95000"/>
                    <a:lumOff val="5000"/>
                  </a:schemeClr>
                </a:solidFill>
              </a:rPr>
              <a:t> dans la </a:t>
            </a:r>
            <a:r>
              <a:rPr lang="en-GB" sz="2400" err="1">
                <a:solidFill>
                  <a:schemeClr val="tx1">
                    <a:lumMod val="95000"/>
                    <a:lumOff val="5000"/>
                  </a:schemeClr>
                </a:solidFill>
              </a:rPr>
              <a:t>ville</a:t>
            </a:r>
            <a:r>
              <a:rPr lang="en-GB" sz="2400">
                <a:solidFill>
                  <a:schemeClr val="tx1">
                    <a:lumMod val="95000"/>
                    <a:lumOff val="5000"/>
                  </a:schemeClr>
                </a:solidFill>
              </a:rPr>
              <a:t> Courbevoie</a:t>
            </a:r>
            <a:br>
              <a:rPr lang="en-GB" sz="240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GB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 descr="Arbre Conseil® : connaître l'état sanitaire des arbres d'alignement">
            <a:extLst>
              <a:ext uri="{FF2B5EF4-FFF2-40B4-BE49-F238E27FC236}">
                <a16:creationId xmlns:a16="http://schemas.microsoft.com/office/drawing/2014/main" id="{622ADE6C-1121-4B15-A61A-97EC0CA39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097" y="-24"/>
            <a:ext cx="34433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5" name="Google Shape;305;p40"/>
          <p:cNvSpPr txBox="1">
            <a:spLocks noGrp="1"/>
          </p:cNvSpPr>
          <p:nvPr>
            <p:ph type="subTitle" idx="1"/>
          </p:nvPr>
        </p:nvSpPr>
        <p:spPr>
          <a:xfrm>
            <a:off x="482377" y="2855310"/>
            <a:ext cx="3443400" cy="1446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fr-FR" sz="2000"/>
              <a:t>Aidons là en passant à un langage naturel </a:t>
            </a:r>
            <a:endParaRPr sz="2000"/>
          </a:p>
        </p:txBody>
      </p:sp>
      <p:sp>
        <p:nvSpPr>
          <p:cNvPr id="307" name="Google Shape;307;p40"/>
          <p:cNvSpPr/>
          <p:nvPr/>
        </p:nvSpPr>
        <p:spPr>
          <a:xfrm>
            <a:off x="4560096" y="-135456"/>
            <a:ext cx="3497400" cy="5278956"/>
          </a:xfrm>
          <a:prstGeom prst="rect">
            <a:avLst/>
          </a:prstGeom>
          <a:solidFill>
            <a:srgbClr val="E5DABE">
              <a:alpha val="263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8EA17-CAA5-4766-84E9-9B54E8BF3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408" y="292522"/>
            <a:ext cx="3227293" cy="806824"/>
          </a:xfrm>
        </p:spPr>
        <p:txBody>
          <a:bodyPr anchor="ctr"/>
          <a:lstStyle/>
          <a:p>
            <a:r>
              <a:rPr lang="fr-FR"/>
              <a:t>TECHNOLOGIES</a:t>
            </a:r>
            <a:endParaRPr lang="en-GB"/>
          </a:p>
        </p:txBody>
      </p:sp>
      <p:pic>
        <p:nvPicPr>
          <p:cNvPr id="1026" name="Picture 2" descr="Updating the OSM street network… frequently! | Openrouteservice">
            <a:extLst>
              <a:ext uri="{FF2B5EF4-FFF2-40B4-BE49-F238E27FC236}">
                <a16:creationId xmlns:a16="http://schemas.microsoft.com/office/drawing/2014/main" id="{D17655FA-95C3-4366-8186-90B11B9E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21" y="1902886"/>
            <a:ext cx="2702859" cy="90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t:API de Overpass - OpenStreetMap Wiki">
            <a:extLst>
              <a:ext uri="{FF2B5EF4-FFF2-40B4-BE49-F238E27FC236}">
                <a16:creationId xmlns:a16="http://schemas.microsoft.com/office/drawing/2014/main" id="{9090907E-E7B9-40DB-AC39-0294B08CA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741" y="1625682"/>
            <a:ext cx="3072974" cy="122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C0EA734-4EE2-427A-BFB6-DF1C48C69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906" y="3319504"/>
            <a:ext cx="968187" cy="96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28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5F110B7-16A0-40E0-B5DB-6E4D71BA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134" y="89967"/>
            <a:ext cx="3443400" cy="862800"/>
          </a:xfrm>
        </p:spPr>
        <p:txBody>
          <a:bodyPr/>
          <a:lstStyle/>
          <a:p>
            <a:r>
              <a:rPr lang="fr-FR"/>
              <a:t>Objectif 1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EEA94670-7B27-46AE-B5B2-6FD92372DD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84410" y="2762594"/>
            <a:ext cx="642074" cy="158030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0481F75B-843D-4F4B-8C51-22B6CCB1C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3" y="1199870"/>
            <a:ext cx="4293715" cy="203601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C91A6C1-4BDE-48CB-AF2E-98E8C88A0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602" y="2776020"/>
            <a:ext cx="4165642" cy="2036011"/>
          </a:xfrm>
          <a:prstGeom prst="rect">
            <a:avLst/>
          </a:prstGeom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2087907E-F750-43D4-9404-0D6C5DD71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4134" y="771002"/>
            <a:ext cx="3431400" cy="461450"/>
          </a:xfrm>
        </p:spPr>
        <p:txBody>
          <a:bodyPr/>
          <a:lstStyle/>
          <a:p>
            <a:r>
              <a:rPr lang="fr-FR"/>
              <a:t>Entrée - Sortie</a:t>
            </a:r>
          </a:p>
        </p:txBody>
      </p:sp>
    </p:spTree>
    <p:extLst>
      <p:ext uri="{BB962C8B-B14F-4D97-AF65-F5344CB8AC3E}">
        <p14:creationId xmlns:p14="http://schemas.microsoft.com/office/powerpoint/2010/main" val="155019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5F110B7-16A0-40E0-B5DB-6E4D71BA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134" y="89967"/>
            <a:ext cx="3443400" cy="862800"/>
          </a:xfrm>
        </p:spPr>
        <p:txBody>
          <a:bodyPr/>
          <a:lstStyle/>
          <a:p>
            <a:r>
              <a:rPr lang="fr-FR"/>
              <a:t>Objectif 1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B5843107-59B0-49F3-90AE-689BDD646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4134" y="771002"/>
            <a:ext cx="3431400" cy="461450"/>
          </a:xfrm>
        </p:spPr>
        <p:txBody>
          <a:bodyPr/>
          <a:lstStyle/>
          <a:p>
            <a:r>
              <a:rPr lang="fr-FR"/>
              <a:t>Fonctionnement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8B88A8-EF8D-40A2-B3C2-BF8036F9A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0323"/>
            <a:ext cx="7981122" cy="325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3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5F110B7-16A0-40E0-B5DB-6E4D71BA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134" y="89967"/>
            <a:ext cx="3443400" cy="862800"/>
          </a:xfrm>
        </p:spPr>
        <p:txBody>
          <a:bodyPr/>
          <a:lstStyle/>
          <a:p>
            <a:r>
              <a:rPr lang="fr-FR"/>
              <a:t>Objectif 1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B5843107-59B0-49F3-90AE-689BDD646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4134" y="820698"/>
            <a:ext cx="3611127" cy="461450"/>
          </a:xfrm>
        </p:spPr>
        <p:txBody>
          <a:bodyPr/>
          <a:lstStyle/>
          <a:p>
            <a:r>
              <a:rPr lang="fr-FR"/>
              <a:t>Intérêt de l’élargissement de la </a:t>
            </a:r>
            <a:r>
              <a:rPr lang="fr-FR" err="1"/>
              <a:t>bbox</a:t>
            </a:r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87480B4-CA53-4748-91A3-913C51E2F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2108"/>
            <a:ext cx="7941365" cy="281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5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5F110B7-16A0-40E0-B5DB-6E4D71BA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134" y="89967"/>
            <a:ext cx="3443400" cy="862800"/>
          </a:xfrm>
        </p:spPr>
        <p:txBody>
          <a:bodyPr/>
          <a:lstStyle/>
          <a:p>
            <a:r>
              <a:rPr lang="fr-FR"/>
              <a:t>Objectif 1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B5843107-59B0-49F3-90AE-689BDD646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4743" y="820698"/>
            <a:ext cx="3431400" cy="461450"/>
          </a:xfrm>
        </p:spPr>
        <p:txBody>
          <a:bodyPr/>
          <a:lstStyle/>
          <a:p>
            <a:r>
              <a:rPr lang="fr-FR"/>
              <a:t>Résultat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82DC494-5D1B-4150-85ED-EF28014BC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3498"/>
            <a:ext cx="7951304" cy="276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11576"/>
      </p:ext>
    </p:extLst>
  </p:cSld>
  <p:clrMapOvr>
    <a:masterClrMapping/>
  </p:clrMapOvr>
</p:sld>
</file>

<file path=ppt/theme/theme1.xml><?xml version="1.0" encoding="utf-8"?>
<a:theme xmlns:a="http://schemas.openxmlformats.org/drawingml/2006/main" name="Planning my Trip By Slidesgo">
  <a:themeElements>
    <a:clrScheme name="Simple Light">
      <a:dk1>
        <a:srgbClr val="000000"/>
      </a:dk1>
      <a:lt1>
        <a:srgbClr val="FFFFFF"/>
      </a:lt1>
      <a:dk2>
        <a:srgbClr val="8D9E7C"/>
      </a:dk2>
      <a:lt2>
        <a:srgbClr val="FFFFFF"/>
      </a:lt2>
      <a:accent1>
        <a:srgbClr val="8D9E7C"/>
      </a:accent1>
      <a:accent2>
        <a:srgbClr val="8D9E7C"/>
      </a:accent2>
      <a:accent3>
        <a:srgbClr val="E5DABE"/>
      </a:accent3>
      <a:accent4>
        <a:srgbClr val="A58854"/>
      </a:accent4>
      <a:accent5>
        <a:srgbClr val="795C29"/>
      </a:accent5>
      <a:accent6>
        <a:srgbClr val="8D9E7C"/>
      </a:accent6>
      <a:hlink>
        <a:srgbClr val="A588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00045594C48A4F9E2D312940F87DDD" ma:contentTypeVersion="3" ma:contentTypeDescription="Crée un document." ma:contentTypeScope="" ma:versionID="d30896e3fd75f6c9c7a6b88379d652c9">
  <xsd:schema xmlns:xsd="http://www.w3.org/2001/XMLSchema" xmlns:xs="http://www.w3.org/2001/XMLSchema" xmlns:p="http://schemas.microsoft.com/office/2006/metadata/properties" xmlns:ns2="c8a15d3f-15b8-4f56-aa45-8269915ef86e" targetNamespace="http://schemas.microsoft.com/office/2006/metadata/properties" ma:root="true" ma:fieldsID="173046c63d1ea754d8648f1eb810f268" ns2:_="">
    <xsd:import namespace="c8a15d3f-15b8-4f56-aa45-8269915ef8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a15d3f-15b8-4f56-aa45-8269915ef8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897A85-810E-4388-975D-D208EEA6ECBB}">
  <ds:schemaRefs>
    <ds:schemaRef ds:uri="c8a15d3f-15b8-4f56-aa45-8269915ef86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339388E-04C8-4976-8515-C3203EDF4E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24A7E8-9223-45FE-AD28-25D7CBF1A0CD}">
  <ds:schemaRefs>
    <ds:schemaRef ds:uri="c8a15d3f-15b8-4f56-aa45-8269915ef86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14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Planning my Trip By Slidesgo</vt:lpstr>
      <vt:lpstr>TROUVONS   L’ ARBRE</vt:lpstr>
      <vt:lpstr>SOMMAIRE</vt:lpstr>
      <vt:lpstr>80 ans Moyenne de vie d’un arbre ! </vt:lpstr>
      <vt:lpstr>Camille  : Responsable de  diagnostic sanitaire des arbres dans la ville Courbevoie </vt:lpstr>
      <vt:lpstr>TECHNOLOGIES</vt:lpstr>
      <vt:lpstr>Objectif 1</vt:lpstr>
      <vt:lpstr>Objectif 1</vt:lpstr>
      <vt:lpstr>Objectif 1</vt:lpstr>
      <vt:lpstr>Objectif 1</vt:lpstr>
      <vt:lpstr>Objectif 2</vt:lpstr>
      <vt:lpstr>PowerPoint Presentation</vt:lpstr>
      <vt:lpstr>Objectif 3</vt:lpstr>
      <vt:lpstr>Objectif 3</vt:lpstr>
      <vt:lpstr>MERCI POUR VOTRE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TROUVANT   L’ ARBRE</dc:title>
  <dc:creator>Loris BERNIOT</dc:creator>
  <cp:revision>1</cp:revision>
  <dcterms:modified xsi:type="dcterms:W3CDTF">2021-04-15T13:51:14Z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0x0101003700045594C48A4F9E2D312940F87DDD</vt:lpwstr>
  </property>
</Properties>
</file>