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55" r:id="rId3"/>
  </p:sldMasterIdLst>
  <p:notesMasterIdLst>
    <p:notesMasterId r:id="rId13"/>
  </p:notesMasterIdLst>
  <p:sldIdLst>
    <p:sldId id="358" r:id="rId4"/>
    <p:sldId id="265" r:id="rId5"/>
    <p:sldId id="267" r:id="rId6"/>
    <p:sldId id="360" r:id="rId7"/>
    <p:sldId id="274" r:id="rId8"/>
    <p:sldId id="361" r:id="rId9"/>
    <p:sldId id="362" r:id="rId10"/>
    <p:sldId id="333" r:id="rId11"/>
    <p:sldId id="350" r:id="rId12"/>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8">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89316" autoAdjust="0"/>
  </p:normalViewPr>
  <p:slideViewPr>
    <p:cSldViewPr snapToGrid="0">
      <p:cViewPr varScale="1">
        <p:scale>
          <a:sx n="43" d="100"/>
          <a:sy n="43" d="100"/>
        </p:scale>
        <p:origin x="1116" y="72"/>
      </p:cViewPr>
      <p:guideLst>
        <p:guide orient="horz" pos="3238"/>
        <p:guide pos="5759"/>
      </p:guideLst>
    </p:cSldViewPr>
  </p:slideViewPr>
  <p:notesTextViewPr>
    <p:cViewPr>
      <p:scale>
        <a:sx n="1" d="1"/>
        <a:sy n="1" d="1"/>
      </p:scale>
      <p:origin x="0" y="0"/>
    </p:cViewPr>
  </p:notesTextViewPr>
  <p:sorterViewPr>
    <p:cViewPr>
      <p:scale>
        <a:sx n="100" d="100"/>
        <a:sy n="100" d="100"/>
      </p:scale>
      <p:origin x="0" y="4836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t>2017/10/21</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t>‹N°›</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5"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正方形/長方形 5"/>
          <p:cNvSpPr/>
          <p:nvPr userDrawn="1"/>
        </p:nvSpPr>
        <p:spPr>
          <a:xfrm>
            <a:off x="1222326" y="4135388"/>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36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100000"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Horisontal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9"/>
          <p:cNvSpPr>
            <a:spLocks noGrp="1"/>
          </p:cNvSpPr>
          <p:nvPr>
            <p:ph type="pic" sz="quarter" idx="14" hasCustomPrompt="1"/>
          </p:nvPr>
        </p:nvSpPr>
        <p:spPr>
          <a:xfrm>
            <a:off x="-1" y="2407196"/>
            <a:ext cx="4462687" cy="4680520"/>
          </a:xfrm>
          <a:solidFill>
            <a:schemeClr val="accent2">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0" name="図プレースホルダー 9"/>
          <p:cNvSpPr>
            <a:spLocks noGrp="1"/>
          </p:cNvSpPr>
          <p:nvPr>
            <p:ph type="pic" sz="quarter" idx="15" hasCustomPrompt="1"/>
          </p:nvPr>
        </p:nvSpPr>
        <p:spPr>
          <a:xfrm>
            <a:off x="4462687" y="2407196"/>
            <a:ext cx="8568950" cy="4680520"/>
          </a:xfrm>
          <a:solidFill>
            <a:schemeClr val="accent3">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1" name="図プレースホルダー 9"/>
          <p:cNvSpPr>
            <a:spLocks noGrp="1"/>
          </p:cNvSpPr>
          <p:nvPr>
            <p:ph type="pic" sz="quarter" idx="16" hasCustomPrompt="1"/>
          </p:nvPr>
        </p:nvSpPr>
        <p:spPr>
          <a:xfrm>
            <a:off x="13031638" y="2407196"/>
            <a:ext cx="5254774" cy="4680520"/>
          </a:xfrm>
          <a:solidFill>
            <a:schemeClr val="accent1">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751976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2" y="7087716"/>
            <a:ext cx="4463523"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4463522" y="7087716"/>
            <a:ext cx="8568007"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13031637" y="7087716"/>
            <a:ext cx="5254774"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444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 presetClass="entr" presetSubtype="4" decel="100000" fill="hold" grpId="0" nodeType="withEffect">
                                  <p:stCondLst>
                                    <p:cond delay="25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2" presetClass="entr" presetSubtype="2" fill="hold" grpId="0" nodeType="afterEffect">
                                  <p:stCondLst>
                                    <p:cond delay="25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par>
                                <p:cTn id="32" presetID="2" presetClass="entr" presetSubtype="4" decel="100000" fill="hold" grpId="0" nodeType="withEffect">
                                  <p:stCondLst>
                                    <p:cond delay="25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2" presetClass="entr" presetSubtype="8" decel="100000" fill="hold" grpId="0" nodeType="after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additive="base">
                                        <p:cTn id="4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bldP spid="15" grpId="0" animBg="1"/>
      <p:bldP spid="16"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Icons and Items">
    <p:spTree>
      <p:nvGrpSpPr>
        <p:cNvPr id="1" name=""/>
        <p:cNvGrpSpPr/>
        <p:nvPr/>
      </p:nvGrpSpPr>
      <p:grpSpPr>
        <a:xfrm>
          <a:off x="0" y="0"/>
          <a:ext cx="0" cy="0"/>
          <a:chOff x="0" y="0"/>
          <a:chExt cx="0" cy="0"/>
        </a:xfrm>
      </p:grpSpPr>
      <p:sp>
        <p:nvSpPr>
          <p:cNvPr id="53" name="円/楕円 52"/>
          <p:cNvSpPr/>
          <p:nvPr userDrawn="1"/>
        </p:nvSpPr>
        <p:spPr>
          <a:xfrm>
            <a:off x="6076328" y="3034060"/>
            <a:ext cx="2367069" cy="236706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0005897" y="3034059"/>
            <a:ext cx="2367069" cy="236706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13935465" y="3034058"/>
            <a:ext cx="2367069" cy="236706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143915" y="3034057"/>
            <a:ext cx="2367069" cy="236706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5923928" y="2932460"/>
            <a:ext cx="2367069" cy="236706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9853497" y="2932459"/>
            <a:ext cx="2367069" cy="236706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userDrawn="1"/>
        </p:nvSpPr>
        <p:spPr>
          <a:xfrm>
            <a:off x="13783065" y="2932458"/>
            <a:ext cx="2367069" cy="236706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991515" y="2932457"/>
            <a:ext cx="2367069" cy="236706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5994888" y="2983263"/>
            <a:ext cx="2367069" cy="23670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24457" y="2983262"/>
            <a:ext cx="2367069" cy="23670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3854025" y="2983261"/>
            <a:ext cx="2367069" cy="23670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062475" y="2983260"/>
            <a:ext cx="2367069" cy="23670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12"/>
          <p:cNvSpPr>
            <a:spLocks noGrp="1"/>
          </p:cNvSpPr>
          <p:nvPr userDrawn="1">
            <p:ph type="pic" sz="quarter" idx="17" hasCustomPrompt="1"/>
          </p:nvPr>
        </p:nvSpPr>
        <p:spPr>
          <a:xfrm>
            <a:off x="6754393" y="3742768"/>
            <a:ext cx="848058" cy="848058"/>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userDrawn="1">
            <p:ph type="pic" sz="quarter" idx="18" hasCustomPrompt="1"/>
          </p:nvPr>
        </p:nvSpPr>
        <p:spPr>
          <a:xfrm>
            <a:off x="10683962" y="3742767"/>
            <a:ext cx="848058" cy="848058"/>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userDrawn="1">
            <p:ph type="pic" sz="quarter" idx="19" hasCustomPrompt="1"/>
          </p:nvPr>
        </p:nvSpPr>
        <p:spPr>
          <a:xfrm>
            <a:off x="14613530" y="3742766"/>
            <a:ext cx="848058" cy="848058"/>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userDrawn="1">
            <p:ph type="pic" sz="quarter" idx="20" hasCustomPrompt="1"/>
          </p:nvPr>
        </p:nvSpPr>
        <p:spPr>
          <a:xfrm>
            <a:off x="2821980" y="3742765"/>
            <a:ext cx="848058" cy="848058"/>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6"/>
          <p:cNvSpPr>
            <a:spLocks noGrp="1"/>
          </p:cNvSpPr>
          <p:nvPr>
            <p:ph type="body" sz="quarter" idx="21" hasCustomPrompt="1"/>
          </p:nvPr>
        </p:nvSpPr>
        <p:spPr>
          <a:xfrm>
            <a:off x="1404504" y="5501527"/>
            <a:ext cx="3683011"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38817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1625829" y="629361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5307798" y="5499183"/>
            <a:ext cx="3715678"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5318687" y="6378536"/>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5556346" y="629127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9243759" y="5501527"/>
            <a:ext cx="3715678"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9249204"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9486863" y="629361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6"/>
          <p:cNvSpPr>
            <a:spLocks noGrp="1"/>
          </p:cNvSpPr>
          <p:nvPr>
            <p:ph type="body" sz="quarter" idx="29" hasCustomPrompt="1"/>
          </p:nvPr>
        </p:nvSpPr>
        <p:spPr>
          <a:xfrm>
            <a:off x="13179720" y="5501527"/>
            <a:ext cx="3715678"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0" hasCustomPrompt="1"/>
          </p:nvPr>
        </p:nvSpPr>
        <p:spPr>
          <a:xfrm>
            <a:off x="1317972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13417379" y="629361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388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childTnLst>
                                </p:cTn>
                              </p:par>
                              <p:par>
                                <p:cTn id="25" presetID="2" presetClass="entr" presetSubtype="1" decel="100000" fill="hold" grpId="1"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750" fill="hold"/>
                                        <p:tgtEl>
                                          <p:spTgt spid="56"/>
                                        </p:tgtEl>
                                        <p:attrNameLst>
                                          <p:attrName>ppt_x</p:attrName>
                                        </p:attrNameLst>
                                      </p:cBhvr>
                                      <p:tavLst>
                                        <p:tav tm="0">
                                          <p:val>
                                            <p:strVal val="#ppt_x"/>
                                          </p:val>
                                        </p:tav>
                                        <p:tav tm="100000">
                                          <p:val>
                                            <p:strVal val="#ppt_x"/>
                                          </p:val>
                                        </p:tav>
                                      </p:tavLst>
                                    </p:anim>
                                    <p:anim calcmode="lin" valueType="num">
                                      <p:cBhvr additive="base">
                                        <p:cTn id="28" dur="750" fill="hold"/>
                                        <p:tgtEl>
                                          <p:spTgt spid="56"/>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1" nodeType="withEffect">
                                  <p:stCondLst>
                                    <p:cond delay="10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750" fill="hold"/>
                                        <p:tgtEl>
                                          <p:spTgt spid="52"/>
                                        </p:tgtEl>
                                        <p:attrNameLst>
                                          <p:attrName>ppt_x</p:attrName>
                                        </p:attrNameLst>
                                      </p:cBhvr>
                                      <p:tavLst>
                                        <p:tav tm="0">
                                          <p:val>
                                            <p:strVal val="#ppt_x"/>
                                          </p:val>
                                        </p:tav>
                                        <p:tav tm="100000">
                                          <p:val>
                                            <p:strVal val="#ppt_x"/>
                                          </p:val>
                                        </p:tav>
                                      </p:tavLst>
                                    </p:anim>
                                    <p:anim calcmode="lin" valueType="num">
                                      <p:cBhvr additive="base">
                                        <p:cTn id="32" dur="750" fill="hold"/>
                                        <p:tgtEl>
                                          <p:spTgt spid="52"/>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1" nodeType="withEffect">
                                  <p:stCondLst>
                                    <p:cond delay="2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750" fill="hold"/>
                                        <p:tgtEl>
                                          <p:spTgt spid="19"/>
                                        </p:tgtEl>
                                        <p:attrNameLst>
                                          <p:attrName>ppt_x</p:attrName>
                                        </p:attrNameLst>
                                      </p:cBhvr>
                                      <p:tavLst>
                                        <p:tav tm="0">
                                          <p:val>
                                            <p:strVal val="#ppt_x"/>
                                          </p:val>
                                        </p:tav>
                                        <p:tav tm="100000">
                                          <p:val>
                                            <p:strVal val="#ppt_x"/>
                                          </p:val>
                                        </p:tav>
                                      </p:tavLst>
                                    </p:anim>
                                    <p:anim calcmode="lin" valueType="num">
                                      <p:cBhvr additive="base">
                                        <p:cTn id="36" dur="750" fill="hold"/>
                                        <p:tgtEl>
                                          <p:spTgt spid="1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1" nodeType="withEffect">
                                  <p:stCondLst>
                                    <p:cond delay="2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10" presetClass="entr" presetSubtype="0" fill="hold" grpId="0" nodeType="withEffect">
                                  <p:stCondLst>
                                    <p:cond delay="20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750"/>
                                        <p:tgtEl>
                                          <p:spTgt spid="11"/>
                                        </p:tgtEl>
                                      </p:cBhvr>
                                    </p:animEffect>
                                  </p:childTnLst>
                                </p:cTn>
                              </p:par>
                              <p:par>
                                <p:cTn id="67" presetID="2" presetClass="entr" presetSubtype="1" decel="100000" fill="hold" grpId="1" nodeType="with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750" fill="hold"/>
                                        <p:tgtEl>
                                          <p:spTgt spid="53"/>
                                        </p:tgtEl>
                                        <p:attrNameLst>
                                          <p:attrName>ppt_x</p:attrName>
                                        </p:attrNameLst>
                                      </p:cBhvr>
                                      <p:tavLst>
                                        <p:tav tm="0">
                                          <p:val>
                                            <p:strVal val="#ppt_x"/>
                                          </p:val>
                                        </p:tav>
                                        <p:tav tm="100000">
                                          <p:val>
                                            <p:strVal val="#ppt_x"/>
                                          </p:val>
                                        </p:tav>
                                      </p:tavLst>
                                    </p:anim>
                                    <p:anim calcmode="lin" valueType="num">
                                      <p:cBhvr additive="base">
                                        <p:cTn id="70" dur="750" fill="hold"/>
                                        <p:tgtEl>
                                          <p:spTgt spid="53"/>
                                        </p:tgtEl>
                                        <p:attrNameLst>
                                          <p:attrName>ppt_y</p:attrName>
                                        </p:attrNameLst>
                                      </p:cBhvr>
                                      <p:tavLst>
                                        <p:tav tm="0">
                                          <p:val>
                                            <p:strVal val="0-#ppt_h/2"/>
                                          </p:val>
                                        </p:tav>
                                        <p:tav tm="100000">
                                          <p:val>
                                            <p:strVal val="#ppt_y"/>
                                          </p:val>
                                        </p:tav>
                                      </p:tavLst>
                                    </p:anim>
                                  </p:childTnLst>
                                </p:cTn>
                              </p:par>
                              <p:par>
                                <p:cTn id="71" presetID="2" presetClass="entr" presetSubtype="1" decel="100000" fill="hold" grpId="1" nodeType="withEffect">
                                  <p:stCondLst>
                                    <p:cond delay="10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750" fill="hold"/>
                                        <p:tgtEl>
                                          <p:spTgt spid="49"/>
                                        </p:tgtEl>
                                        <p:attrNameLst>
                                          <p:attrName>ppt_x</p:attrName>
                                        </p:attrNameLst>
                                      </p:cBhvr>
                                      <p:tavLst>
                                        <p:tav tm="0">
                                          <p:val>
                                            <p:strVal val="#ppt_x"/>
                                          </p:val>
                                        </p:tav>
                                        <p:tav tm="100000">
                                          <p:val>
                                            <p:strVal val="#ppt_x"/>
                                          </p:val>
                                        </p:tav>
                                      </p:tavLst>
                                    </p:anim>
                                    <p:anim calcmode="lin" valueType="num">
                                      <p:cBhvr additive="base">
                                        <p:cTn id="74" dur="750" fill="hold"/>
                                        <p:tgtEl>
                                          <p:spTgt spid="49"/>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1" nodeType="withEffect">
                                  <p:stCondLst>
                                    <p:cond delay="20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750" fill="hold"/>
                                        <p:tgtEl>
                                          <p:spTgt spid="10"/>
                                        </p:tgtEl>
                                        <p:attrNameLst>
                                          <p:attrName>ppt_x</p:attrName>
                                        </p:attrNameLst>
                                      </p:cBhvr>
                                      <p:tavLst>
                                        <p:tav tm="0">
                                          <p:val>
                                            <p:strVal val="#ppt_x"/>
                                          </p:val>
                                        </p:tav>
                                        <p:tav tm="100000">
                                          <p:val>
                                            <p:strVal val="#ppt_x"/>
                                          </p:val>
                                        </p:tav>
                                      </p:tavLst>
                                    </p:anim>
                                    <p:anim calcmode="lin" valueType="num">
                                      <p:cBhvr additive="base">
                                        <p:cTn id="78" dur="750" fill="hold"/>
                                        <p:tgtEl>
                                          <p:spTgt spid="10"/>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1" nodeType="withEffect">
                                  <p:stCondLst>
                                    <p:cond delay="20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750" fill="hold"/>
                                        <p:tgtEl>
                                          <p:spTgt spid="11"/>
                                        </p:tgtEl>
                                        <p:attrNameLst>
                                          <p:attrName>ppt_x</p:attrName>
                                        </p:attrNameLst>
                                      </p:cBhvr>
                                      <p:tavLst>
                                        <p:tav tm="0">
                                          <p:val>
                                            <p:strVal val="#ppt_x"/>
                                          </p:val>
                                        </p:tav>
                                        <p:tav tm="100000">
                                          <p:val>
                                            <p:strVal val="#ppt_x"/>
                                          </p:val>
                                        </p:tav>
                                      </p:tavLst>
                                    </p:anim>
                                    <p:anim calcmode="lin" valueType="num">
                                      <p:cBhvr additive="base">
                                        <p:cTn id="82" dur="750" fill="hold"/>
                                        <p:tgtEl>
                                          <p:spTgt spid="11"/>
                                        </p:tgtEl>
                                        <p:attrNameLst>
                                          <p:attrName>ppt_y</p:attrName>
                                        </p:attrNameLst>
                                      </p:cBhvr>
                                      <p:tavLst>
                                        <p:tav tm="0">
                                          <p:val>
                                            <p:strVal val="0-#ppt_h/2"/>
                                          </p:val>
                                        </p:tav>
                                        <p:tav tm="100000">
                                          <p:val>
                                            <p:strVal val="#ppt_y"/>
                                          </p:val>
                                        </p:tav>
                                      </p:tavLst>
                                    </p:anim>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10" presetClass="entr" presetSubtype="0" fill="hold" grpId="0" nodeType="withEffect">
                                  <p:stCondLst>
                                    <p:cond delay="200"/>
                                  </p:stCondLst>
                                  <p:childTnLst>
                                    <p:set>
                                      <p:cBhvr>
                                        <p:cTn id="107" dur="1" fill="hold">
                                          <p:stCondLst>
                                            <p:cond delay="0"/>
                                          </p:stCondLst>
                                        </p:cTn>
                                        <p:tgtEl>
                                          <p:spTgt spid="14"/>
                                        </p:tgtEl>
                                        <p:attrNameLst>
                                          <p:attrName>style.visibility</p:attrName>
                                        </p:attrNameLst>
                                      </p:cBhvr>
                                      <p:to>
                                        <p:strVal val="visible"/>
                                      </p:to>
                                    </p:set>
                                    <p:animEffect transition="in" filter="fade">
                                      <p:cBhvr>
                                        <p:cTn id="108" dur="750"/>
                                        <p:tgtEl>
                                          <p:spTgt spid="14"/>
                                        </p:tgtEl>
                                      </p:cBhvr>
                                    </p:animEffect>
                                  </p:childTnLst>
                                </p:cTn>
                              </p:par>
                              <p:par>
                                <p:cTn id="109" presetID="2" presetClass="entr" presetSubtype="1" decel="100000" fill="hold" grpId="1"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750" fill="hold"/>
                                        <p:tgtEl>
                                          <p:spTgt spid="54"/>
                                        </p:tgtEl>
                                        <p:attrNameLst>
                                          <p:attrName>ppt_x</p:attrName>
                                        </p:attrNameLst>
                                      </p:cBhvr>
                                      <p:tavLst>
                                        <p:tav tm="0">
                                          <p:val>
                                            <p:strVal val="#ppt_x"/>
                                          </p:val>
                                        </p:tav>
                                        <p:tav tm="100000">
                                          <p:val>
                                            <p:strVal val="#ppt_x"/>
                                          </p:val>
                                        </p:tav>
                                      </p:tavLst>
                                    </p:anim>
                                    <p:anim calcmode="lin" valueType="num">
                                      <p:cBhvr additive="base">
                                        <p:cTn id="112" dur="750" fill="hold"/>
                                        <p:tgtEl>
                                          <p:spTgt spid="54"/>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1" nodeType="withEffect">
                                  <p:stCondLst>
                                    <p:cond delay="1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750" fill="hold"/>
                                        <p:tgtEl>
                                          <p:spTgt spid="50"/>
                                        </p:tgtEl>
                                        <p:attrNameLst>
                                          <p:attrName>ppt_x</p:attrName>
                                        </p:attrNameLst>
                                      </p:cBhvr>
                                      <p:tavLst>
                                        <p:tav tm="0">
                                          <p:val>
                                            <p:strVal val="#ppt_x"/>
                                          </p:val>
                                        </p:tav>
                                        <p:tav tm="100000">
                                          <p:val>
                                            <p:strVal val="#ppt_x"/>
                                          </p:val>
                                        </p:tav>
                                      </p:tavLst>
                                    </p:anim>
                                    <p:anim calcmode="lin" valueType="num">
                                      <p:cBhvr additive="base">
                                        <p:cTn id="116" dur="750" fill="hold"/>
                                        <p:tgtEl>
                                          <p:spTgt spid="50"/>
                                        </p:tgtEl>
                                        <p:attrNameLst>
                                          <p:attrName>ppt_y</p:attrName>
                                        </p:attrNameLst>
                                      </p:cBhvr>
                                      <p:tavLst>
                                        <p:tav tm="0">
                                          <p:val>
                                            <p:strVal val="0-#ppt_h/2"/>
                                          </p:val>
                                        </p:tav>
                                        <p:tav tm="100000">
                                          <p:val>
                                            <p:strVal val="#ppt_y"/>
                                          </p:val>
                                        </p:tav>
                                      </p:tavLst>
                                    </p:anim>
                                  </p:childTnLst>
                                </p:cTn>
                              </p:par>
                              <p:par>
                                <p:cTn id="117" presetID="2" presetClass="entr" presetSubtype="1" decel="100000" fill="hold" grpId="1" nodeType="withEffect">
                                  <p:stCondLst>
                                    <p:cond delay="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750" fill="hold"/>
                                        <p:tgtEl>
                                          <p:spTgt spid="12"/>
                                        </p:tgtEl>
                                        <p:attrNameLst>
                                          <p:attrName>ppt_x</p:attrName>
                                        </p:attrNameLst>
                                      </p:cBhvr>
                                      <p:tavLst>
                                        <p:tav tm="0">
                                          <p:val>
                                            <p:strVal val="#ppt_x"/>
                                          </p:val>
                                        </p:tav>
                                        <p:tav tm="100000">
                                          <p:val>
                                            <p:strVal val="#ppt_x"/>
                                          </p:val>
                                        </p:tav>
                                      </p:tavLst>
                                    </p:anim>
                                    <p:anim calcmode="lin" valueType="num">
                                      <p:cBhvr additive="base">
                                        <p:cTn id="120" dur="750" fill="hold"/>
                                        <p:tgtEl>
                                          <p:spTgt spid="12"/>
                                        </p:tgtEl>
                                        <p:attrNameLst>
                                          <p:attrName>ppt_y</p:attrName>
                                        </p:attrNameLst>
                                      </p:cBhvr>
                                      <p:tavLst>
                                        <p:tav tm="0">
                                          <p:val>
                                            <p:strVal val="0-#ppt_h/2"/>
                                          </p:val>
                                        </p:tav>
                                        <p:tav tm="100000">
                                          <p:val>
                                            <p:strVal val="#ppt_y"/>
                                          </p:val>
                                        </p:tav>
                                      </p:tavLst>
                                    </p:anim>
                                  </p:childTnLst>
                                </p:cTn>
                              </p:par>
                              <p:par>
                                <p:cTn id="121" presetID="2" presetClass="entr" presetSubtype="1" decel="100000" fill="hold" grpId="1" nodeType="withEffect">
                                  <p:stCondLst>
                                    <p:cond delay="200"/>
                                  </p:stCondLst>
                                  <p:childTnLst>
                                    <p:set>
                                      <p:cBhvr>
                                        <p:cTn id="122" dur="1" fill="hold">
                                          <p:stCondLst>
                                            <p:cond delay="0"/>
                                          </p:stCondLst>
                                        </p:cTn>
                                        <p:tgtEl>
                                          <p:spTgt spid="14"/>
                                        </p:tgtEl>
                                        <p:attrNameLst>
                                          <p:attrName>style.visibility</p:attrName>
                                        </p:attrNameLst>
                                      </p:cBhvr>
                                      <p:to>
                                        <p:strVal val="visible"/>
                                      </p:to>
                                    </p:set>
                                    <p:anim calcmode="lin" valueType="num">
                                      <p:cBhvr additive="base">
                                        <p:cTn id="123" dur="750" fill="hold"/>
                                        <p:tgtEl>
                                          <p:spTgt spid="14"/>
                                        </p:tgtEl>
                                        <p:attrNameLst>
                                          <p:attrName>ppt_x</p:attrName>
                                        </p:attrNameLst>
                                      </p:cBhvr>
                                      <p:tavLst>
                                        <p:tav tm="0">
                                          <p:val>
                                            <p:strVal val="#ppt_x"/>
                                          </p:val>
                                        </p:tav>
                                        <p:tav tm="100000">
                                          <p:val>
                                            <p:strVal val="#ppt_x"/>
                                          </p:val>
                                        </p:tav>
                                      </p:tavLst>
                                    </p:anim>
                                    <p:anim calcmode="lin" valueType="num">
                                      <p:cBhvr additive="base">
                                        <p:cTn id="124" dur="750" fill="hold"/>
                                        <p:tgtEl>
                                          <p:spTgt spid="14"/>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par>
                          <p:cTn id="138" fill="hold">
                            <p:stCondLst>
                              <p:cond delay="4850"/>
                            </p:stCondLst>
                            <p:childTnLst>
                              <p:par>
                                <p:cTn id="139" presetID="10" presetClass="entr" presetSubtype="0" fill="hold" grpId="0" nodeType="after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fade">
                                      <p:cBhvr>
                                        <p:cTn id="141" dur="750"/>
                                        <p:tgtEl>
                                          <p:spTgt spid="5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fade">
                                      <p:cBhvr>
                                        <p:cTn id="144" dur="750"/>
                                        <p:tgtEl>
                                          <p:spTgt spid="51"/>
                                        </p:tgtEl>
                                      </p:cBhvr>
                                    </p:animEffect>
                                  </p:childTnLst>
                                </p:cTn>
                              </p:par>
                              <p:par>
                                <p:cTn id="145" presetID="10" presetClass="entr" presetSubtype="0" fill="hold" grpId="0" nodeType="withEffect">
                                  <p:stCondLst>
                                    <p:cond delay="20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750"/>
                                        <p:tgtEl>
                                          <p:spTgt spid="13"/>
                                        </p:tgtEl>
                                      </p:cBhvr>
                                    </p:animEffect>
                                  </p:childTnLst>
                                </p:cTn>
                              </p:par>
                              <p:par>
                                <p:cTn id="148" presetID="10" presetClass="entr" presetSubtype="0" fill="hold" grpId="0" nodeType="withEffect">
                                  <p:stCondLst>
                                    <p:cond delay="20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750"/>
                                        <p:tgtEl>
                                          <p:spTgt spid="15"/>
                                        </p:tgtEl>
                                      </p:cBhvr>
                                    </p:animEffect>
                                  </p:childTnLst>
                                </p:cTn>
                              </p:par>
                              <p:par>
                                <p:cTn id="151" presetID="2" presetClass="entr" presetSubtype="1" decel="100000" fill="hold" grpId="1" nodeType="withEffect">
                                  <p:stCondLst>
                                    <p:cond delay="0"/>
                                  </p:stCondLst>
                                  <p:childTnLst>
                                    <p:set>
                                      <p:cBhvr>
                                        <p:cTn id="152" dur="1" fill="hold">
                                          <p:stCondLst>
                                            <p:cond delay="0"/>
                                          </p:stCondLst>
                                        </p:cTn>
                                        <p:tgtEl>
                                          <p:spTgt spid="55"/>
                                        </p:tgtEl>
                                        <p:attrNameLst>
                                          <p:attrName>style.visibility</p:attrName>
                                        </p:attrNameLst>
                                      </p:cBhvr>
                                      <p:to>
                                        <p:strVal val="visible"/>
                                      </p:to>
                                    </p:set>
                                    <p:anim calcmode="lin" valueType="num">
                                      <p:cBhvr additive="base">
                                        <p:cTn id="153" dur="750" fill="hold"/>
                                        <p:tgtEl>
                                          <p:spTgt spid="55"/>
                                        </p:tgtEl>
                                        <p:attrNameLst>
                                          <p:attrName>ppt_x</p:attrName>
                                        </p:attrNameLst>
                                      </p:cBhvr>
                                      <p:tavLst>
                                        <p:tav tm="0">
                                          <p:val>
                                            <p:strVal val="#ppt_x"/>
                                          </p:val>
                                        </p:tav>
                                        <p:tav tm="100000">
                                          <p:val>
                                            <p:strVal val="#ppt_x"/>
                                          </p:val>
                                        </p:tav>
                                      </p:tavLst>
                                    </p:anim>
                                    <p:anim calcmode="lin" valueType="num">
                                      <p:cBhvr additive="base">
                                        <p:cTn id="154" dur="750" fill="hold"/>
                                        <p:tgtEl>
                                          <p:spTgt spid="55"/>
                                        </p:tgtEl>
                                        <p:attrNameLst>
                                          <p:attrName>ppt_y</p:attrName>
                                        </p:attrNameLst>
                                      </p:cBhvr>
                                      <p:tavLst>
                                        <p:tav tm="0">
                                          <p:val>
                                            <p:strVal val="0-#ppt_h/2"/>
                                          </p:val>
                                        </p:tav>
                                        <p:tav tm="100000">
                                          <p:val>
                                            <p:strVal val="#ppt_y"/>
                                          </p:val>
                                        </p:tav>
                                      </p:tavLst>
                                    </p:anim>
                                  </p:childTnLst>
                                </p:cTn>
                              </p:par>
                              <p:par>
                                <p:cTn id="155" presetID="2" presetClass="entr" presetSubtype="1" decel="100000" fill="hold" grpId="1" nodeType="withEffect">
                                  <p:stCondLst>
                                    <p:cond delay="0"/>
                                  </p:stCondLst>
                                  <p:childTnLst>
                                    <p:set>
                                      <p:cBhvr>
                                        <p:cTn id="156" dur="1" fill="hold">
                                          <p:stCondLst>
                                            <p:cond delay="0"/>
                                          </p:stCondLst>
                                        </p:cTn>
                                        <p:tgtEl>
                                          <p:spTgt spid="51"/>
                                        </p:tgtEl>
                                        <p:attrNameLst>
                                          <p:attrName>style.visibility</p:attrName>
                                        </p:attrNameLst>
                                      </p:cBhvr>
                                      <p:to>
                                        <p:strVal val="visible"/>
                                      </p:to>
                                    </p:set>
                                    <p:anim calcmode="lin" valueType="num">
                                      <p:cBhvr additive="base">
                                        <p:cTn id="157" dur="750" fill="hold"/>
                                        <p:tgtEl>
                                          <p:spTgt spid="51"/>
                                        </p:tgtEl>
                                        <p:attrNameLst>
                                          <p:attrName>ppt_x</p:attrName>
                                        </p:attrNameLst>
                                      </p:cBhvr>
                                      <p:tavLst>
                                        <p:tav tm="0">
                                          <p:val>
                                            <p:strVal val="#ppt_x"/>
                                          </p:val>
                                        </p:tav>
                                        <p:tav tm="100000">
                                          <p:val>
                                            <p:strVal val="#ppt_x"/>
                                          </p:val>
                                        </p:tav>
                                      </p:tavLst>
                                    </p:anim>
                                    <p:anim calcmode="lin" valueType="num">
                                      <p:cBhvr additive="base">
                                        <p:cTn id="158" dur="750" fill="hold"/>
                                        <p:tgtEl>
                                          <p:spTgt spid="51"/>
                                        </p:tgtEl>
                                        <p:attrNameLst>
                                          <p:attrName>ppt_y</p:attrName>
                                        </p:attrNameLst>
                                      </p:cBhvr>
                                      <p:tavLst>
                                        <p:tav tm="0">
                                          <p:val>
                                            <p:strVal val="0-#ppt_h/2"/>
                                          </p:val>
                                        </p:tav>
                                        <p:tav tm="100000">
                                          <p:val>
                                            <p:strVal val="#ppt_y"/>
                                          </p:val>
                                        </p:tav>
                                      </p:tavLst>
                                    </p:anim>
                                  </p:childTnLst>
                                </p:cTn>
                              </p:par>
                              <p:par>
                                <p:cTn id="159" presetID="2" presetClass="entr" presetSubtype="1" decel="100000" fill="hold" grpId="1" nodeType="withEffect">
                                  <p:stCondLst>
                                    <p:cond delay="200"/>
                                  </p:stCondLst>
                                  <p:childTnLst>
                                    <p:set>
                                      <p:cBhvr>
                                        <p:cTn id="160" dur="1" fill="hold">
                                          <p:stCondLst>
                                            <p:cond delay="0"/>
                                          </p:stCondLst>
                                        </p:cTn>
                                        <p:tgtEl>
                                          <p:spTgt spid="13"/>
                                        </p:tgtEl>
                                        <p:attrNameLst>
                                          <p:attrName>style.visibility</p:attrName>
                                        </p:attrNameLst>
                                      </p:cBhvr>
                                      <p:to>
                                        <p:strVal val="visible"/>
                                      </p:to>
                                    </p:set>
                                    <p:anim calcmode="lin" valueType="num">
                                      <p:cBhvr additive="base">
                                        <p:cTn id="161" dur="750" fill="hold"/>
                                        <p:tgtEl>
                                          <p:spTgt spid="13"/>
                                        </p:tgtEl>
                                        <p:attrNameLst>
                                          <p:attrName>ppt_x</p:attrName>
                                        </p:attrNameLst>
                                      </p:cBhvr>
                                      <p:tavLst>
                                        <p:tav tm="0">
                                          <p:val>
                                            <p:strVal val="#ppt_x"/>
                                          </p:val>
                                        </p:tav>
                                        <p:tav tm="100000">
                                          <p:val>
                                            <p:strVal val="#ppt_x"/>
                                          </p:val>
                                        </p:tav>
                                      </p:tavLst>
                                    </p:anim>
                                    <p:anim calcmode="lin" valueType="num">
                                      <p:cBhvr additive="base">
                                        <p:cTn id="162" dur="750" fill="hold"/>
                                        <p:tgtEl>
                                          <p:spTgt spid="13"/>
                                        </p:tgtEl>
                                        <p:attrNameLst>
                                          <p:attrName>ppt_y</p:attrName>
                                        </p:attrNameLst>
                                      </p:cBhvr>
                                      <p:tavLst>
                                        <p:tav tm="0">
                                          <p:val>
                                            <p:strVal val="0-#ppt_h/2"/>
                                          </p:val>
                                        </p:tav>
                                        <p:tav tm="100000">
                                          <p:val>
                                            <p:strVal val="#ppt_y"/>
                                          </p:val>
                                        </p:tav>
                                      </p:tavLst>
                                    </p:anim>
                                  </p:childTnLst>
                                </p:cTn>
                              </p:par>
                              <p:par>
                                <p:cTn id="163" presetID="2" presetClass="entr" presetSubtype="1" decel="100000" fill="hold" grpId="1" nodeType="withEffect">
                                  <p:stCondLst>
                                    <p:cond delay="200"/>
                                  </p:stCondLst>
                                  <p:childTnLst>
                                    <p:set>
                                      <p:cBhvr>
                                        <p:cTn id="164" dur="1" fill="hold">
                                          <p:stCondLst>
                                            <p:cond delay="0"/>
                                          </p:stCondLst>
                                        </p:cTn>
                                        <p:tgtEl>
                                          <p:spTgt spid="15"/>
                                        </p:tgtEl>
                                        <p:attrNameLst>
                                          <p:attrName>style.visibility</p:attrName>
                                        </p:attrNameLst>
                                      </p:cBhvr>
                                      <p:to>
                                        <p:strVal val="visible"/>
                                      </p:to>
                                    </p:set>
                                    <p:anim calcmode="lin" valueType="num">
                                      <p:cBhvr additive="base">
                                        <p:cTn id="165" dur="750" fill="hold"/>
                                        <p:tgtEl>
                                          <p:spTgt spid="15"/>
                                        </p:tgtEl>
                                        <p:attrNameLst>
                                          <p:attrName>ppt_x</p:attrName>
                                        </p:attrNameLst>
                                      </p:cBhvr>
                                      <p:tavLst>
                                        <p:tav tm="0">
                                          <p:val>
                                            <p:strVal val="#ppt_x"/>
                                          </p:val>
                                        </p:tav>
                                        <p:tav tm="100000">
                                          <p:val>
                                            <p:strVal val="#ppt_x"/>
                                          </p:val>
                                        </p:tav>
                                      </p:tavLst>
                                    </p:anim>
                                    <p:anim calcmode="lin" valueType="num">
                                      <p:cBhvr additive="base">
                                        <p:cTn id="166" dur="750" fill="hold"/>
                                        <p:tgtEl>
                                          <p:spTgt spid="15"/>
                                        </p:tgtEl>
                                        <p:attrNameLst>
                                          <p:attrName>ppt_y</p:attrName>
                                        </p:attrNameLst>
                                      </p:cBhvr>
                                      <p:tavLst>
                                        <p:tav tm="0">
                                          <p:val>
                                            <p:strVal val="0-#ppt_h/2"/>
                                          </p:val>
                                        </p:tav>
                                        <p:tav tm="100000">
                                          <p:val>
                                            <p:strVal val="#ppt_y"/>
                                          </p:val>
                                        </p:tav>
                                      </p:tavLst>
                                    </p:anim>
                                  </p:childTnLst>
                                </p:cTn>
                              </p:par>
                            </p:childTnLst>
                          </p:cTn>
                        </p:par>
                        <p:par>
                          <p:cTn id="167" fill="hold">
                            <p:stCondLst>
                              <p:cond delay="5800"/>
                            </p:stCondLst>
                            <p:childTnLst>
                              <p:par>
                                <p:cTn id="168" presetID="2" presetClass="entr" presetSubtype="4" decel="100000" fill="hold" grpId="0" nodeType="afterEffect">
                                  <p:stCondLst>
                                    <p:cond delay="0"/>
                                  </p:stCondLst>
                                  <p:childTnLst>
                                    <p:set>
                                      <p:cBhvr>
                                        <p:cTn id="169" dur="1" fill="hold">
                                          <p:stCondLst>
                                            <p:cond delay="0"/>
                                          </p:stCondLst>
                                        </p:cTn>
                                        <p:tgtEl>
                                          <p:spTgt spid="38">
                                            <p:txEl>
                                              <p:pRg st="0" end="0"/>
                                            </p:txEl>
                                          </p:spTgt>
                                        </p:tgtEl>
                                        <p:attrNameLst>
                                          <p:attrName>style.visibility</p:attrName>
                                        </p:attrNameLst>
                                      </p:cBhvr>
                                      <p:to>
                                        <p:strVal val="visible"/>
                                      </p:to>
                                    </p:set>
                                    <p:anim calcmode="lin" valueType="num">
                                      <p:cBhvr additive="base">
                                        <p:cTn id="170"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72" presetID="2" presetClass="entr" presetSubtype="4" decel="100000" fill="hold" grpId="0" nodeType="withEffect">
                                  <p:stCondLst>
                                    <p:cond delay="0"/>
                                  </p:stCondLst>
                                  <p:childTnLst>
                                    <p:set>
                                      <p:cBhvr>
                                        <p:cTn id="173" dur="1" fill="hold">
                                          <p:stCondLst>
                                            <p:cond delay="0"/>
                                          </p:stCondLst>
                                        </p:cTn>
                                        <p:tgtEl>
                                          <p:spTgt spid="39">
                                            <p:txEl>
                                              <p:pRg st="0" end="0"/>
                                            </p:txEl>
                                          </p:spTgt>
                                        </p:tgtEl>
                                        <p:attrNameLst>
                                          <p:attrName>style.visibility</p:attrName>
                                        </p:attrNameLst>
                                      </p:cBhvr>
                                      <p:to>
                                        <p:strVal val="visible"/>
                                      </p:to>
                                    </p:set>
                                    <p:anim calcmode="lin" valueType="num">
                                      <p:cBhvr additive="base">
                                        <p:cTn id="174"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76" presetID="2" presetClass="entr" presetSubtype="4" decel="100000" fill="hold" grpId="0" nodeType="withEffect">
                                  <p:stCondLst>
                                    <p:cond delay="0"/>
                                  </p:stCondLst>
                                  <p:childTnLst>
                                    <p:set>
                                      <p:cBhvr>
                                        <p:cTn id="177" dur="1" fill="hold">
                                          <p:stCondLst>
                                            <p:cond delay="0"/>
                                          </p:stCondLst>
                                        </p:cTn>
                                        <p:tgtEl>
                                          <p:spTgt spid="40"/>
                                        </p:tgtEl>
                                        <p:attrNameLst>
                                          <p:attrName>style.visibility</p:attrName>
                                        </p:attrNameLst>
                                      </p:cBhvr>
                                      <p:to>
                                        <p:strVal val="visible"/>
                                      </p:to>
                                    </p:set>
                                    <p:anim calcmode="lin" valueType="num">
                                      <p:cBhvr additive="base">
                                        <p:cTn id="178" dur="500" fill="hold"/>
                                        <p:tgtEl>
                                          <p:spTgt spid="40"/>
                                        </p:tgtEl>
                                        <p:attrNameLst>
                                          <p:attrName>ppt_x</p:attrName>
                                        </p:attrNameLst>
                                      </p:cBhvr>
                                      <p:tavLst>
                                        <p:tav tm="0">
                                          <p:val>
                                            <p:strVal val="#ppt_x"/>
                                          </p:val>
                                        </p:tav>
                                        <p:tav tm="100000">
                                          <p:val>
                                            <p:strVal val="#ppt_x"/>
                                          </p:val>
                                        </p:tav>
                                      </p:tavLst>
                                    </p:anim>
                                    <p:anim calcmode="lin" valueType="num">
                                      <p:cBhvr additive="base">
                                        <p:cTn id="17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5" grpId="0" animBg="1"/>
      <p:bldP spid="55" grpId="1" animBg="1"/>
      <p:bldP spid="56" grpId="0" animBg="1"/>
      <p:bldP spid="56" grpId="1" animBg="1"/>
      <p:bldP spid="49" grpId="0" animBg="1"/>
      <p:bldP spid="49" grpId="1" animBg="1"/>
      <p:bldP spid="50" grpId="0" animBg="1"/>
      <p:bldP spid="50" grpId="1" animBg="1"/>
      <p:bldP spid="51" grpId="0" animBg="1"/>
      <p:bldP spid="51" grpId="1" animBg="1"/>
      <p:bldP spid="52" grpId="0" animBg="1"/>
      <p:bldP spid="52" grpId="1" animBg="1"/>
      <p:bldP spid="10" grpId="0" animBg="1"/>
      <p:bldP spid="10" grpId="1" animBg="1"/>
      <p:bldP spid="12" grpId="0" animBg="1"/>
      <p:bldP spid="12" grpId="1" animBg="1"/>
      <p:bldP spid="13" grpId="0" animBg="1"/>
      <p:bldP spid="13"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p:bldP spid="11" grpId="1"/>
      <p:bldP spid="14" grpId="0"/>
      <p:bldP spid="14" grpId="1"/>
      <p:bldP spid="15" grpId="0"/>
      <p:bldP spid="15" grpId="1"/>
      <p:bldP spid="20" grpId="0"/>
      <p:bldP spid="20" grpId="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53" name="円/楕円 52"/>
          <p:cNvSpPr/>
          <p:nvPr userDrawn="1"/>
        </p:nvSpPr>
        <p:spPr>
          <a:xfrm>
            <a:off x="7746028" y="2830860"/>
            <a:ext cx="2950599" cy="29505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2906466" y="2830859"/>
            <a:ext cx="2950599" cy="29505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585589" y="2830857"/>
            <a:ext cx="2950599" cy="295059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7593628" y="2729260"/>
            <a:ext cx="2950599" cy="295059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12754066" y="2729259"/>
            <a:ext cx="2950599" cy="295059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2433189" y="2729257"/>
            <a:ext cx="2950599" cy="295059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7664588" y="2780063"/>
            <a:ext cx="2950599" cy="29505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12825026" y="2780062"/>
            <a:ext cx="2950599" cy="29505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504149" y="2780060"/>
            <a:ext cx="2950599" cy="29505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21" hasCustomPrompt="1"/>
          </p:nvPr>
        </p:nvSpPr>
        <p:spPr>
          <a:xfrm>
            <a:off x="1644014" y="5856370"/>
            <a:ext cx="4635777"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611086"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2366057" y="66484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6801600" y="5854026"/>
            <a:ext cx="4676895"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6804346" y="6733379"/>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7559317" y="664611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11961877" y="5856370"/>
            <a:ext cx="4676895"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1959179"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12714150" y="664845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29" hasCustomPrompt="1"/>
          </p:nvPr>
        </p:nvSpPr>
        <p:spPr>
          <a:xfrm>
            <a:off x="257107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2" name="テキスト プレースホルダー 6"/>
          <p:cNvSpPr>
            <a:spLocks noGrp="1"/>
          </p:cNvSpPr>
          <p:nvPr>
            <p:ph type="body" sz="quarter" idx="30" hasCustomPrompt="1"/>
          </p:nvPr>
        </p:nvSpPr>
        <p:spPr>
          <a:xfrm>
            <a:off x="7736150"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3" name="テキスト プレースホルダー 6"/>
          <p:cNvSpPr>
            <a:spLocks noGrp="1"/>
          </p:cNvSpPr>
          <p:nvPr>
            <p:ph type="body" sz="quarter" idx="31" hasCustomPrompt="1"/>
          </p:nvPr>
        </p:nvSpPr>
        <p:spPr>
          <a:xfrm>
            <a:off x="1290122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6708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750" fill="hold"/>
                                        <p:tgtEl>
                                          <p:spTgt spid="56"/>
                                        </p:tgtEl>
                                        <p:attrNameLst>
                                          <p:attrName>ppt_x</p:attrName>
                                        </p:attrNameLst>
                                      </p:cBhvr>
                                      <p:tavLst>
                                        <p:tav tm="0">
                                          <p:val>
                                            <p:strVal val="#ppt_x"/>
                                          </p:val>
                                        </p:tav>
                                        <p:tav tm="100000">
                                          <p:val>
                                            <p:strVal val="#ppt_x"/>
                                          </p:val>
                                        </p:tav>
                                      </p:tavLst>
                                    </p:anim>
                                    <p:anim calcmode="lin" valueType="num">
                                      <p:cBhvr additive="base">
                                        <p:cTn id="25" dur="750" fill="hold"/>
                                        <p:tgtEl>
                                          <p:spTgt spid="56"/>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52"/>
                                        </p:tgtEl>
                                        <p:attrNameLst>
                                          <p:attrName>style.visibility</p:attrName>
                                        </p:attrNameLst>
                                      </p:cBhvr>
                                      <p:to>
                                        <p:strVal val="visible"/>
                                      </p:to>
                                    </p:set>
                                    <p:anim calcmode="lin" valueType="num">
                                      <p:cBhvr additive="base">
                                        <p:cTn id="28" dur="750" fill="hold"/>
                                        <p:tgtEl>
                                          <p:spTgt spid="52"/>
                                        </p:tgtEl>
                                        <p:attrNameLst>
                                          <p:attrName>ppt_x</p:attrName>
                                        </p:attrNameLst>
                                      </p:cBhvr>
                                      <p:tavLst>
                                        <p:tav tm="0">
                                          <p:val>
                                            <p:strVal val="#ppt_x"/>
                                          </p:val>
                                        </p:tav>
                                        <p:tav tm="100000">
                                          <p:val>
                                            <p:strVal val="#ppt_x"/>
                                          </p:val>
                                        </p:tav>
                                      </p:tavLst>
                                    </p:anim>
                                    <p:anim calcmode="lin" valueType="num">
                                      <p:cBhvr additive="base">
                                        <p:cTn id="29" dur="750" fill="hold"/>
                                        <p:tgtEl>
                                          <p:spTgt spid="5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750" fill="hold"/>
                                        <p:tgtEl>
                                          <p:spTgt spid="19"/>
                                        </p:tgtEl>
                                        <p:attrNameLst>
                                          <p:attrName>ppt_x</p:attrName>
                                        </p:attrNameLst>
                                      </p:cBhvr>
                                      <p:tavLst>
                                        <p:tav tm="0">
                                          <p:val>
                                            <p:strVal val="#ppt_x"/>
                                          </p:val>
                                        </p:tav>
                                        <p:tav tm="100000">
                                          <p:val>
                                            <p:strVal val="#ppt_x"/>
                                          </p:val>
                                        </p:tav>
                                      </p:tavLst>
                                    </p:anim>
                                    <p:anim calcmode="lin" valueType="num">
                                      <p:cBhvr additive="base">
                                        <p:cTn id="33" dur="750" fill="hold"/>
                                        <p:tgtEl>
                                          <p:spTgt spid="1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1" nodeType="withEffect">
                                  <p:stCondLst>
                                    <p:cond delay="20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10" presetClass="entr" presetSubtype="0" fill="hold" grpId="0" nodeType="withEffect">
                                  <p:stCondLst>
                                    <p:cond delay="200"/>
                                  </p:stCondLst>
                                  <p:childTnLst>
                                    <p:set>
                                      <p:cBhvr>
                                        <p:cTn id="39" dur="1" fill="hold">
                                          <p:stCondLst>
                                            <p:cond delay="0"/>
                                          </p:stCondLst>
                                        </p:cTn>
                                        <p:tgtEl>
                                          <p:spTgt spid="41">
                                            <p:txEl>
                                              <p:pRg st="0" end="0"/>
                                            </p:txEl>
                                          </p:spTgt>
                                        </p:tgtEl>
                                        <p:attrNameLst>
                                          <p:attrName>style.visibility</p:attrName>
                                        </p:attrNameLst>
                                      </p:cBhvr>
                                      <p:to>
                                        <p:strVal val="visible"/>
                                      </p:to>
                                    </p:set>
                                    <p:animEffect transition="in" filter="fade">
                                      <p:cBhvr>
                                        <p:cTn id="40" dur="750"/>
                                        <p:tgtEl>
                                          <p:spTgt spid="41">
                                            <p:txEl>
                                              <p:pRg st="0" end="0"/>
                                            </p:txEl>
                                          </p:spTgt>
                                        </p:tgtEl>
                                      </p:cBhvr>
                                    </p:animEffect>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2" presetClass="entr" presetSubtype="1" decel="100000" fill="hold" grpId="1"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750" fill="hold"/>
                                        <p:tgtEl>
                                          <p:spTgt spid="53"/>
                                        </p:tgtEl>
                                        <p:attrNameLst>
                                          <p:attrName>ppt_x</p:attrName>
                                        </p:attrNameLst>
                                      </p:cBhvr>
                                      <p:tavLst>
                                        <p:tav tm="0">
                                          <p:val>
                                            <p:strVal val="#ppt_x"/>
                                          </p:val>
                                        </p:tav>
                                        <p:tav tm="100000">
                                          <p:val>
                                            <p:strVal val="#ppt_x"/>
                                          </p:val>
                                        </p:tav>
                                      </p:tavLst>
                                    </p:anim>
                                    <p:anim calcmode="lin" valueType="num">
                                      <p:cBhvr additive="base">
                                        <p:cTn id="67" dur="750" fill="hold"/>
                                        <p:tgtEl>
                                          <p:spTgt spid="53"/>
                                        </p:tgtEl>
                                        <p:attrNameLst>
                                          <p:attrName>ppt_y</p:attrName>
                                        </p:attrNameLst>
                                      </p:cBhvr>
                                      <p:tavLst>
                                        <p:tav tm="0">
                                          <p:val>
                                            <p:strVal val="0-#ppt_h/2"/>
                                          </p:val>
                                        </p:tav>
                                        <p:tav tm="100000">
                                          <p:val>
                                            <p:strVal val="#ppt_y"/>
                                          </p:val>
                                        </p:tav>
                                      </p:tavLst>
                                    </p:anim>
                                  </p:childTnLst>
                                </p:cTn>
                              </p:par>
                              <p:par>
                                <p:cTn id="68" presetID="2" presetClass="entr" presetSubtype="1" decel="100000" fill="hold" grpId="1" nodeType="withEffect">
                                  <p:stCondLst>
                                    <p:cond delay="100"/>
                                  </p:stCondLst>
                                  <p:childTnLst>
                                    <p:set>
                                      <p:cBhvr>
                                        <p:cTn id="69" dur="1" fill="hold">
                                          <p:stCondLst>
                                            <p:cond delay="0"/>
                                          </p:stCondLst>
                                        </p:cTn>
                                        <p:tgtEl>
                                          <p:spTgt spid="49"/>
                                        </p:tgtEl>
                                        <p:attrNameLst>
                                          <p:attrName>style.visibility</p:attrName>
                                        </p:attrNameLst>
                                      </p:cBhvr>
                                      <p:to>
                                        <p:strVal val="visible"/>
                                      </p:to>
                                    </p:set>
                                    <p:anim calcmode="lin" valueType="num">
                                      <p:cBhvr additive="base">
                                        <p:cTn id="70" dur="750" fill="hold"/>
                                        <p:tgtEl>
                                          <p:spTgt spid="49"/>
                                        </p:tgtEl>
                                        <p:attrNameLst>
                                          <p:attrName>ppt_x</p:attrName>
                                        </p:attrNameLst>
                                      </p:cBhvr>
                                      <p:tavLst>
                                        <p:tav tm="0">
                                          <p:val>
                                            <p:strVal val="#ppt_x"/>
                                          </p:val>
                                        </p:tav>
                                        <p:tav tm="100000">
                                          <p:val>
                                            <p:strVal val="#ppt_x"/>
                                          </p:val>
                                        </p:tav>
                                      </p:tavLst>
                                    </p:anim>
                                    <p:anim calcmode="lin" valueType="num">
                                      <p:cBhvr additive="base">
                                        <p:cTn id="71" dur="750" fill="hold"/>
                                        <p:tgtEl>
                                          <p:spTgt spid="49"/>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1" nodeType="withEffect">
                                  <p:stCondLst>
                                    <p:cond delay="20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750" fill="hold"/>
                                        <p:tgtEl>
                                          <p:spTgt spid="10"/>
                                        </p:tgtEl>
                                        <p:attrNameLst>
                                          <p:attrName>ppt_x</p:attrName>
                                        </p:attrNameLst>
                                      </p:cBhvr>
                                      <p:tavLst>
                                        <p:tav tm="0">
                                          <p:val>
                                            <p:strVal val="#ppt_x"/>
                                          </p:val>
                                        </p:tav>
                                        <p:tav tm="100000">
                                          <p:val>
                                            <p:strVal val="#ppt_x"/>
                                          </p:val>
                                        </p:tav>
                                      </p:tavLst>
                                    </p:anim>
                                    <p:anim calcmode="lin" valueType="num">
                                      <p:cBhvr additive="base">
                                        <p:cTn id="75" dur="750" fill="hold"/>
                                        <p:tgtEl>
                                          <p:spTgt spid="10"/>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1" nodeType="withEffect">
                                  <p:stCondLst>
                                    <p:cond delay="200"/>
                                  </p:stCondLst>
                                  <p:childTnLst>
                                    <p:set>
                                      <p:cBhvr>
                                        <p:cTn id="77" dur="1" fill="hold">
                                          <p:stCondLst>
                                            <p:cond delay="0"/>
                                          </p:stCondLst>
                                        </p:cTn>
                                        <p:tgtEl>
                                          <p:spTgt spid="42">
                                            <p:txEl>
                                              <p:pRg st="0" end="0"/>
                                            </p:txEl>
                                          </p:spTgt>
                                        </p:tgtEl>
                                        <p:attrNameLst>
                                          <p:attrName>style.visibility</p:attrName>
                                        </p:attrNameLst>
                                      </p:cBhvr>
                                      <p:to>
                                        <p:strVal val="visible"/>
                                      </p:to>
                                    </p:set>
                                    <p:anim calcmode="lin" valueType="num">
                                      <p:cBhvr additive="base">
                                        <p:cTn id="78"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79" dur="750" fill="hold"/>
                                        <p:tgtEl>
                                          <p:spTgt spid="42">
                                            <p:txEl>
                                              <p:pRg st="0" end="0"/>
                                            </p:txEl>
                                          </p:spTgt>
                                        </p:tgtEl>
                                        <p:attrNameLst>
                                          <p:attrName>ppt_y</p:attrName>
                                        </p:attrNameLst>
                                      </p:cBhvr>
                                      <p:tavLst>
                                        <p:tav tm="0">
                                          <p:val>
                                            <p:strVal val="0-#ppt_h/2"/>
                                          </p:val>
                                        </p:tav>
                                        <p:tav tm="100000">
                                          <p:val>
                                            <p:strVal val="#ppt_y"/>
                                          </p:val>
                                        </p:tav>
                                      </p:tavLst>
                                    </p:anim>
                                  </p:childTnLst>
                                </p:cTn>
                              </p:par>
                              <p:par>
                                <p:cTn id="80" presetID="10" presetClass="entr" presetSubtype="0" fill="hold" grpId="0" nodeType="withEffect">
                                  <p:stCondLst>
                                    <p:cond delay="20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fade">
                                      <p:cBhvr>
                                        <p:cTn id="82" dur="750"/>
                                        <p:tgtEl>
                                          <p:spTgt spid="42">
                                            <p:txEl>
                                              <p:pRg st="0" end="0"/>
                                            </p:txEl>
                                          </p:spTgt>
                                        </p:tgtEl>
                                      </p:cBhvr>
                                    </p:animEffect>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2" presetClass="entr" presetSubtype="1" decel="100000" fill="hold" grpId="1" nodeType="withEffect">
                                  <p:stCondLst>
                                    <p:cond delay="0"/>
                                  </p:stCondLst>
                                  <p:childTnLst>
                                    <p:set>
                                      <p:cBhvr>
                                        <p:cTn id="107" dur="1" fill="hold">
                                          <p:stCondLst>
                                            <p:cond delay="0"/>
                                          </p:stCondLst>
                                        </p:cTn>
                                        <p:tgtEl>
                                          <p:spTgt spid="54"/>
                                        </p:tgtEl>
                                        <p:attrNameLst>
                                          <p:attrName>style.visibility</p:attrName>
                                        </p:attrNameLst>
                                      </p:cBhvr>
                                      <p:to>
                                        <p:strVal val="visible"/>
                                      </p:to>
                                    </p:set>
                                    <p:anim calcmode="lin" valueType="num">
                                      <p:cBhvr additive="base">
                                        <p:cTn id="108" dur="750" fill="hold"/>
                                        <p:tgtEl>
                                          <p:spTgt spid="54"/>
                                        </p:tgtEl>
                                        <p:attrNameLst>
                                          <p:attrName>ppt_x</p:attrName>
                                        </p:attrNameLst>
                                      </p:cBhvr>
                                      <p:tavLst>
                                        <p:tav tm="0">
                                          <p:val>
                                            <p:strVal val="#ppt_x"/>
                                          </p:val>
                                        </p:tav>
                                        <p:tav tm="100000">
                                          <p:val>
                                            <p:strVal val="#ppt_x"/>
                                          </p:val>
                                        </p:tav>
                                      </p:tavLst>
                                    </p:anim>
                                    <p:anim calcmode="lin" valueType="num">
                                      <p:cBhvr additive="base">
                                        <p:cTn id="109" dur="750" fill="hold"/>
                                        <p:tgtEl>
                                          <p:spTgt spid="54"/>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100"/>
                                  </p:stCondLst>
                                  <p:childTnLst>
                                    <p:set>
                                      <p:cBhvr>
                                        <p:cTn id="111" dur="1" fill="hold">
                                          <p:stCondLst>
                                            <p:cond delay="0"/>
                                          </p:stCondLst>
                                        </p:cTn>
                                        <p:tgtEl>
                                          <p:spTgt spid="50"/>
                                        </p:tgtEl>
                                        <p:attrNameLst>
                                          <p:attrName>style.visibility</p:attrName>
                                        </p:attrNameLst>
                                      </p:cBhvr>
                                      <p:to>
                                        <p:strVal val="visible"/>
                                      </p:to>
                                    </p:set>
                                    <p:anim calcmode="lin" valueType="num">
                                      <p:cBhvr additive="base">
                                        <p:cTn id="112" dur="750" fill="hold"/>
                                        <p:tgtEl>
                                          <p:spTgt spid="50"/>
                                        </p:tgtEl>
                                        <p:attrNameLst>
                                          <p:attrName>ppt_x</p:attrName>
                                        </p:attrNameLst>
                                      </p:cBhvr>
                                      <p:tavLst>
                                        <p:tav tm="0">
                                          <p:val>
                                            <p:strVal val="#ppt_x"/>
                                          </p:val>
                                        </p:tav>
                                        <p:tav tm="100000">
                                          <p:val>
                                            <p:strVal val="#ppt_x"/>
                                          </p:val>
                                        </p:tav>
                                      </p:tavLst>
                                    </p:anim>
                                    <p:anim calcmode="lin" valueType="num">
                                      <p:cBhvr additive="base">
                                        <p:cTn id="113" dur="750" fill="hold"/>
                                        <p:tgtEl>
                                          <p:spTgt spid="50"/>
                                        </p:tgtEl>
                                        <p:attrNameLst>
                                          <p:attrName>ppt_y</p:attrName>
                                        </p:attrNameLst>
                                      </p:cBhvr>
                                      <p:tavLst>
                                        <p:tav tm="0">
                                          <p:val>
                                            <p:strVal val="0-#ppt_h/2"/>
                                          </p:val>
                                        </p:tav>
                                        <p:tav tm="100000">
                                          <p:val>
                                            <p:strVal val="#ppt_y"/>
                                          </p:val>
                                        </p:tav>
                                      </p:tavLst>
                                    </p:anim>
                                  </p:childTnLst>
                                </p:cTn>
                              </p:par>
                              <p:par>
                                <p:cTn id="114" presetID="2" presetClass="entr" presetSubtype="1" decel="100000" fill="hold" grpId="1" nodeType="withEffect">
                                  <p:stCondLst>
                                    <p:cond delay="200"/>
                                  </p:stCondLst>
                                  <p:childTnLst>
                                    <p:set>
                                      <p:cBhvr>
                                        <p:cTn id="115" dur="1" fill="hold">
                                          <p:stCondLst>
                                            <p:cond delay="0"/>
                                          </p:stCondLst>
                                        </p:cTn>
                                        <p:tgtEl>
                                          <p:spTgt spid="12"/>
                                        </p:tgtEl>
                                        <p:attrNameLst>
                                          <p:attrName>style.visibility</p:attrName>
                                        </p:attrNameLst>
                                      </p:cBhvr>
                                      <p:to>
                                        <p:strVal val="visible"/>
                                      </p:to>
                                    </p:set>
                                    <p:anim calcmode="lin" valueType="num">
                                      <p:cBhvr additive="base">
                                        <p:cTn id="116" dur="750" fill="hold"/>
                                        <p:tgtEl>
                                          <p:spTgt spid="12"/>
                                        </p:tgtEl>
                                        <p:attrNameLst>
                                          <p:attrName>ppt_x</p:attrName>
                                        </p:attrNameLst>
                                      </p:cBhvr>
                                      <p:tavLst>
                                        <p:tav tm="0">
                                          <p:val>
                                            <p:strVal val="#ppt_x"/>
                                          </p:val>
                                        </p:tav>
                                        <p:tav tm="100000">
                                          <p:val>
                                            <p:strVal val="#ppt_x"/>
                                          </p:val>
                                        </p:tav>
                                      </p:tavLst>
                                    </p:anim>
                                    <p:anim calcmode="lin" valueType="num">
                                      <p:cBhvr additive="base">
                                        <p:cTn id="117" dur="750" fill="hold"/>
                                        <p:tgtEl>
                                          <p:spTgt spid="12"/>
                                        </p:tgtEl>
                                        <p:attrNameLst>
                                          <p:attrName>ppt_y</p:attrName>
                                        </p:attrNameLst>
                                      </p:cBhvr>
                                      <p:tavLst>
                                        <p:tav tm="0">
                                          <p:val>
                                            <p:strVal val="0-#ppt_h/2"/>
                                          </p:val>
                                        </p:tav>
                                        <p:tav tm="100000">
                                          <p:val>
                                            <p:strVal val="#ppt_y"/>
                                          </p:val>
                                        </p:tav>
                                      </p:tavLst>
                                    </p:anim>
                                  </p:childTnLst>
                                </p:cTn>
                              </p:par>
                              <p:par>
                                <p:cTn id="118" presetID="10" presetClass="entr" presetSubtype="0" fill="hold" grpId="0" nodeType="withEffect">
                                  <p:stCondLst>
                                    <p:cond delay="200"/>
                                  </p:stCondLst>
                                  <p:childTnLst>
                                    <p:set>
                                      <p:cBhvr>
                                        <p:cTn id="119" dur="1" fill="hold">
                                          <p:stCondLst>
                                            <p:cond delay="0"/>
                                          </p:stCondLst>
                                        </p:cTn>
                                        <p:tgtEl>
                                          <p:spTgt spid="43">
                                            <p:txEl>
                                              <p:pRg st="0" end="0"/>
                                            </p:txEl>
                                          </p:spTgt>
                                        </p:tgtEl>
                                        <p:attrNameLst>
                                          <p:attrName>style.visibility</p:attrName>
                                        </p:attrNameLst>
                                      </p:cBhvr>
                                      <p:to>
                                        <p:strVal val="visible"/>
                                      </p:to>
                                    </p:set>
                                    <p:animEffect transition="in" filter="fade">
                                      <p:cBhvr>
                                        <p:cTn id="120" dur="750"/>
                                        <p:tgtEl>
                                          <p:spTgt spid="43">
                                            <p:txEl>
                                              <p:pRg st="0" end="0"/>
                                            </p:txEl>
                                          </p:spTgt>
                                        </p:tgtEl>
                                      </p:cBhvr>
                                    </p:animEffect>
                                  </p:childTnLst>
                                </p:cTn>
                              </p:par>
                              <p:par>
                                <p:cTn id="121" presetID="2" presetClass="entr" presetSubtype="1" decel="100000" fill="hold" grpId="1" nodeType="withEffect">
                                  <p:stCondLst>
                                    <p:cond delay="200"/>
                                  </p:stCondLst>
                                  <p:childTnLst>
                                    <p:set>
                                      <p:cBhvr>
                                        <p:cTn id="122" dur="1" fill="hold">
                                          <p:stCondLst>
                                            <p:cond delay="0"/>
                                          </p:stCondLst>
                                        </p:cTn>
                                        <p:tgtEl>
                                          <p:spTgt spid="43">
                                            <p:txEl>
                                              <p:pRg st="0" end="0"/>
                                            </p:txEl>
                                          </p:spTgt>
                                        </p:tgtEl>
                                        <p:attrNameLst>
                                          <p:attrName>style.visibility</p:attrName>
                                        </p:attrNameLst>
                                      </p:cBhvr>
                                      <p:to>
                                        <p:strVal val="visible"/>
                                      </p:to>
                                    </p:set>
                                    <p:anim calcmode="lin" valueType="num">
                                      <p:cBhvr additive="base">
                                        <p:cTn id="123"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124" dur="750" fill="hold"/>
                                        <p:tgtEl>
                                          <p:spTgt spid="43">
                                            <p:txEl>
                                              <p:pRg st="0" end="0"/>
                                            </p:txEl>
                                          </p:spTgt>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6" grpId="0" animBg="1"/>
      <p:bldP spid="56" grpId="1" animBg="1"/>
      <p:bldP spid="49" grpId="0" animBg="1"/>
      <p:bldP spid="49" grpId="1" animBg="1"/>
      <p:bldP spid="50" grpId="0" animBg="1"/>
      <p:bldP spid="50" grpId="1" animBg="1"/>
      <p:bldP spid="52" grpId="0" animBg="1"/>
      <p:bldP spid="52" grpId="1" animBg="1"/>
      <p:bldP spid="10" grpId="0" animBg="1"/>
      <p:bldP spid="10" grpId="1" animBg="1"/>
      <p:bldP spid="12" grpId="0" animBg="1"/>
      <p:bldP spid="12"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41" grpId="0" build="p">
        <p:tmplLst>
          <p:tmpl lvl="1">
            <p:tnLst>
              <p:par>
                <p:cTn presetID="10"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750"/>
                        <p:tgtEl>
                          <p:spTgt spid="41"/>
                        </p:tgtEl>
                      </p:cBhvr>
                    </p:animEffect>
                  </p:childTnLst>
                </p:cTn>
              </p:par>
            </p:tnLst>
          </p:tmpl>
        </p:tmplLst>
      </p:bldP>
      <p:bldP spid="41" grpId="1" build="p">
        <p:tmplLst>
          <p:tmpl lvl="1">
            <p:tnLst>
              <p:par>
                <p:cTn presetID="2" presetClass="entr" presetSubtype="1" decel="10000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10"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750"/>
                        <p:tgtEl>
                          <p:spTgt spid="42"/>
                        </p:tgtEl>
                      </p:cBhvr>
                    </p:animEffect>
                  </p:childTnLst>
                </p:cTn>
              </p:par>
            </p:tnLst>
          </p:tmpl>
        </p:tmplLst>
      </p:bldP>
      <p:bldP spid="42" grpId="1" build="p">
        <p:tmplLst>
          <p:tmpl lvl="1">
            <p:tnLst>
              <p:par>
                <p:cTn presetID="2" presetClass="entr" presetSubtype="1" decel="10000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0-#ppt_h/2"/>
                          </p:val>
                        </p:tav>
                        <p:tav tm="100000">
                          <p:val>
                            <p:strVal val="#ppt_y"/>
                          </p:val>
                        </p:tav>
                      </p:tavLst>
                    </p:anim>
                  </p:childTnLst>
                </p:cTn>
              </p:par>
            </p:tnLst>
          </p:tmpl>
        </p:tmplLst>
      </p:bldP>
      <p:bldP spid="43" grpId="0" build="p">
        <p:tmplLst>
          <p:tmpl lvl="1">
            <p:tnLst>
              <p:par>
                <p:cTn presetID="10" presetClass="entr" presetSubtype="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Effect transition="in" filter="fade">
                      <p:cBhvr>
                        <p:cTn dur="750"/>
                        <p:tgtEl>
                          <p:spTgt spid="43"/>
                        </p:tgtEl>
                      </p:cBhvr>
                    </p:animEffect>
                  </p:childTnLst>
                </p:cTn>
              </p:par>
            </p:tnLst>
          </p:tmpl>
        </p:tmplLst>
      </p:bldP>
      <p:bldP spid="43" grpId="1" build="p">
        <p:tmplLst>
          <p:tmpl lvl="1">
            <p:tnLst>
              <p:par>
                <p:cTn presetID="2" presetClass="entr" presetSubtype="1" decel="10000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Icon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12"/>
          <p:cNvSpPr>
            <a:spLocks noGrp="1"/>
          </p:cNvSpPr>
          <p:nvPr userDrawn="1">
            <p:ph type="pic" sz="quarter" idx="20" hasCustomPrompt="1"/>
          </p:nvPr>
        </p:nvSpPr>
        <p:spPr>
          <a:xfrm>
            <a:off x="889851" y="2794801"/>
            <a:ext cx="552341" cy="552341"/>
          </a:xfrm>
        </p:spPr>
        <p:txBody>
          <a:bodyPr>
            <a:normAutofit/>
          </a:bodyPr>
          <a:lstStyle>
            <a:lvl1pPr>
              <a:defRPr sz="1600"/>
            </a:lvl1pPr>
          </a:lstStyle>
          <a:p>
            <a:r>
              <a:rPr kumimoji="1" lang="en-US" altLang="ja-JP" dirty="0"/>
              <a:t> </a:t>
            </a:r>
            <a:endParaRPr kumimoji="1" lang="ja-JP" altLang="en-US" dirty="0"/>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図プレースホルダー 12"/>
          <p:cNvSpPr>
            <a:spLocks noGrp="1"/>
          </p:cNvSpPr>
          <p:nvPr>
            <p:ph type="pic" sz="quarter" idx="25" hasCustomPrompt="1"/>
          </p:nvPr>
        </p:nvSpPr>
        <p:spPr>
          <a:xfrm>
            <a:off x="663546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図プレースホルダー 12"/>
          <p:cNvSpPr>
            <a:spLocks noGrp="1"/>
          </p:cNvSpPr>
          <p:nvPr>
            <p:ph type="pic" sz="quarter" idx="28" hasCustomPrompt="1"/>
          </p:nvPr>
        </p:nvSpPr>
        <p:spPr>
          <a:xfrm>
            <a:off x="1237588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図プレースホルダー 12"/>
          <p:cNvSpPr>
            <a:spLocks noGrp="1"/>
          </p:cNvSpPr>
          <p:nvPr>
            <p:ph type="pic" sz="quarter" idx="31" hasCustomPrompt="1"/>
          </p:nvPr>
        </p:nvSpPr>
        <p:spPr>
          <a:xfrm>
            <a:off x="901713"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図プレースホルダー 12"/>
          <p:cNvSpPr>
            <a:spLocks noGrp="1"/>
          </p:cNvSpPr>
          <p:nvPr>
            <p:ph type="pic" sz="quarter" idx="34" hasCustomPrompt="1"/>
          </p:nvPr>
        </p:nvSpPr>
        <p:spPr>
          <a:xfrm>
            <a:off x="664732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12"/>
          <p:cNvSpPr>
            <a:spLocks noGrp="1"/>
          </p:cNvSpPr>
          <p:nvPr>
            <p:ph type="pic" sz="quarter" idx="37" hasCustomPrompt="1"/>
          </p:nvPr>
        </p:nvSpPr>
        <p:spPr>
          <a:xfrm>
            <a:off x="1238774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054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ppt_x"/>
                                          </p:val>
                                        </p:tav>
                                        <p:tav tm="100000">
                                          <p:val>
                                            <p:strVal val="#ppt_x"/>
                                          </p:val>
                                        </p:tav>
                                      </p:tavLst>
                                    </p:anim>
                                    <p:anim calcmode="lin" valueType="num">
                                      <p:cBhvr additive="base">
                                        <p:cTn id="20" dur="750" fill="hold"/>
                                        <p:tgtEl>
                                          <p:spTgt spid="20"/>
                                        </p:tgtEl>
                                        <p:attrNameLst>
                                          <p:attrName>ppt_y</p:attrName>
                                        </p:attrNameLst>
                                      </p:cBhvr>
                                      <p:tavLst>
                                        <p:tav tm="0">
                                          <p:val>
                                            <p:strVal val="0-#ppt_h/2"/>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anim calcmode="lin" valueType="num">
                                      <p:cBhvr>
                                        <p:cTn id="24" dur="750" fill="hold"/>
                                        <p:tgtEl>
                                          <p:spTgt spid="19"/>
                                        </p:tgtEl>
                                        <p:attrNameLst>
                                          <p:attrName>ppt_w</p:attrName>
                                        </p:attrNameLst>
                                      </p:cBhvr>
                                      <p:tavLst>
                                        <p:tav tm="0" fmla="#ppt_w*sin(2.5*pi*$)">
                                          <p:val>
                                            <p:fltVal val="0"/>
                                          </p:val>
                                        </p:tav>
                                        <p:tav tm="100000">
                                          <p:val>
                                            <p:fltVal val="1"/>
                                          </p:val>
                                        </p:tav>
                                      </p:tavLst>
                                    </p:anim>
                                    <p:anim calcmode="lin" valueType="num">
                                      <p:cBhvr>
                                        <p:cTn id="25" dur="750" fill="hold"/>
                                        <p:tgtEl>
                                          <p:spTgt spid="19"/>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childTnLst>
                          </p:cTn>
                        </p:par>
                        <p:par>
                          <p:cTn id="31" fill="hold">
                            <p:stCondLst>
                              <p:cond delay="1250"/>
                            </p:stCondLst>
                            <p:childTnLst>
                              <p:par>
                                <p:cTn id="32" presetID="2" presetClass="entr" presetSubtype="2" decel="100000" fill="hold" grpId="0" nodeType="afterEffect">
                                  <p:stCondLst>
                                    <p:cond delay="0"/>
                                  </p:stCondLst>
                                  <p:iterate type="wd">
                                    <p:tmPct val="10000"/>
                                  </p:iterate>
                                  <p:childTnLst>
                                    <p:set>
                                      <p:cBhvr>
                                        <p:cTn id="33" dur="1" fill="hold">
                                          <p:stCondLst>
                                            <p:cond delay="0"/>
                                          </p:stCondLst>
                                        </p:cTn>
                                        <p:tgtEl>
                                          <p:spTgt spid="27">
                                            <p:txEl>
                                              <p:pRg st="0" end="0"/>
                                            </p:txEl>
                                          </p:spTgt>
                                        </p:tgtEl>
                                        <p:attrNameLst>
                                          <p:attrName>style.visibility</p:attrName>
                                        </p:attrNameLst>
                                      </p:cBhvr>
                                      <p:to>
                                        <p:strVal val="visible"/>
                                      </p:to>
                                    </p:set>
                                    <p:anim calcmode="lin" valueType="num">
                                      <p:cBhvr additive="base">
                                        <p:cTn id="34"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27">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4" decel="100000" fill="hold" grpId="0" nodeType="withEffect">
                                  <p:stCondLst>
                                    <p:cond delay="0"/>
                                  </p:stCondLst>
                                  <p:childTnLst>
                                    <p:set>
                                      <p:cBhvr>
                                        <p:cTn id="37" dur="1" fill="hold">
                                          <p:stCondLst>
                                            <p:cond delay="0"/>
                                          </p:stCondLst>
                                        </p:cTn>
                                        <p:tgtEl>
                                          <p:spTgt spid="28">
                                            <p:txEl>
                                              <p:pRg st="0" end="0"/>
                                            </p:txEl>
                                          </p:spTgt>
                                        </p:tgtEl>
                                        <p:attrNameLst>
                                          <p:attrName>style.visibility</p:attrName>
                                        </p:attrNameLst>
                                      </p:cBhvr>
                                      <p:to>
                                        <p:strVal val="visible"/>
                                      </p:to>
                                    </p:set>
                                    <p:anim calcmode="lin" valueType="num">
                                      <p:cBhvr additive="base">
                                        <p:cTn id="3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childTnLst>
                          </p:cTn>
                        </p:par>
                        <p:par>
                          <p:cTn id="44" fill="hold">
                            <p:stCondLst>
                              <p:cond delay="1850"/>
                            </p:stCondLst>
                            <p:childTnLst>
                              <p:par>
                                <p:cTn id="45" presetID="2" presetClass="entr" presetSubtype="1" decel="10000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750" fill="hold"/>
                                        <p:tgtEl>
                                          <p:spTgt spid="31"/>
                                        </p:tgtEl>
                                        <p:attrNameLst>
                                          <p:attrName>ppt_x</p:attrName>
                                        </p:attrNameLst>
                                      </p:cBhvr>
                                      <p:tavLst>
                                        <p:tav tm="0">
                                          <p:val>
                                            <p:strVal val="#ppt_x"/>
                                          </p:val>
                                        </p:tav>
                                        <p:tav tm="100000">
                                          <p:val>
                                            <p:strVal val="#ppt_x"/>
                                          </p:val>
                                        </p:tav>
                                      </p:tavLst>
                                    </p:anim>
                                    <p:anim calcmode="lin" valueType="num">
                                      <p:cBhvr additive="base">
                                        <p:cTn id="48" dur="750" fill="hold"/>
                                        <p:tgtEl>
                                          <p:spTgt spid="31"/>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750" fill="hold"/>
                                        <p:tgtEl>
                                          <p:spTgt spid="41"/>
                                        </p:tgtEl>
                                        <p:attrNameLst>
                                          <p:attrName>ppt_x</p:attrName>
                                        </p:attrNameLst>
                                      </p:cBhvr>
                                      <p:tavLst>
                                        <p:tav tm="0">
                                          <p:val>
                                            <p:strVal val="#ppt_x"/>
                                          </p:val>
                                        </p:tav>
                                        <p:tav tm="100000">
                                          <p:val>
                                            <p:strVal val="#ppt_x"/>
                                          </p:val>
                                        </p:tav>
                                      </p:tavLst>
                                    </p:anim>
                                    <p:anim calcmode="lin" valueType="num">
                                      <p:cBhvr additive="base">
                                        <p:cTn id="52" dur="750" fill="hold"/>
                                        <p:tgtEl>
                                          <p:spTgt spid="41"/>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750"/>
                                        <p:tgtEl>
                                          <p:spTgt spid="31"/>
                                        </p:tgtEl>
                                      </p:cBhvr>
                                    </p:animEffect>
                                    <p:anim calcmode="lin" valueType="num">
                                      <p:cBhvr>
                                        <p:cTn id="56" dur="750" fill="hold"/>
                                        <p:tgtEl>
                                          <p:spTgt spid="31"/>
                                        </p:tgtEl>
                                        <p:attrNameLst>
                                          <p:attrName>ppt_w</p:attrName>
                                        </p:attrNameLst>
                                      </p:cBhvr>
                                      <p:tavLst>
                                        <p:tav tm="0" fmla="#ppt_w*sin(2.5*pi*$)">
                                          <p:val>
                                            <p:fltVal val="0"/>
                                          </p:val>
                                        </p:tav>
                                        <p:tav tm="100000">
                                          <p:val>
                                            <p:fltVal val="1"/>
                                          </p:val>
                                        </p:tav>
                                      </p:tavLst>
                                    </p:anim>
                                    <p:anim calcmode="lin" valueType="num">
                                      <p:cBhvr>
                                        <p:cTn id="57" dur="750" fill="hold"/>
                                        <p:tgtEl>
                                          <p:spTgt spid="31"/>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750"/>
                                        <p:tgtEl>
                                          <p:spTgt spid="41"/>
                                        </p:tgtEl>
                                      </p:cBhvr>
                                    </p:animEffect>
                                    <p:anim calcmode="lin" valueType="num">
                                      <p:cBhvr>
                                        <p:cTn id="61" dur="750" fill="hold"/>
                                        <p:tgtEl>
                                          <p:spTgt spid="41"/>
                                        </p:tgtEl>
                                        <p:attrNameLst>
                                          <p:attrName>ppt_w</p:attrName>
                                        </p:attrNameLst>
                                      </p:cBhvr>
                                      <p:tavLst>
                                        <p:tav tm="0" fmla="#ppt_w*sin(2.5*pi*$)">
                                          <p:val>
                                            <p:fltVal val="0"/>
                                          </p:val>
                                        </p:tav>
                                        <p:tav tm="100000">
                                          <p:val>
                                            <p:fltVal val="1"/>
                                          </p:val>
                                        </p:tav>
                                      </p:tavLst>
                                    </p:anim>
                                    <p:anim calcmode="lin" valueType="num">
                                      <p:cBhvr>
                                        <p:cTn id="62" dur="750" fill="hold"/>
                                        <p:tgtEl>
                                          <p:spTgt spid="41"/>
                                        </p:tgtEl>
                                        <p:attrNameLst>
                                          <p:attrName>ppt_h</p:attrName>
                                        </p:attrNameLst>
                                      </p:cBhvr>
                                      <p:tavLst>
                                        <p:tav tm="0">
                                          <p:val>
                                            <p:strVal val="#ppt_h"/>
                                          </p:val>
                                        </p:tav>
                                        <p:tav tm="100000">
                                          <p:val>
                                            <p:strVal val="#ppt_h"/>
                                          </p:val>
                                        </p:tav>
                                      </p:tavLst>
                                    </p:anim>
                                  </p:childTnLst>
                                </p:cTn>
                              </p:par>
                            </p:childTnLst>
                          </p:cTn>
                        </p:par>
                        <p:par>
                          <p:cTn id="63" fill="hold">
                            <p:stCondLst>
                              <p:cond delay="2600"/>
                            </p:stCondLst>
                            <p:childTnLst>
                              <p:par>
                                <p:cTn id="64" presetID="2" presetClass="entr" presetSubtype="2" decel="100000" fill="hold" grpId="0" nodeType="afterEffect">
                                  <p:stCondLst>
                                    <p:cond delay="0"/>
                                  </p:stCondLst>
                                  <p:iterate type="wd">
                                    <p:tmPct val="10000"/>
                                  </p:iterate>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additive="base">
                                        <p:cTn id="74" dur="500" fill="hold"/>
                                        <p:tgtEl>
                                          <p:spTgt spid="44"/>
                                        </p:tgtEl>
                                        <p:attrNameLst>
                                          <p:attrName>ppt_x</p:attrName>
                                        </p:attrNameLst>
                                      </p:cBhvr>
                                      <p:tavLst>
                                        <p:tav tm="0">
                                          <p:val>
                                            <p:strVal val="#ppt_x"/>
                                          </p:val>
                                        </p:tav>
                                        <p:tav tm="100000">
                                          <p:val>
                                            <p:strVal val="#ppt_x"/>
                                          </p:val>
                                        </p:tav>
                                      </p:tavLst>
                                    </p:anim>
                                    <p:anim calcmode="lin" valueType="num">
                                      <p:cBhvr additive="base">
                                        <p:cTn id="75" dur="500" fill="hold"/>
                                        <p:tgtEl>
                                          <p:spTgt spid="44"/>
                                        </p:tgtEl>
                                        <p:attrNameLst>
                                          <p:attrName>ppt_y</p:attrName>
                                        </p:attrNameLst>
                                      </p:cBhvr>
                                      <p:tavLst>
                                        <p:tav tm="0">
                                          <p:val>
                                            <p:strVal val="1+#ppt_h/2"/>
                                          </p:val>
                                        </p:tav>
                                        <p:tav tm="100000">
                                          <p:val>
                                            <p:strVal val="#ppt_y"/>
                                          </p:val>
                                        </p:tav>
                                      </p:tavLst>
                                    </p:anim>
                                  </p:childTnLst>
                                </p:cTn>
                              </p:par>
                            </p:childTnLst>
                          </p:cTn>
                        </p:par>
                        <p:par>
                          <p:cTn id="76" fill="hold">
                            <p:stCondLst>
                              <p:cond delay="3200"/>
                            </p:stCondLst>
                            <p:childTnLst>
                              <p:par>
                                <p:cTn id="77" presetID="2" presetClass="entr" presetSubtype="1" decel="100000"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750" fill="hold"/>
                                        <p:tgtEl>
                                          <p:spTgt spid="45"/>
                                        </p:tgtEl>
                                        <p:attrNameLst>
                                          <p:attrName>ppt_x</p:attrName>
                                        </p:attrNameLst>
                                      </p:cBhvr>
                                      <p:tavLst>
                                        <p:tav tm="0">
                                          <p:val>
                                            <p:strVal val="#ppt_x"/>
                                          </p:val>
                                        </p:tav>
                                        <p:tav tm="100000">
                                          <p:val>
                                            <p:strVal val="#ppt_x"/>
                                          </p:val>
                                        </p:tav>
                                      </p:tavLst>
                                    </p:anim>
                                    <p:anim calcmode="lin" valueType="num">
                                      <p:cBhvr additive="base">
                                        <p:cTn id="80" dur="750" fill="hold"/>
                                        <p:tgtEl>
                                          <p:spTgt spid="45"/>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 calcmode="lin" valueType="num">
                                      <p:cBhvr additive="base">
                                        <p:cTn id="83" dur="750" fill="hold"/>
                                        <p:tgtEl>
                                          <p:spTgt spid="46"/>
                                        </p:tgtEl>
                                        <p:attrNameLst>
                                          <p:attrName>ppt_x</p:attrName>
                                        </p:attrNameLst>
                                      </p:cBhvr>
                                      <p:tavLst>
                                        <p:tav tm="0">
                                          <p:val>
                                            <p:strVal val="#ppt_x"/>
                                          </p:val>
                                        </p:tav>
                                        <p:tav tm="100000">
                                          <p:val>
                                            <p:strVal val="#ppt_x"/>
                                          </p:val>
                                        </p:tav>
                                      </p:tavLst>
                                    </p:anim>
                                    <p:anim calcmode="lin" valueType="num">
                                      <p:cBhvr additive="base">
                                        <p:cTn id="84" dur="750" fill="hold"/>
                                        <p:tgtEl>
                                          <p:spTgt spid="46"/>
                                        </p:tgtEl>
                                        <p:attrNameLst>
                                          <p:attrName>ppt_y</p:attrName>
                                        </p:attrNameLst>
                                      </p:cBhvr>
                                      <p:tavLst>
                                        <p:tav tm="0">
                                          <p:val>
                                            <p:strVal val="0-#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750"/>
                                        <p:tgtEl>
                                          <p:spTgt spid="45"/>
                                        </p:tgtEl>
                                      </p:cBhvr>
                                    </p:animEffect>
                                    <p:anim calcmode="lin" valueType="num">
                                      <p:cBhvr>
                                        <p:cTn id="88" dur="750" fill="hold"/>
                                        <p:tgtEl>
                                          <p:spTgt spid="45"/>
                                        </p:tgtEl>
                                        <p:attrNameLst>
                                          <p:attrName>ppt_w</p:attrName>
                                        </p:attrNameLst>
                                      </p:cBhvr>
                                      <p:tavLst>
                                        <p:tav tm="0" fmla="#ppt_w*sin(2.5*pi*$)">
                                          <p:val>
                                            <p:fltVal val="0"/>
                                          </p:val>
                                        </p:tav>
                                        <p:tav tm="100000">
                                          <p:val>
                                            <p:fltVal val="1"/>
                                          </p:val>
                                        </p:tav>
                                      </p:tavLst>
                                    </p:anim>
                                    <p:anim calcmode="lin" valueType="num">
                                      <p:cBhvr>
                                        <p:cTn id="89" dur="750" fill="hold"/>
                                        <p:tgtEl>
                                          <p:spTgt spid="45"/>
                                        </p:tgtEl>
                                        <p:attrNameLst>
                                          <p:attrName>ppt_h</p:attrName>
                                        </p:attrNameLst>
                                      </p:cBhvr>
                                      <p:tavLst>
                                        <p:tav tm="0">
                                          <p:val>
                                            <p:strVal val="#ppt_h"/>
                                          </p:val>
                                        </p:tav>
                                        <p:tav tm="100000">
                                          <p:val>
                                            <p:strVal val="#ppt_h"/>
                                          </p:val>
                                        </p:tav>
                                      </p:tavLst>
                                    </p:anim>
                                  </p:childTnLst>
                                </p:cTn>
                              </p:par>
                              <p:par>
                                <p:cTn id="90" presetID="45" presetClass="entr" presetSubtype="0" fill="hold" grpId="1"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750"/>
                                        <p:tgtEl>
                                          <p:spTgt spid="46"/>
                                        </p:tgtEl>
                                      </p:cBhvr>
                                    </p:animEffect>
                                    <p:anim calcmode="lin" valueType="num">
                                      <p:cBhvr>
                                        <p:cTn id="93" dur="750" fill="hold"/>
                                        <p:tgtEl>
                                          <p:spTgt spid="46"/>
                                        </p:tgtEl>
                                        <p:attrNameLst>
                                          <p:attrName>ppt_w</p:attrName>
                                        </p:attrNameLst>
                                      </p:cBhvr>
                                      <p:tavLst>
                                        <p:tav tm="0" fmla="#ppt_w*sin(2.5*pi*$)">
                                          <p:val>
                                            <p:fltVal val="0"/>
                                          </p:val>
                                        </p:tav>
                                        <p:tav tm="100000">
                                          <p:val>
                                            <p:fltVal val="1"/>
                                          </p:val>
                                        </p:tav>
                                      </p:tavLst>
                                    </p:anim>
                                    <p:anim calcmode="lin" valueType="num">
                                      <p:cBhvr>
                                        <p:cTn id="94" dur="750" fill="hold"/>
                                        <p:tgtEl>
                                          <p:spTgt spid="46"/>
                                        </p:tgtEl>
                                        <p:attrNameLst>
                                          <p:attrName>ppt_h</p:attrName>
                                        </p:attrNameLst>
                                      </p:cBhvr>
                                      <p:tavLst>
                                        <p:tav tm="0">
                                          <p:val>
                                            <p:strVal val="#ppt_h"/>
                                          </p:val>
                                        </p:tav>
                                        <p:tav tm="100000">
                                          <p:val>
                                            <p:strVal val="#ppt_h"/>
                                          </p:val>
                                        </p:tav>
                                      </p:tavLst>
                                    </p:anim>
                                  </p:childTnLst>
                                </p:cTn>
                              </p:par>
                            </p:childTnLst>
                          </p:cTn>
                        </p:par>
                        <p:par>
                          <p:cTn id="95" fill="hold">
                            <p:stCondLst>
                              <p:cond delay="3950"/>
                            </p:stCondLst>
                            <p:childTnLst>
                              <p:par>
                                <p:cTn id="96" presetID="2" presetClass="entr" presetSubtype="2" decel="100000" fill="hold" grpId="0" nodeType="afterEffect">
                                  <p:stCondLst>
                                    <p:cond delay="0"/>
                                  </p:stCondLst>
                                  <p:iterate type="wd">
                                    <p:tmPct val="10000"/>
                                  </p:iterate>
                                  <p:childTnLst>
                                    <p:set>
                                      <p:cBhvr>
                                        <p:cTn id="97" dur="1" fill="hold">
                                          <p:stCondLst>
                                            <p:cond delay="0"/>
                                          </p:stCondLst>
                                        </p:cTn>
                                        <p:tgtEl>
                                          <p:spTgt spid="47">
                                            <p:txEl>
                                              <p:pRg st="0" end="0"/>
                                            </p:txEl>
                                          </p:spTgt>
                                        </p:tgtEl>
                                        <p:attrNameLst>
                                          <p:attrName>style.visibility</p:attrName>
                                        </p:attrNameLst>
                                      </p:cBhvr>
                                      <p:to>
                                        <p:strVal val="visible"/>
                                      </p:to>
                                    </p:set>
                                    <p:anim calcmode="lin" valueType="num">
                                      <p:cBhvr additive="base">
                                        <p:cTn id="98"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47">
                                            <p:txEl>
                                              <p:pRg st="0" end="0"/>
                                            </p:txEl>
                                          </p:spTgt>
                                        </p:tgtEl>
                                        <p:attrNameLst>
                                          <p:attrName>ppt_y</p:attrName>
                                        </p:attrNameLst>
                                      </p:cBhvr>
                                      <p:tavLst>
                                        <p:tav tm="0">
                                          <p:val>
                                            <p:strVal val="#ppt_y"/>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48">
                                            <p:txEl>
                                              <p:pRg st="0" end="0"/>
                                            </p:txEl>
                                          </p:spTgt>
                                        </p:tgtEl>
                                        <p:attrNameLst>
                                          <p:attrName>style.visibility</p:attrName>
                                        </p:attrNameLst>
                                      </p:cBhvr>
                                      <p:to>
                                        <p:strVal val="visible"/>
                                      </p:to>
                                    </p:set>
                                    <p:anim calcmode="lin" valueType="num">
                                      <p:cBhvr additive="base">
                                        <p:cTn id="102"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104" presetID="2" presetClass="entr" presetSubtype="4" decel="10000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additive="base">
                                        <p:cTn id="106" dur="500" fill="hold"/>
                                        <p:tgtEl>
                                          <p:spTgt spid="49"/>
                                        </p:tgtEl>
                                        <p:attrNameLst>
                                          <p:attrName>ppt_x</p:attrName>
                                        </p:attrNameLst>
                                      </p:cBhvr>
                                      <p:tavLst>
                                        <p:tav tm="0">
                                          <p:val>
                                            <p:strVal val="#ppt_x"/>
                                          </p:val>
                                        </p:tav>
                                        <p:tav tm="100000">
                                          <p:val>
                                            <p:strVal val="#ppt_x"/>
                                          </p:val>
                                        </p:tav>
                                      </p:tavLst>
                                    </p:anim>
                                    <p:anim calcmode="lin" valueType="num">
                                      <p:cBhvr additive="base">
                                        <p:cTn id="107" dur="500" fill="hold"/>
                                        <p:tgtEl>
                                          <p:spTgt spid="49"/>
                                        </p:tgtEl>
                                        <p:attrNameLst>
                                          <p:attrName>ppt_y</p:attrName>
                                        </p:attrNameLst>
                                      </p:cBhvr>
                                      <p:tavLst>
                                        <p:tav tm="0">
                                          <p:val>
                                            <p:strVal val="1+#ppt_h/2"/>
                                          </p:val>
                                        </p:tav>
                                        <p:tav tm="100000">
                                          <p:val>
                                            <p:strVal val="#ppt_y"/>
                                          </p:val>
                                        </p:tav>
                                      </p:tavLst>
                                    </p:anim>
                                  </p:childTnLst>
                                </p:cTn>
                              </p:par>
                            </p:childTnLst>
                          </p:cTn>
                        </p:par>
                        <p:par>
                          <p:cTn id="108" fill="hold">
                            <p:stCondLst>
                              <p:cond delay="4550"/>
                            </p:stCondLst>
                            <p:childTnLst>
                              <p:par>
                                <p:cTn id="109" presetID="2" presetClass="entr" presetSubtype="1" decel="100000" fill="hold" grpId="0" nodeType="after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750" fill="hold"/>
                                        <p:tgtEl>
                                          <p:spTgt spid="50"/>
                                        </p:tgtEl>
                                        <p:attrNameLst>
                                          <p:attrName>ppt_x</p:attrName>
                                        </p:attrNameLst>
                                      </p:cBhvr>
                                      <p:tavLst>
                                        <p:tav tm="0">
                                          <p:val>
                                            <p:strVal val="#ppt_x"/>
                                          </p:val>
                                        </p:tav>
                                        <p:tav tm="100000">
                                          <p:val>
                                            <p:strVal val="#ppt_x"/>
                                          </p:val>
                                        </p:tav>
                                      </p:tavLst>
                                    </p:anim>
                                    <p:anim calcmode="lin" valueType="num">
                                      <p:cBhvr additive="base">
                                        <p:cTn id="112" dur="750" fill="hold"/>
                                        <p:tgtEl>
                                          <p:spTgt spid="50"/>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 calcmode="lin" valueType="num">
                                      <p:cBhvr additive="base">
                                        <p:cTn id="115" dur="750" fill="hold"/>
                                        <p:tgtEl>
                                          <p:spTgt spid="51"/>
                                        </p:tgtEl>
                                        <p:attrNameLst>
                                          <p:attrName>ppt_x</p:attrName>
                                        </p:attrNameLst>
                                      </p:cBhvr>
                                      <p:tavLst>
                                        <p:tav tm="0">
                                          <p:val>
                                            <p:strVal val="#ppt_x"/>
                                          </p:val>
                                        </p:tav>
                                        <p:tav tm="100000">
                                          <p:val>
                                            <p:strVal val="#ppt_x"/>
                                          </p:val>
                                        </p:tav>
                                      </p:tavLst>
                                    </p:anim>
                                    <p:anim calcmode="lin" valueType="num">
                                      <p:cBhvr additive="base">
                                        <p:cTn id="116" dur="750" fill="hold"/>
                                        <p:tgtEl>
                                          <p:spTgt spid="51"/>
                                        </p:tgtEl>
                                        <p:attrNameLst>
                                          <p:attrName>ppt_y</p:attrName>
                                        </p:attrNameLst>
                                      </p:cBhvr>
                                      <p:tavLst>
                                        <p:tav tm="0">
                                          <p:val>
                                            <p:strVal val="0-#ppt_h/2"/>
                                          </p:val>
                                        </p:tav>
                                        <p:tav tm="100000">
                                          <p:val>
                                            <p:strVal val="#ppt_y"/>
                                          </p:val>
                                        </p:tav>
                                      </p:tavLst>
                                    </p:anim>
                                  </p:childTnLst>
                                </p:cTn>
                              </p:par>
                              <p:par>
                                <p:cTn id="117" presetID="45" presetClass="entr" presetSubtype="0" fill="hold" grpId="1"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fade">
                                      <p:cBhvr>
                                        <p:cTn id="119" dur="750"/>
                                        <p:tgtEl>
                                          <p:spTgt spid="50"/>
                                        </p:tgtEl>
                                      </p:cBhvr>
                                    </p:animEffect>
                                    <p:anim calcmode="lin" valueType="num">
                                      <p:cBhvr>
                                        <p:cTn id="120" dur="750" fill="hold"/>
                                        <p:tgtEl>
                                          <p:spTgt spid="50"/>
                                        </p:tgtEl>
                                        <p:attrNameLst>
                                          <p:attrName>ppt_w</p:attrName>
                                        </p:attrNameLst>
                                      </p:cBhvr>
                                      <p:tavLst>
                                        <p:tav tm="0" fmla="#ppt_w*sin(2.5*pi*$)">
                                          <p:val>
                                            <p:fltVal val="0"/>
                                          </p:val>
                                        </p:tav>
                                        <p:tav tm="100000">
                                          <p:val>
                                            <p:fltVal val="1"/>
                                          </p:val>
                                        </p:tav>
                                      </p:tavLst>
                                    </p:anim>
                                    <p:anim calcmode="lin" valueType="num">
                                      <p:cBhvr>
                                        <p:cTn id="121" dur="750" fill="hold"/>
                                        <p:tgtEl>
                                          <p:spTgt spid="50"/>
                                        </p:tgtEl>
                                        <p:attrNameLst>
                                          <p:attrName>ppt_h</p:attrName>
                                        </p:attrNameLst>
                                      </p:cBhvr>
                                      <p:tavLst>
                                        <p:tav tm="0">
                                          <p:val>
                                            <p:strVal val="#ppt_h"/>
                                          </p:val>
                                        </p:tav>
                                        <p:tav tm="100000">
                                          <p:val>
                                            <p:strVal val="#ppt_h"/>
                                          </p:val>
                                        </p:tav>
                                      </p:tavLst>
                                    </p:anim>
                                  </p:childTnLst>
                                </p:cTn>
                              </p:par>
                              <p:par>
                                <p:cTn id="122" presetID="45" presetClass="entr" presetSubtype="0" fill="hold" grpId="1"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750"/>
                                        <p:tgtEl>
                                          <p:spTgt spid="51"/>
                                        </p:tgtEl>
                                      </p:cBhvr>
                                    </p:animEffect>
                                    <p:anim calcmode="lin" valueType="num">
                                      <p:cBhvr>
                                        <p:cTn id="125" dur="750" fill="hold"/>
                                        <p:tgtEl>
                                          <p:spTgt spid="51"/>
                                        </p:tgtEl>
                                        <p:attrNameLst>
                                          <p:attrName>ppt_w</p:attrName>
                                        </p:attrNameLst>
                                      </p:cBhvr>
                                      <p:tavLst>
                                        <p:tav tm="0" fmla="#ppt_w*sin(2.5*pi*$)">
                                          <p:val>
                                            <p:fltVal val="0"/>
                                          </p:val>
                                        </p:tav>
                                        <p:tav tm="100000">
                                          <p:val>
                                            <p:fltVal val="1"/>
                                          </p:val>
                                        </p:tav>
                                      </p:tavLst>
                                    </p:anim>
                                    <p:anim calcmode="lin" valueType="num">
                                      <p:cBhvr>
                                        <p:cTn id="126" dur="750" fill="hold"/>
                                        <p:tgtEl>
                                          <p:spTgt spid="51"/>
                                        </p:tgtEl>
                                        <p:attrNameLst>
                                          <p:attrName>ppt_h</p:attrName>
                                        </p:attrNameLst>
                                      </p:cBhvr>
                                      <p:tavLst>
                                        <p:tav tm="0">
                                          <p:val>
                                            <p:strVal val="#ppt_h"/>
                                          </p:val>
                                        </p:tav>
                                        <p:tav tm="100000">
                                          <p:val>
                                            <p:strVal val="#ppt_h"/>
                                          </p:val>
                                        </p:tav>
                                      </p:tavLst>
                                    </p:anim>
                                  </p:childTnLst>
                                </p:cTn>
                              </p:par>
                            </p:childTnLst>
                          </p:cTn>
                        </p:par>
                        <p:par>
                          <p:cTn id="127" fill="hold">
                            <p:stCondLst>
                              <p:cond delay="5300"/>
                            </p:stCondLst>
                            <p:childTnLst>
                              <p:par>
                                <p:cTn id="128" presetID="2" presetClass="entr" presetSubtype="2" decel="100000" fill="hold" grpId="0" nodeType="afterEffect">
                                  <p:stCondLst>
                                    <p:cond delay="0"/>
                                  </p:stCondLst>
                                  <p:iterate type="wd">
                                    <p:tmPct val="10000"/>
                                  </p:iterate>
                                  <p:childTnLst>
                                    <p:set>
                                      <p:cBhvr>
                                        <p:cTn id="129" dur="1" fill="hold">
                                          <p:stCondLst>
                                            <p:cond delay="0"/>
                                          </p:stCondLst>
                                        </p:cTn>
                                        <p:tgtEl>
                                          <p:spTgt spid="52">
                                            <p:txEl>
                                              <p:pRg st="0" end="0"/>
                                            </p:txEl>
                                          </p:spTgt>
                                        </p:tgtEl>
                                        <p:attrNameLst>
                                          <p:attrName>style.visibility</p:attrName>
                                        </p:attrNameLst>
                                      </p:cBhvr>
                                      <p:to>
                                        <p:strVal val="visible"/>
                                      </p:to>
                                    </p:set>
                                    <p:anim calcmode="lin" valueType="num">
                                      <p:cBhvr additive="base">
                                        <p:cTn id="130"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52">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0"/>
                                  </p:stCondLst>
                                  <p:childTnLst>
                                    <p:set>
                                      <p:cBhvr>
                                        <p:cTn id="133" dur="1" fill="hold">
                                          <p:stCondLst>
                                            <p:cond delay="0"/>
                                          </p:stCondLst>
                                        </p:cTn>
                                        <p:tgtEl>
                                          <p:spTgt spid="53">
                                            <p:txEl>
                                              <p:pRg st="0" end="0"/>
                                            </p:txEl>
                                          </p:spTgt>
                                        </p:tgtEl>
                                        <p:attrNameLst>
                                          <p:attrName>style.visibility</p:attrName>
                                        </p:attrNameLst>
                                      </p:cBhvr>
                                      <p:to>
                                        <p:strVal val="visible"/>
                                      </p:to>
                                    </p:set>
                                    <p:anim calcmode="lin" valueType="num">
                                      <p:cBhvr additive="base">
                                        <p:cTn id="13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36" presetID="2" presetClass="entr" presetSubtype="4" decel="10000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anim calcmode="lin" valueType="num">
                                      <p:cBhvr additive="base">
                                        <p:cTn id="138" dur="500" fill="hold"/>
                                        <p:tgtEl>
                                          <p:spTgt spid="54"/>
                                        </p:tgtEl>
                                        <p:attrNameLst>
                                          <p:attrName>ppt_x</p:attrName>
                                        </p:attrNameLst>
                                      </p:cBhvr>
                                      <p:tavLst>
                                        <p:tav tm="0">
                                          <p:val>
                                            <p:strVal val="#ppt_x"/>
                                          </p:val>
                                        </p:tav>
                                        <p:tav tm="100000">
                                          <p:val>
                                            <p:strVal val="#ppt_x"/>
                                          </p:val>
                                        </p:tav>
                                      </p:tavLst>
                                    </p:anim>
                                    <p:anim calcmode="lin" valueType="num">
                                      <p:cBhvr additive="base">
                                        <p:cTn id="139" dur="500" fill="hold"/>
                                        <p:tgtEl>
                                          <p:spTgt spid="54"/>
                                        </p:tgtEl>
                                        <p:attrNameLst>
                                          <p:attrName>ppt_y</p:attrName>
                                        </p:attrNameLst>
                                      </p:cBhvr>
                                      <p:tavLst>
                                        <p:tav tm="0">
                                          <p:val>
                                            <p:strVal val="1+#ppt_h/2"/>
                                          </p:val>
                                        </p:tav>
                                        <p:tav tm="100000">
                                          <p:val>
                                            <p:strVal val="#ppt_y"/>
                                          </p:val>
                                        </p:tav>
                                      </p:tavLst>
                                    </p:anim>
                                  </p:childTnLst>
                                </p:cTn>
                              </p:par>
                            </p:childTnLst>
                          </p:cTn>
                        </p:par>
                        <p:par>
                          <p:cTn id="140" fill="hold">
                            <p:stCondLst>
                              <p:cond delay="5900"/>
                            </p:stCondLst>
                            <p:childTnLst>
                              <p:par>
                                <p:cTn id="141" presetID="2" presetClass="entr" presetSubtype="1" decel="100000" fill="hold" grpId="0" nodeType="afterEffect">
                                  <p:stCondLst>
                                    <p:cond delay="0"/>
                                  </p:stCondLst>
                                  <p:childTnLst>
                                    <p:set>
                                      <p:cBhvr>
                                        <p:cTn id="142" dur="1" fill="hold">
                                          <p:stCondLst>
                                            <p:cond delay="0"/>
                                          </p:stCondLst>
                                        </p:cTn>
                                        <p:tgtEl>
                                          <p:spTgt spid="55"/>
                                        </p:tgtEl>
                                        <p:attrNameLst>
                                          <p:attrName>style.visibility</p:attrName>
                                        </p:attrNameLst>
                                      </p:cBhvr>
                                      <p:to>
                                        <p:strVal val="visible"/>
                                      </p:to>
                                    </p:set>
                                    <p:anim calcmode="lin" valueType="num">
                                      <p:cBhvr additive="base">
                                        <p:cTn id="143" dur="750" fill="hold"/>
                                        <p:tgtEl>
                                          <p:spTgt spid="55"/>
                                        </p:tgtEl>
                                        <p:attrNameLst>
                                          <p:attrName>ppt_x</p:attrName>
                                        </p:attrNameLst>
                                      </p:cBhvr>
                                      <p:tavLst>
                                        <p:tav tm="0">
                                          <p:val>
                                            <p:strVal val="#ppt_x"/>
                                          </p:val>
                                        </p:tav>
                                        <p:tav tm="100000">
                                          <p:val>
                                            <p:strVal val="#ppt_x"/>
                                          </p:val>
                                        </p:tav>
                                      </p:tavLst>
                                    </p:anim>
                                    <p:anim calcmode="lin" valueType="num">
                                      <p:cBhvr additive="base">
                                        <p:cTn id="144" dur="750" fill="hold"/>
                                        <p:tgtEl>
                                          <p:spTgt spid="55"/>
                                        </p:tgtEl>
                                        <p:attrNameLst>
                                          <p:attrName>ppt_y</p:attrName>
                                        </p:attrNameLst>
                                      </p:cBhvr>
                                      <p:tavLst>
                                        <p:tav tm="0">
                                          <p:val>
                                            <p:strVal val="0-#ppt_h/2"/>
                                          </p:val>
                                        </p:tav>
                                        <p:tav tm="100000">
                                          <p:val>
                                            <p:strVal val="#ppt_y"/>
                                          </p:val>
                                        </p:tav>
                                      </p:tavLst>
                                    </p:anim>
                                  </p:childTnLst>
                                </p:cTn>
                              </p:par>
                              <p:par>
                                <p:cTn id="145" presetID="45" presetClass="entr" presetSubtype="0" fill="hold" grpId="1" nodeType="with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fade">
                                      <p:cBhvr>
                                        <p:cTn id="147" dur="750"/>
                                        <p:tgtEl>
                                          <p:spTgt spid="55"/>
                                        </p:tgtEl>
                                      </p:cBhvr>
                                    </p:animEffect>
                                    <p:anim calcmode="lin" valueType="num">
                                      <p:cBhvr>
                                        <p:cTn id="148" dur="750" fill="hold"/>
                                        <p:tgtEl>
                                          <p:spTgt spid="55"/>
                                        </p:tgtEl>
                                        <p:attrNameLst>
                                          <p:attrName>ppt_w</p:attrName>
                                        </p:attrNameLst>
                                      </p:cBhvr>
                                      <p:tavLst>
                                        <p:tav tm="0" fmla="#ppt_w*sin(2.5*pi*$)">
                                          <p:val>
                                            <p:fltVal val="0"/>
                                          </p:val>
                                        </p:tav>
                                        <p:tav tm="100000">
                                          <p:val>
                                            <p:fltVal val="1"/>
                                          </p:val>
                                        </p:tav>
                                      </p:tavLst>
                                    </p:anim>
                                    <p:anim calcmode="lin" valueType="num">
                                      <p:cBhvr>
                                        <p:cTn id="149" dur="750" fill="hold"/>
                                        <p:tgtEl>
                                          <p:spTgt spid="55"/>
                                        </p:tgtEl>
                                        <p:attrNameLst>
                                          <p:attrName>ppt_h</p:attrName>
                                        </p:attrNameLst>
                                      </p:cBhvr>
                                      <p:tavLst>
                                        <p:tav tm="0">
                                          <p:val>
                                            <p:strVal val="#ppt_h"/>
                                          </p:val>
                                        </p:tav>
                                        <p:tav tm="100000">
                                          <p:val>
                                            <p:strVal val="#ppt_h"/>
                                          </p:val>
                                        </p:tav>
                                      </p:tavLst>
                                    </p:anim>
                                  </p:childTnLst>
                                </p:cTn>
                              </p:par>
                              <p:par>
                                <p:cTn id="150" presetID="45" presetClass="entr" presetSubtype="0" fill="hold" grpId="1"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750"/>
                                        <p:tgtEl>
                                          <p:spTgt spid="56"/>
                                        </p:tgtEl>
                                      </p:cBhvr>
                                    </p:animEffect>
                                    <p:anim calcmode="lin" valueType="num">
                                      <p:cBhvr>
                                        <p:cTn id="153" dur="750" fill="hold"/>
                                        <p:tgtEl>
                                          <p:spTgt spid="56"/>
                                        </p:tgtEl>
                                        <p:attrNameLst>
                                          <p:attrName>ppt_w</p:attrName>
                                        </p:attrNameLst>
                                      </p:cBhvr>
                                      <p:tavLst>
                                        <p:tav tm="0" fmla="#ppt_w*sin(2.5*pi*$)">
                                          <p:val>
                                            <p:fltVal val="0"/>
                                          </p:val>
                                        </p:tav>
                                        <p:tav tm="100000">
                                          <p:val>
                                            <p:fltVal val="1"/>
                                          </p:val>
                                        </p:tav>
                                      </p:tavLst>
                                    </p:anim>
                                    <p:anim calcmode="lin" valueType="num">
                                      <p:cBhvr>
                                        <p:cTn id="154" dur="750" fill="hold"/>
                                        <p:tgtEl>
                                          <p:spTgt spid="56"/>
                                        </p:tgtEl>
                                        <p:attrNameLst>
                                          <p:attrName>ppt_h</p:attrName>
                                        </p:attrNameLst>
                                      </p:cBhvr>
                                      <p:tavLst>
                                        <p:tav tm="0">
                                          <p:val>
                                            <p:strVal val="#ppt_h"/>
                                          </p:val>
                                        </p:tav>
                                        <p:tav tm="100000">
                                          <p:val>
                                            <p:strVal val="#ppt_h"/>
                                          </p:val>
                                        </p:tav>
                                      </p:tavLst>
                                    </p:anim>
                                  </p:childTnLst>
                                </p:cTn>
                              </p:par>
                              <p:par>
                                <p:cTn id="155" presetID="2" presetClass="entr" presetSubtype="1" decel="100000" fill="hold" grpId="0" nodeType="withEffect">
                                  <p:stCondLst>
                                    <p:cond delay="0"/>
                                  </p:stCondLst>
                                  <p:childTnLst>
                                    <p:set>
                                      <p:cBhvr>
                                        <p:cTn id="156" dur="1" fill="hold">
                                          <p:stCondLst>
                                            <p:cond delay="0"/>
                                          </p:stCondLst>
                                        </p:cTn>
                                        <p:tgtEl>
                                          <p:spTgt spid="56"/>
                                        </p:tgtEl>
                                        <p:attrNameLst>
                                          <p:attrName>style.visibility</p:attrName>
                                        </p:attrNameLst>
                                      </p:cBhvr>
                                      <p:to>
                                        <p:strVal val="visible"/>
                                      </p:to>
                                    </p:set>
                                    <p:anim calcmode="lin" valueType="num">
                                      <p:cBhvr additive="base">
                                        <p:cTn id="157" dur="750" fill="hold"/>
                                        <p:tgtEl>
                                          <p:spTgt spid="56"/>
                                        </p:tgtEl>
                                        <p:attrNameLst>
                                          <p:attrName>ppt_x</p:attrName>
                                        </p:attrNameLst>
                                      </p:cBhvr>
                                      <p:tavLst>
                                        <p:tav tm="0">
                                          <p:val>
                                            <p:strVal val="#ppt_x"/>
                                          </p:val>
                                        </p:tav>
                                        <p:tav tm="100000">
                                          <p:val>
                                            <p:strVal val="#ppt_x"/>
                                          </p:val>
                                        </p:tav>
                                      </p:tavLst>
                                    </p:anim>
                                    <p:anim calcmode="lin" valueType="num">
                                      <p:cBhvr additive="base">
                                        <p:cTn id="158" dur="750" fill="hold"/>
                                        <p:tgtEl>
                                          <p:spTgt spid="56"/>
                                        </p:tgtEl>
                                        <p:attrNameLst>
                                          <p:attrName>ppt_y</p:attrName>
                                        </p:attrNameLst>
                                      </p:cBhvr>
                                      <p:tavLst>
                                        <p:tav tm="0">
                                          <p:val>
                                            <p:strVal val="0-#ppt_h/2"/>
                                          </p:val>
                                        </p:tav>
                                        <p:tav tm="100000">
                                          <p:val>
                                            <p:strVal val="#ppt_y"/>
                                          </p:val>
                                        </p:tav>
                                      </p:tavLst>
                                    </p:anim>
                                  </p:childTnLst>
                                </p:cTn>
                              </p:par>
                            </p:childTnLst>
                          </p:cTn>
                        </p:par>
                        <p:par>
                          <p:cTn id="159" fill="hold">
                            <p:stCondLst>
                              <p:cond delay="6650"/>
                            </p:stCondLst>
                            <p:childTnLst>
                              <p:par>
                                <p:cTn id="160" presetID="2" presetClass="entr" presetSubtype="2" decel="100000" fill="hold" grpId="0" nodeType="afterEffect">
                                  <p:stCondLst>
                                    <p:cond delay="0"/>
                                  </p:stCondLst>
                                  <p:iterate type="wd">
                                    <p:tmPct val="10000"/>
                                  </p:iterate>
                                  <p:childTnLst>
                                    <p:set>
                                      <p:cBhvr>
                                        <p:cTn id="161" dur="1" fill="hold">
                                          <p:stCondLst>
                                            <p:cond delay="0"/>
                                          </p:stCondLst>
                                        </p:cTn>
                                        <p:tgtEl>
                                          <p:spTgt spid="57">
                                            <p:txEl>
                                              <p:pRg st="0" end="0"/>
                                            </p:txEl>
                                          </p:spTgt>
                                        </p:tgtEl>
                                        <p:attrNameLst>
                                          <p:attrName>style.visibility</p:attrName>
                                        </p:attrNameLst>
                                      </p:cBhvr>
                                      <p:to>
                                        <p:strVal val="visible"/>
                                      </p:to>
                                    </p:set>
                                    <p:anim calcmode="lin" valueType="num">
                                      <p:cBhvr additive="base">
                                        <p:cTn id="162"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63" dur="500" fill="hold"/>
                                        <p:tgtEl>
                                          <p:spTgt spid="57">
                                            <p:txEl>
                                              <p:pRg st="0" end="0"/>
                                            </p:txEl>
                                          </p:spTgt>
                                        </p:tgtEl>
                                        <p:attrNameLst>
                                          <p:attrName>ppt_y</p:attrName>
                                        </p:attrNameLst>
                                      </p:cBhvr>
                                      <p:tavLst>
                                        <p:tav tm="0">
                                          <p:val>
                                            <p:strVal val="#ppt_y"/>
                                          </p:val>
                                        </p:tav>
                                        <p:tav tm="100000">
                                          <p:val>
                                            <p:strVal val="#ppt_y"/>
                                          </p:val>
                                        </p:tav>
                                      </p:tavLst>
                                    </p:anim>
                                  </p:childTnLst>
                                </p:cTn>
                              </p:par>
                              <p:par>
                                <p:cTn id="164" presetID="2" presetClass="entr" presetSubtype="4" decel="100000" fill="hold" grpId="0" nodeType="withEffect">
                                  <p:stCondLst>
                                    <p:cond delay="0"/>
                                  </p:stCondLst>
                                  <p:childTnLst>
                                    <p:set>
                                      <p:cBhvr>
                                        <p:cTn id="165" dur="1" fill="hold">
                                          <p:stCondLst>
                                            <p:cond delay="0"/>
                                          </p:stCondLst>
                                        </p:cTn>
                                        <p:tgtEl>
                                          <p:spTgt spid="58">
                                            <p:txEl>
                                              <p:pRg st="0" end="0"/>
                                            </p:txEl>
                                          </p:spTgt>
                                        </p:tgtEl>
                                        <p:attrNameLst>
                                          <p:attrName>style.visibility</p:attrName>
                                        </p:attrNameLst>
                                      </p:cBhvr>
                                      <p:to>
                                        <p:strVal val="visible"/>
                                      </p:to>
                                    </p:set>
                                    <p:anim calcmode="lin" valueType="num">
                                      <p:cBhvr additive="base">
                                        <p:cTn id="166"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0"/>
                                  </p:stCondLst>
                                  <p:childTnLst>
                                    <p:set>
                                      <p:cBhvr>
                                        <p:cTn id="169" dur="1" fill="hold">
                                          <p:stCondLst>
                                            <p:cond delay="0"/>
                                          </p:stCondLst>
                                        </p:cTn>
                                        <p:tgtEl>
                                          <p:spTgt spid="59"/>
                                        </p:tgtEl>
                                        <p:attrNameLst>
                                          <p:attrName>style.visibility</p:attrName>
                                        </p:attrNameLst>
                                      </p:cBhvr>
                                      <p:to>
                                        <p:strVal val="visible"/>
                                      </p:to>
                                    </p:set>
                                    <p:anim calcmode="lin" valueType="num">
                                      <p:cBhvr additive="base">
                                        <p:cTn id="170" dur="500" fill="hold"/>
                                        <p:tgtEl>
                                          <p:spTgt spid="59"/>
                                        </p:tgtEl>
                                        <p:attrNameLst>
                                          <p:attrName>ppt_x</p:attrName>
                                        </p:attrNameLst>
                                      </p:cBhvr>
                                      <p:tavLst>
                                        <p:tav tm="0">
                                          <p:val>
                                            <p:strVal val="#ppt_x"/>
                                          </p:val>
                                        </p:tav>
                                        <p:tav tm="100000">
                                          <p:val>
                                            <p:strVal val="#ppt_x"/>
                                          </p:val>
                                        </p:tav>
                                      </p:tavLst>
                                    </p:anim>
                                    <p:anim calcmode="lin" valueType="num">
                                      <p:cBhvr additive="base">
                                        <p:cTn id="171" dur="500" fill="hold"/>
                                        <p:tgtEl>
                                          <p:spTgt spid="59"/>
                                        </p:tgtEl>
                                        <p:attrNameLst>
                                          <p:attrName>ppt_y</p:attrName>
                                        </p:attrNameLst>
                                      </p:cBhvr>
                                      <p:tavLst>
                                        <p:tav tm="0">
                                          <p:val>
                                            <p:strVal val="1+#ppt_h/2"/>
                                          </p:val>
                                        </p:tav>
                                        <p:tav tm="100000">
                                          <p:val>
                                            <p:strVal val="#ppt_y"/>
                                          </p:val>
                                        </p:tav>
                                      </p:tavLst>
                                    </p:anim>
                                  </p:childTnLst>
                                </p:cTn>
                              </p:par>
                            </p:childTnLst>
                          </p:cTn>
                        </p:par>
                        <p:par>
                          <p:cTn id="172" fill="hold">
                            <p:stCondLst>
                              <p:cond delay="7250"/>
                            </p:stCondLst>
                            <p:childTnLst>
                              <p:par>
                                <p:cTn id="173" presetID="2" presetClass="entr" presetSubtype="1" decel="100000" fill="hold" grpId="0" nodeType="afterEffect">
                                  <p:stCondLst>
                                    <p:cond delay="0"/>
                                  </p:stCondLst>
                                  <p:childTnLst>
                                    <p:set>
                                      <p:cBhvr>
                                        <p:cTn id="174" dur="1" fill="hold">
                                          <p:stCondLst>
                                            <p:cond delay="0"/>
                                          </p:stCondLst>
                                        </p:cTn>
                                        <p:tgtEl>
                                          <p:spTgt spid="60"/>
                                        </p:tgtEl>
                                        <p:attrNameLst>
                                          <p:attrName>style.visibility</p:attrName>
                                        </p:attrNameLst>
                                      </p:cBhvr>
                                      <p:to>
                                        <p:strVal val="visible"/>
                                      </p:to>
                                    </p:set>
                                    <p:anim calcmode="lin" valueType="num">
                                      <p:cBhvr additive="base">
                                        <p:cTn id="175" dur="750" fill="hold"/>
                                        <p:tgtEl>
                                          <p:spTgt spid="60"/>
                                        </p:tgtEl>
                                        <p:attrNameLst>
                                          <p:attrName>ppt_x</p:attrName>
                                        </p:attrNameLst>
                                      </p:cBhvr>
                                      <p:tavLst>
                                        <p:tav tm="0">
                                          <p:val>
                                            <p:strVal val="#ppt_x"/>
                                          </p:val>
                                        </p:tav>
                                        <p:tav tm="100000">
                                          <p:val>
                                            <p:strVal val="#ppt_x"/>
                                          </p:val>
                                        </p:tav>
                                      </p:tavLst>
                                    </p:anim>
                                    <p:anim calcmode="lin" valueType="num">
                                      <p:cBhvr additive="base">
                                        <p:cTn id="176" dur="750" fill="hold"/>
                                        <p:tgtEl>
                                          <p:spTgt spid="60"/>
                                        </p:tgtEl>
                                        <p:attrNameLst>
                                          <p:attrName>ppt_y</p:attrName>
                                        </p:attrNameLst>
                                      </p:cBhvr>
                                      <p:tavLst>
                                        <p:tav tm="0">
                                          <p:val>
                                            <p:strVal val="0-#ppt_h/2"/>
                                          </p:val>
                                        </p:tav>
                                        <p:tav tm="100000">
                                          <p:val>
                                            <p:strVal val="#ppt_y"/>
                                          </p:val>
                                        </p:tav>
                                      </p:tavLst>
                                    </p:anim>
                                  </p:childTnLst>
                                </p:cTn>
                              </p:par>
                              <p:par>
                                <p:cTn id="177" presetID="2" presetClass="entr" presetSubtype="1" decel="100000" fill="hold" grpId="0" nodeType="withEffect">
                                  <p:stCondLst>
                                    <p:cond delay="0"/>
                                  </p:stCondLst>
                                  <p:childTnLst>
                                    <p:set>
                                      <p:cBhvr>
                                        <p:cTn id="178" dur="1" fill="hold">
                                          <p:stCondLst>
                                            <p:cond delay="0"/>
                                          </p:stCondLst>
                                        </p:cTn>
                                        <p:tgtEl>
                                          <p:spTgt spid="61"/>
                                        </p:tgtEl>
                                        <p:attrNameLst>
                                          <p:attrName>style.visibility</p:attrName>
                                        </p:attrNameLst>
                                      </p:cBhvr>
                                      <p:to>
                                        <p:strVal val="visible"/>
                                      </p:to>
                                    </p:set>
                                    <p:anim calcmode="lin" valueType="num">
                                      <p:cBhvr additive="base">
                                        <p:cTn id="179" dur="750" fill="hold"/>
                                        <p:tgtEl>
                                          <p:spTgt spid="61"/>
                                        </p:tgtEl>
                                        <p:attrNameLst>
                                          <p:attrName>ppt_x</p:attrName>
                                        </p:attrNameLst>
                                      </p:cBhvr>
                                      <p:tavLst>
                                        <p:tav tm="0">
                                          <p:val>
                                            <p:strVal val="#ppt_x"/>
                                          </p:val>
                                        </p:tav>
                                        <p:tav tm="100000">
                                          <p:val>
                                            <p:strVal val="#ppt_x"/>
                                          </p:val>
                                        </p:tav>
                                      </p:tavLst>
                                    </p:anim>
                                    <p:anim calcmode="lin" valueType="num">
                                      <p:cBhvr additive="base">
                                        <p:cTn id="180" dur="750" fill="hold"/>
                                        <p:tgtEl>
                                          <p:spTgt spid="61"/>
                                        </p:tgtEl>
                                        <p:attrNameLst>
                                          <p:attrName>ppt_y</p:attrName>
                                        </p:attrNameLst>
                                      </p:cBhvr>
                                      <p:tavLst>
                                        <p:tav tm="0">
                                          <p:val>
                                            <p:strVal val="0-#ppt_h/2"/>
                                          </p:val>
                                        </p:tav>
                                        <p:tav tm="100000">
                                          <p:val>
                                            <p:strVal val="#ppt_y"/>
                                          </p:val>
                                        </p:tav>
                                      </p:tavLst>
                                    </p:anim>
                                  </p:childTnLst>
                                </p:cTn>
                              </p:par>
                              <p:par>
                                <p:cTn id="181" presetID="45" presetClass="entr" presetSubtype="0" fill="hold" grpId="1" nodeType="withEffect">
                                  <p:stCondLst>
                                    <p:cond delay="0"/>
                                  </p:stCondLst>
                                  <p:childTnLst>
                                    <p:set>
                                      <p:cBhvr>
                                        <p:cTn id="182" dur="1" fill="hold">
                                          <p:stCondLst>
                                            <p:cond delay="0"/>
                                          </p:stCondLst>
                                        </p:cTn>
                                        <p:tgtEl>
                                          <p:spTgt spid="60"/>
                                        </p:tgtEl>
                                        <p:attrNameLst>
                                          <p:attrName>style.visibility</p:attrName>
                                        </p:attrNameLst>
                                      </p:cBhvr>
                                      <p:to>
                                        <p:strVal val="visible"/>
                                      </p:to>
                                    </p:set>
                                    <p:animEffect transition="in" filter="fade">
                                      <p:cBhvr>
                                        <p:cTn id="183" dur="750"/>
                                        <p:tgtEl>
                                          <p:spTgt spid="60"/>
                                        </p:tgtEl>
                                      </p:cBhvr>
                                    </p:animEffect>
                                    <p:anim calcmode="lin" valueType="num">
                                      <p:cBhvr>
                                        <p:cTn id="184" dur="750" fill="hold"/>
                                        <p:tgtEl>
                                          <p:spTgt spid="60"/>
                                        </p:tgtEl>
                                        <p:attrNameLst>
                                          <p:attrName>ppt_w</p:attrName>
                                        </p:attrNameLst>
                                      </p:cBhvr>
                                      <p:tavLst>
                                        <p:tav tm="0" fmla="#ppt_w*sin(2.5*pi*$)">
                                          <p:val>
                                            <p:fltVal val="0"/>
                                          </p:val>
                                        </p:tav>
                                        <p:tav tm="100000">
                                          <p:val>
                                            <p:fltVal val="1"/>
                                          </p:val>
                                        </p:tav>
                                      </p:tavLst>
                                    </p:anim>
                                    <p:anim calcmode="lin" valueType="num">
                                      <p:cBhvr>
                                        <p:cTn id="185" dur="750" fill="hold"/>
                                        <p:tgtEl>
                                          <p:spTgt spid="60"/>
                                        </p:tgtEl>
                                        <p:attrNameLst>
                                          <p:attrName>ppt_h</p:attrName>
                                        </p:attrNameLst>
                                      </p:cBhvr>
                                      <p:tavLst>
                                        <p:tav tm="0">
                                          <p:val>
                                            <p:strVal val="#ppt_h"/>
                                          </p:val>
                                        </p:tav>
                                        <p:tav tm="100000">
                                          <p:val>
                                            <p:strVal val="#ppt_h"/>
                                          </p:val>
                                        </p:tav>
                                      </p:tavLst>
                                    </p:anim>
                                  </p:childTnLst>
                                </p:cTn>
                              </p:par>
                              <p:par>
                                <p:cTn id="186" presetID="45" presetClass="entr" presetSubtype="0" fill="hold" grpId="1"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750"/>
                                        <p:tgtEl>
                                          <p:spTgt spid="61"/>
                                        </p:tgtEl>
                                      </p:cBhvr>
                                    </p:animEffect>
                                    <p:anim calcmode="lin" valueType="num">
                                      <p:cBhvr>
                                        <p:cTn id="189" dur="750" fill="hold"/>
                                        <p:tgtEl>
                                          <p:spTgt spid="61"/>
                                        </p:tgtEl>
                                        <p:attrNameLst>
                                          <p:attrName>ppt_w</p:attrName>
                                        </p:attrNameLst>
                                      </p:cBhvr>
                                      <p:tavLst>
                                        <p:tav tm="0" fmla="#ppt_w*sin(2.5*pi*$)">
                                          <p:val>
                                            <p:fltVal val="0"/>
                                          </p:val>
                                        </p:tav>
                                        <p:tav tm="100000">
                                          <p:val>
                                            <p:fltVal val="1"/>
                                          </p:val>
                                        </p:tav>
                                      </p:tavLst>
                                    </p:anim>
                                    <p:anim calcmode="lin" valueType="num">
                                      <p:cBhvr>
                                        <p:cTn id="190" dur="750" fill="hold"/>
                                        <p:tgtEl>
                                          <p:spTgt spid="61"/>
                                        </p:tgtEl>
                                        <p:attrNameLst>
                                          <p:attrName>ppt_h</p:attrName>
                                        </p:attrNameLst>
                                      </p:cBhvr>
                                      <p:tavLst>
                                        <p:tav tm="0">
                                          <p:val>
                                            <p:strVal val="#ppt_h"/>
                                          </p:val>
                                        </p:tav>
                                        <p:tav tm="100000">
                                          <p:val>
                                            <p:strVal val="#ppt_h"/>
                                          </p:val>
                                        </p:tav>
                                      </p:tavLst>
                                    </p:anim>
                                  </p:childTnLst>
                                </p:cTn>
                              </p:par>
                            </p:childTnLst>
                          </p:cTn>
                        </p:par>
                        <p:par>
                          <p:cTn id="191" fill="hold">
                            <p:stCondLst>
                              <p:cond delay="8000"/>
                            </p:stCondLst>
                            <p:childTnLst>
                              <p:par>
                                <p:cTn id="192" presetID="2" presetClass="entr" presetSubtype="2" decel="100000" fill="hold" grpId="0" nodeType="afterEffect">
                                  <p:stCondLst>
                                    <p:cond delay="0"/>
                                  </p:stCondLst>
                                  <p:iterate type="wd">
                                    <p:tmPct val="10000"/>
                                  </p:iterate>
                                  <p:childTnLst>
                                    <p:set>
                                      <p:cBhvr>
                                        <p:cTn id="193" dur="1" fill="hold">
                                          <p:stCondLst>
                                            <p:cond delay="0"/>
                                          </p:stCondLst>
                                        </p:cTn>
                                        <p:tgtEl>
                                          <p:spTgt spid="62">
                                            <p:txEl>
                                              <p:pRg st="0" end="0"/>
                                            </p:txEl>
                                          </p:spTgt>
                                        </p:tgtEl>
                                        <p:attrNameLst>
                                          <p:attrName>style.visibility</p:attrName>
                                        </p:attrNameLst>
                                      </p:cBhvr>
                                      <p:to>
                                        <p:strVal val="visible"/>
                                      </p:to>
                                    </p:set>
                                    <p:anim calcmode="lin" valueType="num">
                                      <p:cBhvr additive="base">
                                        <p:cTn id="194"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95" dur="500" fill="hold"/>
                                        <p:tgtEl>
                                          <p:spTgt spid="62">
                                            <p:txEl>
                                              <p:pRg st="0" end="0"/>
                                            </p:txEl>
                                          </p:spTgt>
                                        </p:tgtEl>
                                        <p:attrNameLst>
                                          <p:attrName>ppt_y</p:attrName>
                                        </p:attrNameLst>
                                      </p:cBhvr>
                                      <p:tavLst>
                                        <p:tav tm="0">
                                          <p:val>
                                            <p:strVal val="#ppt_y"/>
                                          </p:val>
                                        </p:tav>
                                        <p:tav tm="100000">
                                          <p:val>
                                            <p:strVal val="#ppt_y"/>
                                          </p:val>
                                        </p:tav>
                                      </p:tavLst>
                                    </p:anim>
                                  </p:childTnLst>
                                </p:cTn>
                              </p:par>
                              <p:par>
                                <p:cTn id="196" presetID="2" presetClass="entr" presetSubtype="4" decel="100000" fill="hold" grpId="0" nodeType="withEffect">
                                  <p:stCondLst>
                                    <p:cond delay="0"/>
                                  </p:stCondLst>
                                  <p:childTnLst>
                                    <p:set>
                                      <p:cBhvr>
                                        <p:cTn id="197" dur="1" fill="hold">
                                          <p:stCondLst>
                                            <p:cond delay="0"/>
                                          </p:stCondLst>
                                        </p:cTn>
                                        <p:tgtEl>
                                          <p:spTgt spid="63">
                                            <p:txEl>
                                              <p:pRg st="0" end="0"/>
                                            </p:txEl>
                                          </p:spTgt>
                                        </p:tgtEl>
                                        <p:attrNameLst>
                                          <p:attrName>style.visibility</p:attrName>
                                        </p:attrNameLst>
                                      </p:cBhvr>
                                      <p:to>
                                        <p:strVal val="visible"/>
                                      </p:to>
                                    </p:set>
                                    <p:anim calcmode="lin" valueType="num">
                                      <p:cBhvr additive="base">
                                        <p:cTn id="198"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99"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64"/>
                                        </p:tgtEl>
                                        <p:attrNameLst>
                                          <p:attrName>style.visibility</p:attrName>
                                        </p:attrNameLst>
                                      </p:cBhvr>
                                      <p:to>
                                        <p:strVal val="visible"/>
                                      </p:to>
                                    </p:set>
                                    <p:anim calcmode="lin" valueType="num">
                                      <p:cBhvr additive="base">
                                        <p:cTn id="202" dur="500" fill="hold"/>
                                        <p:tgtEl>
                                          <p:spTgt spid="64"/>
                                        </p:tgtEl>
                                        <p:attrNameLst>
                                          <p:attrName>ppt_x</p:attrName>
                                        </p:attrNameLst>
                                      </p:cBhvr>
                                      <p:tavLst>
                                        <p:tav tm="0">
                                          <p:val>
                                            <p:strVal val="#ppt_x"/>
                                          </p:val>
                                        </p:tav>
                                        <p:tav tm="100000">
                                          <p:val>
                                            <p:strVal val="#ppt_x"/>
                                          </p:val>
                                        </p:tav>
                                      </p:tavLst>
                                    </p:anim>
                                    <p:anim calcmode="lin" valueType="num">
                                      <p:cBhvr additive="base">
                                        <p:cTn id="20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p:bldP spid="20" grpId="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1" grpId="0"/>
      <p:bldP spid="41" grpId="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6" grpId="0"/>
      <p:bldP spid="46" grpId="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1" grpId="0"/>
      <p:bldP spid="51" grpId="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6" grpId="0"/>
      <p:bldP spid="56" grpId="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1" grpId="0"/>
      <p:bldP spid="61" grpId="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numer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a:t>
            </a:r>
            <a:endParaRPr kumimoji="1" lang="ja-JP" altLang="en-US" sz="3600"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a:t>
            </a:r>
            <a:endParaRPr kumimoji="1" lang="ja-JP" altLang="en-US" sz="3600"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3</a:t>
            </a:r>
            <a:endParaRPr kumimoji="1" lang="ja-JP" altLang="en-US" sz="3600"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a:t>
            </a:r>
            <a:endParaRPr kumimoji="1" lang="ja-JP" altLang="en-US" sz="3600"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5</a:t>
            </a:r>
            <a:endParaRPr kumimoji="1" lang="ja-JP" altLang="en-US" sz="3600"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6</a:t>
            </a:r>
            <a:endParaRPr kumimoji="1" lang="ja-JP" altLang="en-US" sz="3600"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348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50"/>
                                        <p:tgtEl>
                                          <p:spTgt spid="19"/>
                                        </p:tgtEl>
                                      </p:cBhvr>
                                    </p:animEffect>
                                    <p:anim calcmode="lin" valueType="num">
                                      <p:cBhvr>
                                        <p:cTn id="20" dur="750" fill="hold"/>
                                        <p:tgtEl>
                                          <p:spTgt spid="19"/>
                                        </p:tgtEl>
                                        <p:attrNameLst>
                                          <p:attrName>ppt_w</p:attrName>
                                        </p:attrNameLst>
                                      </p:cBhvr>
                                      <p:tavLst>
                                        <p:tav tm="0" fmla="#ppt_w*sin(2.5*pi*$)">
                                          <p:val>
                                            <p:fltVal val="0"/>
                                          </p:val>
                                        </p:tav>
                                        <p:tav tm="100000">
                                          <p:val>
                                            <p:fltVal val="1"/>
                                          </p:val>
                                        </p:tav>
                                      </p:tavLst>
                                    </p:anim>
                                    <p:anim calcmode="lin" valueType="num">
                                      <p:cBhvr>
                                        <p:cTn id="21" dur="750" fill="hold"/>
                                        <p:tgtEl>
                                          <p:spTgt spid="19"/>
                                        </p:tgtEl>
                                        <p:attrNameLst>
                                          <p:attrName>ppt_h</p:attrName>
                                        </p:attrNameLst>
                                      </p:cBhvr>
                                      <p:tavLst>
                                        <p:tav tm="0">
                                          <p:val>
                                            <p:strVal val="#ppt_h"/>
                                          </p:val>
                                        </p:tav>
                                        <p:tav tm="100000">
                                          <p:val>
                                            <p:strVal val="#ppt_h"/>
                                          </p:val>
                                        </p:tav>
                                      </p:tavLst>
                                    </p:anim>
                                  </p:childTnLst>
                                </p:cTn>
                              </p:par>
                            </p:childTnLst>
                          </p:cTn>
                        </p:par>
                        <p:par>
                          <p:cTn id="22" fill="hold">
                            <p:stCondLst>
                              <p:cond delay="125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par>
                          <p:cTn id="35" fill="hold">
                            <p:stCondLst>
                              <p:cond delay="185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45" presetClass="entr" presetSubtype="0" fill="hold" grpId="1"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750"/>
                                        <p:tgtEl>
                                          <p:spTgt spid="31"/>
                                        </p:tgtEl>
                                      </p:cBhvr>
                                    </p:animEffect>
                                    <p:anim calcmode="lin" valueType="num">
                                      <p:cBhvr>
                                        <p:cTn id="43" dur="750" fill="hold"/>
                                        <p:tgtEl>
                                          <p:spTgt spid="31"/>
                                        </p:tgtEl>
                                        <p:attrNameLst>
                                          <p:attrName>ppt_w</p:attrName>
                                        </p:attrNameLst>
                                      </p:cBhvr>
                                      <p:tavLst>
                                        <p:tav tm="0" fmla="#ppt_w*sin(2.5*pi*$)">
                                          <p:val>
                                            <p:fltVal val="0"/>
                                          </p:val>
                                        </p:tav>
                                        <p:tav tm="100000">
                                          <p:val>
                                            <p:fltVal val="1"/>
                                          </p:val>
                                        </p:tav>
                                      </p:tavLst>
                                    </p:anim>
                                    <p:anim calcmode="lin" valueType="num">
                                      <p:cBhvr>
                                        <p:cTn id="44" dur="750" fill="hold"/>
                                        <p:tgtEl>
                                          <p:spTgt spid="31"/>
                                        </p:tgtEl>
                                        <p:attrNameLst>
                                          <p:attrName>ppt_h</p:attrName>
                                        </p:attrNameLst>
                                      </p:cBhvr>
                                      <p:tavLst>
                                        <p:tav tm="0">
                                          <p:val>
                                            <p:strVal val="#ppt_h"/>
                                          </p:val>
                                        </p:tav>
                                        <p:tav tm="100000">
                                          <p:val>
                                            <p:strVal val="#ppt_h"/>
                                          </p:val>
                                        </p:tav>
                                      </p:tavLst>
                                    </p:anim>
                                  </p:childTnLst>
                                </p:cTn>
                              </p:par>
                            </p:childTnLst>
                          </p:cTn>
                        </p:par>
                        <p:par>
                          <p:cTn id="45" fill="hold">
                            <p:stCondLst>
                              <p:cond delay="2600"/>
                            </p:stCondLst>
                            <p:childTnLst>
                              <p:par>
                                <p:cTn id="46" presetID="2" presetClass="entr" presetSubtype="2" decel="100000" fill="hold" grpId="0" nodeType="afterEffect">
                                  <p:stCondLst>
                                    <p:cond delay="0"/>
                                  </p:stCondLst>
                                  <p:iterate type="wd">
                                    <p:tmPct val="10000"/>
                                  </p:iterate>
                                  <p:childTnLst>
                                    <p:set>
                                      <p:cBhvr>
                                        <p:cTn id="47" dur="1" fill="hold">
                                          <p:stCondLst>
                                            <p:cond delay="0"/>
                                          </p:stCondLst>
                                        </p:cTn>
                                        <p:tgtEl>
                                          <p:spTgt spid="42">
                                            <p:txEl>
                                              <p:pRg st="0" end="0"/>
                                            </p:txEl>
                                          </p:spTgt>
                                        </p:tgtEl>
                                        <p:attrNameLst>
                                          <p:attrName>style.visibility</p:attrName>
                                        </p:attrNameLst>
                                      </p:cBhvr>
                                      <p:to>
                                        <p:strVal val="visible"/>
                                      </p:to>
                                    </p:set>
                                    <p:anim calcmode="lin" valueType="num">
                                      <p:cBhvr additive="base">
                                        <p:cTn id="48"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42">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43">
                                            <p:txEl>
                                              <p:pRg st="0" end="0"/>
                                            </p:txEl>
                                          </p:spTgt>
                                        </p:tgtEl>
                                        <p:attrNameLst>
                                          <p:attrName>style.visibility</p:attrName>
                                        </p:attrNameLst>
                                      </p:cBhvr>
                                      <p:to>
                                        <p:strVal val="visible"/>
                                      </p:to>
                                    </p:set>
                                    <p:anim calcmode="lin" valueType="num">
                                      <p:cBhvr additive="base">
                                        <p:cTn id="5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500" fill="hold"/>
                                        <p:tgtEl>
                                          <p:spTgt spid="44"/>
                                        </p:tgtEl>
                                        <p:attrNameLst>
                                          <p:attrName>ppt_x</p:attrName>
                                        </p:attrNameLst>
                                      </p:cBhvr>
                                      <p:tavLst>
                                        <p:tav tm="0">
                                          <p:val>
                                            <p:strVal val="#ppt_x"/>
                                          </p:val>
                                        </p:tav>
                                        <p:tav tm="100000">
                                          <p:val>
                                            <p:strVal val="#ppt_x"/>
                                          </p:val>
                                        </p:tav>
                                      </p:tavLst>
                                    </p:anim>
                                    <p:anim calcmode="lin" valueType="num">
                                      <p:cBhvr additive="base">
                                        <p:cTn id="57" dur="500" fill="hold"/>
                                        <p:tgtEl>
                                          <p:spTgt spid="44"/>
                                        </p:tgtEl>
                                        <p:attrNameLst>
                                          <p:attrName>ppt_y</p:attrName>
                                        </p:attrNameLst>
                                      </p:cBhvr>
                                      <p:tavLst>
                                        <p:tav tm="0">
                                          <p:val>
                                            <p:strVal val="1+#ppt_h/2"/>
                                          </p:val>
                                        </p:tav>
                                        <p:tav tm="100000">
                                          <p:val>
                                            <p:strVal val="#ppt_y"/>
                                          </p:val>
                                        </p:tav>
                                      </p:tavLst>
                                    </p:anim>
                                  </p:childTnLst>
                                </p:cTn>
                              </p:par>
                            </p:childTnLst>
                          </p:cTn>
                        </p:par>
                        <p:par>
                          <p:cTn id="58" fill="hold">
                            <p:stCondLst>
                              <p:cond delay="3200"/>
                            </p:stCondLst>
                            <p:childTnLst>
                              <p:par>
                                <p:cTn id="59" presetID="2" presetClass="entr" presetSubtype="1" decel="10000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750" fill="hold"/>
                                        <p:tgtEl>
                                          <p:spTgt spid="45"/>
                                        </p:tgtEl>
                                        <p:attrNameLst>
                                          <p:attrName>ppt_x</p:attrName>
                                        </p:attrNameLst>
                                      </p:cBhvr>
                                      <p:tavLst>
                                        <p:tav tm="0">
                                          <p:val>
                                            <p:strVal val="#ppt_x"/>
                                          </p:val>
                                        </p:tav>
                                        <p:tav tm="100000">
                                          <p:val>
                                            <p:strVal val="#ppt_x"/>
                                          </p:val>
                                        </p:tav>
                                      </p:tavLst>
                                    </p:anim>
                                    <p:anim calcmode="lin" valueType="num">
                                      <p:cBhvr additive="base">
                                        <p:cTn id="62" dur="750" fill="hold"/>
                                        <p:tgtEl>
                                          <p:spTgt spid="45"/>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750"/>
                                        <p:tgtEl>
                                          <p:spTgt spid="45"/>
                                        </p:tgtEl>
                                      </p:cBhvr>
                                    </p:animEffect>
                                    <p:anim calcmode="lin" valueType="num">
                                      <p:cBhvr>
                                        <p:cTn id="66" dur="750" fill="hold"/>
                                        <p:tgtEl>
                                          <p:spTgt spid="45"/>
                                        </p:tgtEl>
                                        <p:attrNameLst>
                                          <p:attrName>ppt_w</p:attrName>
                                        </p:attrNameLst>
                                      </p:cBhvr>
                                      <p:tavLst>
                                        <p:tav tm="0" fmla="#ppt_w*sin(2.5*pi*$)">
                                          <p:val>
                                            <p:fltVal val="0"/>
                                          </p:val>
                                        </p:tav>
                                        <p:tav tm="100000">
                                          <p:val>
                                            <p:fltVal val="1"/>
                                          </p:val>
                                        </p:tav>
                                      </p:tavLst>
                                    </p:anim>
                                    <p:anim calcmode="lin" valueType="num">
                                      <p:cBhvr>
                                        <p:cTn id="67" dur="750" fill="hold"/>
                                        <p:tgtEl>
                                          <p:spTgt spid="45"/>
                                        </p:tgtEl>
                                        <p:attrNameLst>
                                          <p:attrName>ppt_h</p:attrName>
                                        </p:attrNameLst>
                                      </p:cBhvr>
                                      <p:tavLst>
                                        <p:tav tm="0">
                                          <p:val>
                                            <p:strVal val="#ppt_h"/>
                                          </p:val>
                                        </p:tav>
                                        <p:tav tm="100000">
                                          <p:val>
                                            <p:strVal val="#ppt_h"/>
                                          </p:val>
                                        </p:tav>
                                      </p:tavLst>
                                    </p:anim>
                                  </p:childTnLst>
                                </p:cTn>
                              </p:par>
                            </p:childTnLst>
                          </p:cTn>
                        </p:par>
                        <p:par>
                          <p:cTn id="68" fill="hold">
                            <p:stCondLst>
                              <p:cond delay="3950"/>
                            </p:stCondLst>
                            <p:childTnLst>
                              <p:par>
                                <p:cTn id="69" presetID="2" presetClass="entr" presetSubtype="2" decel="100000" fill="hold" grpId="0" nodeType="afterEffect">
                                  <p:stCondLst>
                                    <p:cond delay="0"/>
                                  </p:stCondLst>
                                  <p:iterate type="wd">
                                    <p:tmPct val="10000"/>
                                  </p:iterate>
                                  <p:childTnLst>
                                    <p:set>
                                      <p:cBhvr>
                                        <p:cTn id="70" dur="1" fill="hold">
                                          <p:stCondLst>
                                            <p:cond delay="0"/>
                                          </p:stCondLst>
                                        </p:cTn>
                                        <p:tgtEl>
                                          <p:spTgt spid="47">
                                            <p:txEl>
                                              <p:pRg st="0" end="0"/>
                                            </p:txEl>
                                          </p:spTgt>
                                        </p:tgtEl>
                                        <p:attrNameLst>
                                          <p:attrName>style.visibility</p:attrName>
                                        </p:attrNameLst>
                                      </p:cBhvr>
                                      <p:to>
                                        <p:strVal val="visible"/>
                                      </p:to>
                                    </p:set>
                                    <p:anim calcmode="lin" valueType="num">
                                      <p:cBhvr additive="base">
                                        <p:cTn id="7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7">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48">
                                            <p:txEl>
                                              <p:pRg st="0" end="0"/>
                                            </p:txEl>
                                          </p:spTgt>
                                        </p:tgtEl>
                                        <p:attrNameLst>
                                          <p:attrName>style.visibility</p:attrName>
                                        </p:attrNameLst>
                                      </p:cBhvr>
                                      <p:to>
                                        <p:strVal val="visible"/>
                                      </p:to>
                                    </p:set>
                                    <p:anim calcmode="lin" valueType="num">
                                      <p:cBhvr additive="base">
                                        <p:cTn id="75"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par>
                          <p:cTn id="81" fill="hold">
                            <p:stCondLst>
                              <p:cond delay="4550"/>
                            </p:stCondLst>
                            <p:childTnLst>
                              <p:par>
                                <p:cTn id="82" presetID="2" presetClass="entr" presetSubtype="1" decel="100000" fill="hold" grpId="0" nodeType="after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additive="base">
                                        <p:cTn id="84" dur="750" fill="hold"/>
                                        <p:tgtEl>
                                          <p:spTgt spid="50"/>
                                        </p:tgtEl>
                                        <p:attrNameLst>
                                          <p:attrName>ppt_x</p:attrName>
                                        </p:attrNameLst>
                                      </p:cBhvr>
                                      <p:tavLst>
                                        <p:tav tm="0">
                                          <p:val>
                                            <p:strVal val="#ppt_x"/>
                                          </p:val>
                                        </p:tav>
                                        <p:tav tm="100000">
                                          <p:val>
                                            <p:strVal val="#ppt_x"/>
                                          </p:val>
                                        </p:tav>
                                      </p:tavLst>
                                    </p:anim>
                                    <p:anim calcmode="lin" valueType="num">
                                      <p:cBhvr additive="base">
                                        <p:cTn id="85" dur="750" fill="hold"/>
                                        <p:tgtEl>
                                          <p:spTgt spid="50"/>
                                        </p:tgtEl>
                                        <p:attrNameLst>
                                          <p:attrName>ppt_y</p:attrName>
                                        </p:attrNameLst>
                                      </p:cBhvr>
                                      <p:tavLst>
                                        <p:tav tm="0">
                                          <p:val>
                                            <p:strVal val="0-#ppt_h/2"/>
                                          </p:val>
                                        </p:tav>
                                        <p:tav tm="100000">
                                          <p:val>
                                            <p:strVal val="#ppt_y"/>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fade">
                                      <p:cBhvr>
                                        <p:cTn id="88" dur="750"/>
                                        <p:tgtEl>
                                          <p:spTgt spid="50"/>
                                        </p:tgtEl>
                                      </p:cBhvr>
                                    </p:animEffect>
                                    <p:anim calcmode="lin" valueType="num">
                                      <p:cBhvr>
                                        <p:cTn id="89" dur="750" fill="hold"/>
                                        <p:tgtEl>
                                          <p:spTgt spid="50"/>
                                        </p:tgtEl>
                                        <p:attrNameLst>
                                          <p:attrName>ppt_w</p:attrName>
                                        </p:attrNameLst>
                                      </p:cBhvr>
                                      <p:tavLst>
                                        <p:tav tm="0" fmla="#ppt_w*sin(2.5*pi*$)">
                                          <p:val>
                                            <p:fltVal val="0"/>
                                          </p:val>
                                        </p:tav>
                                        <p:tav tm="100000">
                                          <p:val>
                                            <p:fltVal val="1"/>
                                          </p:val>
                                        </p:tav>
                                      </p:tavLst>
                                    </p:anim>
                                    <p:anim calcmode="lin" valueType="num">
                                      <p:cBhvr>
                                        <p:cTn id="90" dur="750" fill="hold"/>
                                        <p:tgtEl>
                                          <p:spTgt spid="50"/>
                                        </p:tgtEl>
                                        <p:attrNameLst>
                                          <p:attrName>ppt_h</p:attrName>
                                        </p:attrNameLst>
                                      </p:cBhvr>
                                      <p:tavLst>
                                        <p:tav tm="0">
                                          <p:val>
                                            <p:strVal val="#ppt_h"/>
                                          </p:val>
                                        </p:tav>
                                        <p:tav tm="100000">
                                          <p:val>
                                            <p:strVal val="#ppt_h"/>
                                          </p:val>
                                        </p:tav>
                                      </p:tavLst>
                                    </p:anim>
                                  </p:childTnLst>
                                </p:cTn>
                              </p:par>
                            </p:childTnLst>
                          </p:cTn>
                        </p:par>
                        <p:par>
                          <p:cTn id="91" fill="hold">
                            <p:stCondLst>
                              <p:cond delay="5300"/>
                            </p:stCondLst>
                            <p:childTnLst>
                              <p:par>
                                <p:cTn id="92" presetID="2" presetClass="entr" presetSubtype="2" decel="100000" fill="hold" grpId="0" nodeType="afterEffect">
                                  <p:stCondLst>
                                    <p:cond delay="0"/>
                                  </p:stCondLst>
                                  <p:iterate type="wd">
                                    <p:tmPct val="10000"/>
                                  </p:iterate>
                                  <p:childTnLst>
                                    <p:set>
                                      <p:cBhvr>
                                        <p:cTn id="93" dur="1" fill="hold">
                                          <p:stCondLst>
                                            <p:cond delay="0"/>
                                          </p:stCondLst>
                                        </p:cTn>
                                        <p:tgtEl>
                                          <p:spTgt spid="52">
                                            <p:txEl>
                                              <p:pRg st="0" end="0"/>
                                            </p:txEl>
                                          </p:spTgt>
                                        </p:tgtEl>
                                        <p:attrNameLst>
                                          <p:attrName>style.visibility</p:attrName>
                                        </p:attrNameLst>
                                      </p:cBhvr>
                                      <p:to>
                                        <p:strVal val="visible"/>
                                      </p:to>
                                    </p:set>
                                    <p:anim calcmode="lin" valueType="num">
                                      <p:cBhvr additive="base">
                                        <p:cTn id="94"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52">
                                            <p:txEl>
                                              <p:pRg st="0" end="0"/>
                                            </p:txEl>
                                          </p:spTgt>
                                        </p:tgtEl>
                                        <p:attrNameLst>
                                          <p:attrName>ppt_y</p:attrName>
                                        </p:attrNameLst>
                                      </p:cBhvr>
                                      <p:tavLst>
                                        <p:tav tm="0">
                                          <p:val>
                                            <p:strVal val="#ppt_y"/>
                                          </p:val>
                                        </p:tav>
                                        <p:tav tm="100000">
                                          <p:val>
                                            <p:strVal val="#ppt_y"/>
                                          </p:val>
                                        </p:tav>
                                      </p:tavLst>
                                    </p:anim>
                                  </p:childTnLst>
                                </p:cTn>
                              </p:par>
                              <p:par>
                                <p:cTn id="96" presetID="2" presetClass="entr" presetSubtype="4" decel="100000" fill="hold" grpId="0" nodeType="withEffect">
                                  <p:stCondLst>
                                    <p:cond delay="0"/>
                                  </p:stCondLst>
                                  <p:childTnLst>
                                    <p:set>
                                      <p:cBhvr>
                                        <p:cTn id="97" dur="1" fill="hold">
                                          <p:stCondLst>
                                            <p:cond delay="0"/>
                                          </p:stCondLst>
                                        </p:cTn>
                                        <p:tgtEl>
                                          <p:spTgt spid="53">
                                            <p:txEl>
                                              <p:pRg st="0" end="0"/>
                                            </p:txEl>
                                          </p:spTgt>
                                        </p:tgtEl>
                                        <p:attrNameLst>
                                          <p:attrName>style.visibility</p:attrName>
                                        </p:attrNameLst>
                                      </p:cBhvr>
                                      <p:to>
                                        <p:strVal val="visible"/>
                                      </p:to>
                                    </p:set>
                                    <p:anim calcmode="lin" valueType="num">
                                      <p:cBhvr additive="base">
                                        <p:cTn id="98"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 calcmode="lin" valueType="num">
                                      <p:cBhvr additive="base">
                                        <p:cTn id="102" dur="500" fill="hold"/>
                                        <p:tgtEl>
                                          <p:spTgt spid="54"/>
                                        </p:tgtEl>
                                        <p:attrNameLst>
                                          <p:attrName>ppt_x</p:attrName>
                                        </p:attrNameLst>
                                      </p:cBhvr>
                                      <p:tavLst>
                                        <p:tav tm="0">
                                          <p:val>
                                            <p:strVal val="#ppt_x"/>
                                          </p:val>
                                        </p:tav>
                                        <p:tav tm="100000">
                                          <p:val>
                                            <p:strVal val="#ppt_x"/>
                                          </p:val>
                                        </p:tav>
                                      </p:tavLst>
                                    </p:anim>
                                    <p:anim calcmode="lin" valueType="num">
                                      <p:cBhvr additive="base">
                                        <p:cTn id="103" dur="500" fill="hold"/>
                                        <p:tgtEl>
                                          <p:spTgt spid="54"/>
                                        </p:tgtEl>
                                        <p:attrNameLst>
                                          <p:attrName>ppt_y</p:attrName>
                                        </p:attrNameLst>
                                      </p:cBhvr>
                                      <p:tavLst>
                                        <p:tav tm="0">
                                          <p:val>
                                            <p:strVal val="1+#ppt_h/2"/>
                                          </p:val>
                                        </p:tav>
                                        <p:tav tm="100000">
                                          <p:val>
                                            <p:strVal val="#ppt_y"/>
                                          </p:val>
                                        </p:tav>
                                      </p:tavLst>
                                    </p:anim>
                                  </p:childTnLst>
                                </p:cTn>
                              </p:par>
                            </p:childTnLst>
                          </p:cTn>
                        </p:par>
                        <p:par>
                          <p:cTn id="104" fill="hold">
                            <p:stCondLst>
                              <p:cond delay="5900"/>
                            </p:stCondLst>
                            <p:childTnLst>
                              <p:par>
                                <p:cTn id="105" presetID="2" presetClass="entr" presetSubtype="1" decel="100000" fill="hold" grpId="0" nodeType="afterEffect">
                                  <p:stCondLst>
                                    <p:cond delay="0"/>
                                  </p:stCondLst>
                                  <p:childTnLst>
                                    <p:set>
                                      <p:cBhvr>
                                        <p:cTn id="106" dur="1" fill="hold">
                                          <p:stCondLst>
                                            <p:cond delay="0"/>
                                          </p:stCondLst>
                                        </p:cTn>
                                        <p:tgtEl>
                                          <p:spTgt spid="55"/>
                                        </p:tgtEl>
                                        <p:attrNameLst>
                                          <p:attrName>style.visibility</p:attrName>
                                        </p:attrNameLst>
                                      </p:cBhvr>
                                      <p:to>
                                        <p:strVal val="visible"/>
                                      </p:to>
                                    </p:set>
                                    <p:anim calcmode="lin" valueType="num">
                                      <p:cBhvr additive="base">
                                        <p:cTn id="107" dur="750" fill="hold"/>
                                        <p:tgtEl>
                                          <p:spTgt spid="55"/>
                                        </p:tgtEl>
                                        <p:attrNameLst>
                                          <p:attrName>ppt_x</p:attrName>
                                        </p:attrNameLst>
                                      </p:cBhvr>
                                      <p:tavLst>
                                        <p:tav tm="0">
                                          <p:val>
                                            <p:strVal val="#ppt_x"/>
                                          </p:val>
                                        </p:tav>
                                        <p:tav tm="100000">
                                          <p:val>
                                            <p:strVal val="#ppt_x"/>
                                          </p:val>
                                        </p:tav>
                                      </p:tavLst>
                                    </p:anim>
                                    <p:anim calcmode="lin" valueType="num">
                                      <p:cBhvr additive="base">
                                        <p:cTn id="108" dur="750" fill="hold"/>
                                        <p:tgtEl>
                                          <p:spTgt spid="55"/>
                                        </p:tgtEl>
                                        <p:attrNameLst>
                                          <p:attrName>ppt_y</p:attrName>
                                        </p:attrNameLst>
                                      </p:cBhvr>
                                      <p:tavLst>
                                        <p:tav tm="0">
                                          <p:val>
                                            <p:strVal val="0-#ppt_h/2"/>
                                          </p:val>
                                        </p:tav>
                                        <p:tav tm="100000">
                                          <p:val>
                                            <p:strVal val="#ppt_y"/>
                                          </p:val>
                                        </p:tav>
                                      </p:tavLst>
                                    </p:anim>
                                  </p:childTnLst>
                                </p:cTn>
                              </p:par>
                              <p:par>
                                <p:cTn id="109" presetID="45" presetClass="entr" presetSubtype="0" fill="hold" grpId="1"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fade">
                                      <p:cBhvr>
                                        <p:cTn id="111" dur="750"/>
                                        <p:tgtEl>
                                          <p:spTgt spid="55"/>
                                        </p:tgtEl>
                                      </p:cBhvr>
                                    </p:animEffect>
                                    <p:anim calcmode="lin" valueType="num">
                                      <p:cBhvr>
                                        <p:cTn id="112" dur="750" fill="hold"/>
                                        <p:tgtEl>
                                          <p:spTgt spid="55"/>
                                        </p:tgtEl>
                                        <p:attrNameLst>
                                          <p:attrName>ppt_w</p:attrName>
                                        </p:attrNameLst>
                                      </p:cBhvr>
                                      <p:tavLst>
                                        <p:tav tm="0" fmla="#ppt_w*sin(2.5*pi*$)">
                                          <p:val>
                                            <p:fltVal val="0"/>
                                          </p:val>
                                        </p:tav>
                                        <p:tav tm="100000">
                                          <p:val>
                                            <p:fltVal val="1"/>
                                          </p:val>
                                        </p:tav>
                                      </p:tavLst>
                                    </p:anim>
                                    <p:anim calcmode="lin" valueType="num">
                                      <p:cBhvr>
                                        <p:cTn id="113" dur="750" fill="hold"/>
                                        <p:tgtEl>
                                          <p:spTgt spid="55"/>
                                        </p:tgtEl>
                                        <p:attrNameLst>
                                          <p:attrName>ppt_h</p:attrName>
                                        </p:attrNameLst>
                                      </p:cBhvr>
                                      <p:tavLst>
                                        <p:tav tm="0">
                                          <p:val>
                                            <p:strVal val="#ppt_h"/>
                                          </p:val>
                                        </p:tav>
                                        <p:tav tm="100000">
                                          <p:val>
                                            <p:strVal val="#ppt_h"/>
                                          </p:val>
                                        </p:tav>
                                      </p:tavLst>
                                    </p:anim>
                                  </p:childTnLst>
                                </p:cTn>
                              </p:par>
                            </p:childTnLst>
                          </p:cTn>
                        </p:par>
                        <p:par>
                          <p:cTn id="114" fill="hold">
                            <p:stCondLst>
                              <p:cond delay="6650"/>
                            </p:stCondLst>
                            <p:childTnLst>
                              <p:par>
                                <p:cTn id="115" presetID="2" presetClass="entr" presetSubtype="2" decel="100000" fill="hold" grpId="0" nodeType="afterEffect">
                                  <p:stCondLst>
                                    <p:cond delay="0"/>
                                  </p:stCondLst>
                                  <p:iterate type="wd">
                                    <p:tmPct val="10000"/>
                                  </p:iterate>
                                  <p:childTnLst>
                                    <p:set>
                                      <p:cBhvr>
                                        <p:cTn id="116" dur="1" fill="hold">
                                          <p:stCondLst>
                                            <p:cond delay="0"/>
                                          </p:stCondLst>
                                        </p:cTn>
                                        <p:tgtEl>
                                          <p:spTgt spid="57">
                                            <p:txEl>
                                              <p:pRg st="0" end="0"/>
                                            </p:txEl>
                                          </p:spTgt>
                                        </p:tgtEl>
                                        <p:attrNameLst>
                                          <p:attrName>style.visibility</p:attrName>
                                        </p:attrNameLst>
                                      </p:cBhvr>
                                      <p:to>
                                        <p:strVal val="visible"/>
                                      </p:to>
                                    </p:set>
                                    <p:anim calcmode="lin" valueType="num">
                                      <p:cBhvr additive="base">
                                        <p:cTn id="11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18" dur="500" fill="hold"/>
                                        <p:tgtEl>
                                          <p:spTgt spid="57">
                                            <p:txEl>
                                              <p:pRg st="0" end="0"/>
                                            </p:txEl>
                                          </p:spTgt>
                                        </p:tgtEl>
                                        <p:attrNameLst>
                                          <p:attrName>ppt_y</p:attrName>
                                        </p:attrNameLst>
                                      </p:cBhvr>
                                      <p:tavLst>
                                        <p:tav tm="0">
                                          <p:val>
                                            <p:strVal val="#ppt_y"/>
                                          </p:val>
                                        </p:tav>
                                        <p:tav tm="100000">
                                          <p:val>
                                            <p:strVal val="#ppt_y"/>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58">
                                            <p:txEl>
                                              <p:pRg st="0" end="0"/>
                                            </p:txEl>
                                          </p:spTgt>
                                        </p:tgtEl>
                                        <p:attrNameLst>
                                          <p:attrName>style.visibility</p:attrName>
                                        </p:attrNameLst>
                                      </p:cBhvr>
                                      <p:to>
                                        <p:strVal val="visible"/>
                                      </p:to>
                                    </p:set>
                                    <p:anim calcmode="lin" valueType="num">
                                      <p:cBhvr additive="base">
                                        <p:cTn id="121"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23" presetID="2" presetClass="entr" presetSubtype="4" decel="10000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 calcmode="lin" valueType="num">
                                      <p:cBhvr additive="base">
                                        <p:cTn id="125" dur="500" fill="hold"/>
                                        <p:tgtEl>
                                          <p:spTgt spid="59"/>
                                        </p:tgtEl>
                                        <p:attrNameLst>
                                          <p:attrName>ppt_x</p:attrName>
                                        </p:attrNameLst>
                                      </p:cBhvr>
                                      <p:tavLst>
                                        <p:tav tm="0">
                                          <p:val>
                                            <p:strVal val="#ppt_x"/>
                                          </p:val>
                                        </p:tav>
                                        <p:tav tm="100000">
                                          <p:val>
                                            <p:strVal val="#ppt_x"/>
                                          </p:val>
                                        </p:tav>
                                      </p:tavLst>
                                    </p:anim>
                                    <p:anim calcmode="lin" valueType="num">
                                      <p:cBhvr additive="base">
                                        <p:cTn id="126" dur="500" fill="hold"/>
                                        <p:tgtEl>
                                          <p:spTgt spid="59"/>
                                        </p:tgtEl>
                                        <p:attrNameLst>
                                          <p:attrName>ppt_y</p:attrName>
                                        </p:attrNameLst>
                                      </p:cBhvr>
                                      <p:tavLst>
                                        <p:tav tm="0">
                                          <p:val>
                                            <p:strVal val="1+#ppt_h/2"/>
                                          </p:val>
                                        </p:tav>
                                        <p:tav tm="100000">
                                          <p:val>
                                            <p:strVal val="#ppt_y"/>
                                          </p:val>
                                        </p:tav>
                                      </p:tavLst>
                                    </p:anim>
                                  </p:childTnLst>
                                </p:cTn>
                              </p:par>
                            </p:childTnLst>
                          </p:cTn>
                        </p:par>
                        <p:par>
                          <p:cTn id="127" fill="hold">
                            <p:stCondLst>
                              <p:cond delay="7250"/>
                            </p:stCondLst>
                            <p:childTnLst>
                              <p:par>
                                <p:cTn id="128" presetID="2" presetClass="entr" presetSubtype="1" decel="100000" fill="hold" grpId="0" nodeType="afterEffect">
                                  <p:stCondLst>
                                    <p:cond delay="0"/>
                                  </p:stCondLst>
                                  <p:childTnLst>
                                    <p:set>
                                      <p:cBhvr>
                                        <p:cTn id="129" dur="1" fill="hold">
                                          <p:stCondLst>
                                            <p:cond delay="0"/>
                                          </p:stCondLst>
                                        </p:cTn>
                                        <p:tgtEl>
                                          <p:spTgt spid="60"/>
                                        </p:tgtEl>
                                        <p:attrNameLst>
                                          <p:attrName>style.visibility</p:attrName>
                                        </p:attrNameLst>
                                      </p:cBhvr>
                                      <p:to>
                                        <p:strVal val="visible"/>
                                      </p:to>
                                    </p:set>
                                    <p:anim calcmode="lin" valueType="num">
                                      <p:cBhvr additive="base">
                                        <p:cTn id="130" dur="750" fill="hold"/>
                                        <p:tgtEl>
                                          <p:spTgt spid="60"/>
                                        </p:tgtEl>
                                        <p:attrNameLst>
                                          <p:attrName>ppt_x</p:attrName>
                                        </p:attrNameLst>
                                      </p:cBhvr>
                                      <p:tavLst>
                                        <p:tav tm="0">
                                          <p:val>
                                            <p:strVal val="#ppt_x"/>
                                          </p:val>
                                        </p:tav>
                                        <p:tav tm="100000">
                                          <p:val>
                                            <p:strVal val="#ppt_x"/>
                                          </p:val>
                                        </p:tav>
                                      </p:tavLst>
                                    </p:anim>
                                    <p:anim calcmode="lin" valueType="num">
                                      <p:cBhvr additive="base">
                                        <p:cTn id="131" dur="750" fill="hold"/>
                                        <p:tgtEl>
                                          <p:spTgt spid="60"/>
                                        </p:tgtEl>
                                        <p:attrNameLst>
                                          <p:attrName>ppt_y</p:attrName>
                                        </p:attrNameLst>
                                      </p:cBhvr>
                                      <p:tavLst>
                                        <p:tav tm="0">
                                          <p:val>
                                            <p:strVal val="0-#ppt_h/2"/>
                                          </p:val>
                                        </p:tav>
                                        <p:tav tm="100000">
                                          <p:val>
                                            <p:strVal val="#ppt_y"/>
                                          </p:val>
                                        </p:tav>
                                      </p:tavLst>
                                    </p:anim>
                                  </p:childTnLst>
                                </p:cTn>
                              </p:par>
                              <p:par>
                                <p:cTn id="132" presetID="45" presetClass="entr" presetSubtype="0" fill="hold" grpId="1" nodeType="with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750"/>
                                        <p:tgtEl>
                                          <p:spTgt spid="60"/>
                                        </p:tgtEl>
                                      </p:cBhvr>
                                    </p:animEffect>
                                    <p:anim calcmode="lin" valueType="num">
                                      <p:cBhvr>
                                        <p:cTn id="135" dur="750" fill="hold"/>
                                        <p:tgtEl>
                                          <p:spTgt spid="60"/>
                                        </p:tgtEl>
                                        <p:attrNameLst>
                                          <p:attrName>ppt_w</p:attrName>
                                        </p:attrNameLst>
                                      </p:cBhvr>
                                      <p:tavLst>
                                        <p:tav tm="0" fmla="#ppt_w*sin(2.5*pi*$)">
                                          <p:val>
                                            <p:fltVal val="0"/>
                                          </p:val>
                                        </p:tav>
                                        <p:tav tm="100000">
                                          <p:val>
                                            <p:fltVal val="1"/>
                                          </p:val>
                                        </p:tav>
                                      </p:tavLst>
                                    </p:anim>
                                    <p:anim calcmode="lin" valueType="num">
                                      <p:cBhvr>
                                        <p:cTn id="136" dur="750" fill="hold"/>
                                        <p:tgtEl>
                                          <p:spTgt spid="60"/>
                                        </p:tgtEl>
                                        <p:attrNameLst>
                                          <p:attrName>ppt_h</p:attrName>
                                        </p:attrNameLst>
                                      </p:cBhvr>
                                      <p:tavLst>
                                        <p:tav tm="0">
                                          <p:val>
                                            <p:strVal val="#ppt_h"/>
                                          </p:val>
                                        </p:tav>
                                        <p:tav tm="100000">
                                          <p:val>
                                            <p:strVal val="#ppt_h"/>
                                          </p:val>
                                        </p:tav>
                                      </p:tavLst>
                                    </p:anim>
                                  </p:childTnLst>
                                </p:cTn>
                              </p:par>
                            </p:childTnLst>
                          </p:cTn>
                        </p:par>
                        <p:par>
                          <p:cTn id="137" fill="hold">
                            <p:stCondLst>
                              <p:cond delay="8000"/>
                            </p:stCondLst>
                            <p:childTnLst>
                              <p:par>
                                <p:cTn id="138" presetID="2" presetClass="entr" presetSubtype="2" decel="100000" fill="hold" grpId="0" nodeType="afterEffect">
                                  <p:stCondLst>
                                    <p:cond delay="0"/>
                                  </p:stCondLst>
                                  <p:iterate type="wd">
                                    <p:tmPct val="10000"/>
                                  </p:iterate>
                                  <p:childTnLst>
                                    <p:set>
                                      <p:cBhvr>
                                        <p:cTn id="139" dur="1" fill="hold">
                                          <p:stCondLst>
                                            <p:cond delay="0"/>
                                          </p:stCondLst>
                                        </p:cTn>
                                        <p:tgtEl>
                                          <p:spTgt spid="62">
                                            <p:txEl>
                                              <p:pRg st="0" end="0"/>
                                            </p:txEl>
                                          </p:spTgt>
                                        </p:tgtEl>
                                        <p:attrNameLst>
                                          <p:attrName>style.visibility</p:attrName>
                                        </p:attrNameLst>
                                      </p:cBhvr>
                                      <p:to>
                                        <p:strVal val="visible"/>
                                      </p:to>
                                    </p:set>
                                    <p:anim calcmode="lin" valueType="num">
                                      <p:cBhvr additive="base">
                                        <p:cTn id="140"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62">
                                            <p:txEl>
                                              <p:pRg st="0" end="0"/>
                                            </p:txEl>
                                          </p:spTgt>
                                        </p:tgtEl>
                                        <p:attrNameLst>
                                          <p:attrName>ppt_y</p:attrName>
                                        </p:attrNameLst>
                                      </p:cBhvr>
                                      <p:tavLst>
                                        <p:tav tm="0">
                                          <p:val>
                                            <p:strVal val="#ppt_y"/>
                                          </p:val>
                                        </p:tav>
                                        <p:tav tm="100000">
                                          <p:val>
                                            <p:strVal val="#ppt_y"/>
                                          </p:val>
                                        </p:tav>
                                      </p:tavLst>
                                    </p:anim>
                                  </p:childTnLst>
                                </p:cTn>
                              </p:par>
                              <p:par>
                                <p:cTn id="142" presetID="2" presetClass="entr" presetSubtype="4" decel="100000" fill="hold" grpId="0" nodeType="withEffect">
                                  <p:stCondLst>
                                    <p:cond delay="0"/>
                                  </p:stCondLst>
                                  <p:childTnLst>
                                    <p:set>
                                      <p:cBhvr>
                                        <p:cTn id="143" dur="1" fill="hold">
                                          <p:stCondLst>
                                            <p:cond delay="0"/>
                                          </p:stCondLst>
                                        </p:cTn>
                                        <p:tgtEl>
                                          <p:spTgt spid="63">
                                            <p:txEl>
                                              <p:pRg st="0" end="0"/>
                                            </p:txEl>
                                          </p:spTgt>
                                        </p:tgtEl>
                                        <p:attrNameLst>
                                          <p:attrName>style.visibility</p:attrName>
                                        </p:attrNameLst>
                                      </p:cBhvr>
                                      <p:to>
                                        <p:strVal val="visible"/>
                                      </p:to>
                                    </p:set>
                                    <p:anim calcmode="lin" valueType="num">
                                      <p:cBhvr additive="base">
                                        <p:cTn id="144"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146" presetID="2" presetClass="entr" presetSubtype="4" decel="100000" fill="hold" grpId="0" nodeType="withEffect">
                                  <p:stCondLst>
                                    <p:cond delay="0"/>
                                  </p:stCondLst>
                                  <p:childTnLst>
                                    <p:set>
                                      <p:cBhvr>
                                        <p:cTn id="147" dur="1" fill="hold">
                                          <p:stCondLst>
                                            <p:cond delay="0"/>
                                          </p:stCondLst>
                                        </p:cTn>
                                        <p:tgtEl>
                                          <p:spTgt spid="64"/>
                                        </p:tgtEl>
                                        <p:attrNameLst>
                                          <p:attrName>style.visibility</p:attrName>
                                        </p:attrNameLst>
                                      </p:cBhvr>
                                      <p:to>
                                        <p:strVal val="visible"/>
                                      </p:to>
                                    </p:set>
                                    <p:anim calcmode="lin" valueType="num">
                                      <p:cBhvr additive="base">
                                        <p:cTn id="148" dur="500" fill="hold"/>
                                        <p:tgtEl>
                                          <p:spTgt spid="64"/>
                                        </p:tgtEl>
                                        <p:attrNameLst>
                                          <p:attrName>ppt_x</p:attrName>
                                        </p:attrNameLst>
                                      </p:cBhvr>
                                      <p:tavLst>
                                        <p:tav tm="0">
                                          <p:val>
                                            <p:strVal val="#ppt_x"/>
                                          </p:val>
                                        </p:tav>
                                        <p:tav tm="100000">
                                          <p:val>
                                            <p:strVal val="#ppt_x"/>
                                          </p:val>
                                        </p:tav>
                                      </p:tavLst>
                                    </p:anim>
                                    <p:anim calcmode="lin" valueType="num">
                                      <p:cBhvr additive="base">
                                        <p:cTn id="14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297509" y="673148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0" name="円/楕円 39"/>
          <p:cNvSpPr/>
          <p:nvPr userDrawn="1"/>
        </p:nvSpPr>
        <p:spPr>
          <a:xfrm>
            <a:off x="2067923" y="3222046"/>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65789" y="381494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904038" y="3097899"/>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図プレースホルダー 5"/>
          <p:cNvSpPr>
            <a:spLocks noGrp="1"/>
          </p:cNvSpPr>
          <p:nvPr>
            <p:ph type="pic" sz="quarter" idx="14" hasCustomPrompt="1"/>
          </p:nvPr>
        </p:nvSpPr>
        <p:spPr>
          <a:xfrm>
            <a:off x="2067923" y="3222046"/>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44" name="円/楕円 43"/>
          <p:cNvSpPr/>
          <p:nvPr userDrawn="1"/>
        </p:nvSpPr>
        <p:spPr>
          <a:xfrm>
            <a:off x="771779" y="307803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円/楕円 44"/>
          <p:cNvSpPr/>
          <p:nvPr userDrawn="1"/>
        </p:nvSpPr>
        <p:spPr>
          <a:xfrm>
            <a:off x="2149865" y="3125836"/>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円/楕円 45"/>
          <p:cNvSpPr/>
          <p:nvPr userDrawn="1"/>
        </p:nvSpPr>
        <p:spPr>
          <a:xfrm>
            <a:off x="7300185" y="634733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7" name="テキスト プレースホルダー 6"/>
          <p:cNvSpPr>
            <a:spLocks noGrp="1"/>
          </p:cNvSpPr>
          <p:nvPr>
            <p:ph type="body" sz="quarter" idx="15" hasCustomPrompt="1"/>
          </p:nvPr>
        </p:nvSpPr>
        <p:spPr>
          <a:xfrm>
            <a:off x="8011062" y="4280927"/>
            <a:ext cx="8732894" cy="386702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8" name="正方形/長方形 47"/>
          <p:cNvSpPr/>
          <p:nvPr userDrawn="1"/>
        </p:nvSpPr>
        <p:spPr>
          <a:xfrm>
            <a:off x="8155077" y="409753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a:spLocks noGrp="1"/>
          </p:cNvSpPr>
          <p:nvPr>
            <p:ph type="body" sz="quarter" idx="16" hasCustomPrompt="1"/>
          </p:nvPr>
        </p:nvSpPr>
        <p:spPr>
          <a:xfrm>
            <a:off x="8011061" y="3129723"/>
            <a:ext cx="8732894"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8819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Effect transition="in" filter="fade">
                                      <p:cBhvr>
                                        <p:cTn id="17" dur="1000"/>
                                        <p:tgtEl>
                                          <p:spTgt spid="44"/>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0-#ppt_w/2"/>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Effect transition="in" filter="fade">
                                      <p:cBhvr>
                                        <p:cTn id="26" dur="1000"/>
                                        <p:tgtEl>
                                          <p:spTgt spid="41"/>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0-#ppt_w/2"/>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45"/>
                                        </p:tgtEl>
                                        <p:attrNameLst>
                                          <p:attrName>style.visibility</p:attrName>
                                        </p:attrNameLst>
                                      </p:cBhvr>
                                      <p:to>
                                        <p:strVal val="visible"/>
                                      </p:to>
                                    </p:set>
                                    <p:anim calcmode="lin" valueType="num">
                                      <p:cBhvr>
                                        <p:cTn id="33" dur="1000" fill="hold"/>
                                        <p:tgtEl>
                                          <p:spTgt spid="45"/>
                                        </p:tgtEl>
                                        <p:attrNameLst>
                                          <p:attrName>ppt_w</p:attrName>
                                        </p:attrNameLst>
                                      </p:cBhvr>
                                      <p:tavLst>
                                        <p:tav tm="0">
                                          <p:val>
                                            <p:fltVal val="0"/>
                                          </p:val>
                                        </p:tav>
                                        <p:tav tm="100000">
                                          <p:val>
                                            <p:strVal val="#ppt_w"/>
                                          </p:val>
                                        </p:tav>
                                      </p:tavLst>
                                    </p:anim>
                                    <p:anim calcmode="lin" valueType="num">
                                      <p:cBhvr>
                                        <p:cTn id="34" dur="1000" fill="hold"/>
                                        <p:tgtEl>
                                          <p:spTgt spid="45"/>
                                        </p:tgtEl>
                                        <p:attrNameLst>
                                          <p:attrName>ppt_h</p:attrName>
                                        </p:attrNameLst>
                                      </p:cBhvr>
                                      <p:tavLst>
                                        <p:tav tm="0">
                                          <p:val>
                                            <p:fltVal val="0"/>
                                          </p:val>
                                        </p:tav>
                                        <p:tav tm="100000">
                                          <p:val>
                                            <p:strVal val="#ppt_h"/>
                                          </p:val>
                                        </p:tav>
                                      </p:tavLst>
                                    </p:anim>
                                    <p:animEffect transition="in" filter="fade">
                                      <p:cBhvr>
                                        <p:cTn id="35" dur="1000"/>
                                        <p:tgtEl>
                                          <p:spTgt spid="45"/>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1000" fill="hold"/>
                                        <p:tgtEl>
                                          <p:spTgt spid="45"/>
                                        </p:tgtEl>
                                        <p:attrNameLst>
                                          <p:attrName>ppt_x</p:attrName>
                                        </p:attrNameLst>
                                      </p:cBhvr>
                                      <p:tavLst>
                                        <p:tav tm="0">
                                          <p:val>
                                            <p:strVal val="0-#ppt_w/2"/>
                                          </p:val>
                                        </p:tav>
                                        <p:tav tm="100000">
                                          <p:val>
                                            <p:strVal val="#ppt_x"/>
                                          </p:val>
                                        </p:tav>
                                      </p:tavLst>
                                    </p:anim>
                                    <p:anim calcmode="lin" valueType="num">
                                      <p:cBhvr additive="base">
                                        <p:cTn id="39" dur="1000" fill="hold"/>
                                        <p:tgtEl>
                                          <p:spTgt spid="4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0-#ppt_w/2"/>
                                          </p:val>
                                        </p:tav>
                                        <p:tav tm="100000">
                                          <p:val>
                                            <p:strVal val="#ppt_x"/>
                                          </p:val>
                                        </p:tav>
                                      </p:tavLst>
                                    </p:anim>
                                    <p:anim calcmode="lin" valueType="num">
                                      <p:cBhvr additive="base">
                                        <p:cTn id="48" dur="1000" fill="hold"/>
                                        <p:tgtEl>
                                          <p:spTgt spid="39"/>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4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Effect transition="in" filter="fade">
                                      <p:cBhvr>
                                        <p:cTn id="53" dur="1000"/>
                                        <p:tgtEl>
                                          <p:spTgt spid="46"/>
                                        </p:tgtEl>
                                      </p:cBhvr>
                                    </p:animEffect>
                                  </p:childTnLst>
                                </p:cTn>
                              </p:par>
                              <p:par>
                                <p:cTn id="54" presetID="2" presetClass="entr" presetSubtype="12" decel="100000" fill="hold" grpId="1" nodeType="withEffect">
                                  <p:stCondLst>
                                    <p:cond delay="4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1000" fill="hold"/>
                                        <p:tgtEl>
                                          <p:spTgt spid="46"/>
                                        </p:tgtEl>
                                        <p:attrNameLst>
                                          <p:attrName>ppt_x</p:attrName>
                                        </p:attrNameLst>
                                      </p:cBhvr>
                                      <p:tavLst>
                                        <p:tav tm="0">
                                          <p:val>
                                            <p:strVal val="0-#ppt_w/2"/>
                                          </p:val>
                                        </p:tav>
                                        <p:tav tm="100000">
                                          <p:val>
                                            <p:strVal val="#ppt_x"/>
                                          </p:val>
                                        </p:tav>
                                      </p:tavLst>
                                    </p:anim>
                                    <p:anim calcmode="lin" valueType="num">
                                      <p:cBhvr additive="base">
                                        <p:cTn id="57" dur="10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1" decel="100000" fill="hold" grpId="0" nodeType="withEffect">
                                  <p:stCondLst>
                                    <p:cond delay="4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1000" fill="hold"/>
                                        <p:tgtEl>
                                          <p:spTgt spid="40"/>
                                        </p:tgtEl>
                                        <p:attrNameLst>
                                          <p:attrName>ppt_x</p:attrName>
                                        </p:attrNameLst>
                                      </p:cBhvr>
                                      <p:tavLst>
                                        <p:tav tm="0">
                                          <p:val>
                                            <p:strVal val="#ppt_x"/>
                                          </p:val>
                                        </p:tav>
                                        <p:tav tm="100000">
                                          <p:val>
                                            <p:strVal val="#ppt_x"/>
                                          </p:val>
                                        </p:tav>
                                      </p:tavLst>
                                    </p:anim>
                                    <p:anim calcmode="lin" valueType="num">
                                      <p:cBhvr additive="base">
                                        <p:cTn id="61" dur="1000" fill="hold"/>
                                        <p:tgtEl>
                                          <p:spTgt spid="40"/>
                                        </p:tgtEl>
                                        <p:attrNameLst>
                                          <p:attrName>ppt_y</p:attrName>
                                        </p:attrNameLst>
                                      </p:cBhvr>
                                      <p:tavLst>
                                        <p:tav tm="0">
                                          <p:val>
                                            <p:strVal val="0-#ppt_h/2"/>
                                          </p:val>
                                        </p:tav>
                                        <p:tav tm="100000">
                                          <p:val>
                                            <p:strVal val="#ppt_y"/>
                                          </p:val>
                                        </p:tav>
                                      </p:tavLst>
                                    </p:anim>
                                  </p:childTnLst>
                                </p:cTn>
                              </p:par>
                              <p:par>
                                <p:cTn id="62" presetID="10" presetClass="entr" presetSubtype="0" fill="hold" grpId="1" nodeType="withEffect">
                                  <p:stCondLst>
                                    <p:cond delay="40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500"/>
                                        <p:tgtEl>
                                          <p:spTgt spid="40"/>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1000" fill="hold"/>
                                        <p:tgtEl>
                                          <p:spTgt spid="42"/>
                                        </p:tgtEl>
                                        <p:attrNameLst>
                                          <p:attrName>ppt_x</p:attrName>
                                        </p:attrNameLst>
                                      </p:cBhvr>
                                      <p:tavLst>
                                        <p:tav tm="0">
                                          <p:val>
                                            <p:strVal val="#ppt_x"/>
                                          </p:val>
                                        </p:tav>
                                        <p:tav tm="100000">
                                          <p:val>
                                            <p:strVal val="#ppt_x"/>
                                          </p:val>
                                        </p:tav>
                                      </p:tavLst>
                                    </p:anim>
                                    <p:anim calcmode="lin" valueType="num">
                                      <p:cBhvr additive="base">
                                        <p:cTn id="68" dur="1000" fill="hold"/>
                                        <p:tgtEl>
                                          <p:spTgt spid="42"/>
                                        </p:tgtEl>
                                        <p:attrNameLst>
                                          <p:attrName>ppt_y</p:attrName>
                                        </p:attrNameLst>
                                      </p:cBhvr>
                                      <p:tavLst>
                                        <p:tav tm="0">
                                          <p:val>
                                            <p:strVal val="0-#ppt_h/2"/>
                                          </p:val>
                                        </p:tav>
                                        <p:tav tm="100000">
                                          <p:val>
                                            <p:strVal val="#ppt_y"/>
                                          </p:val>
                                        </p:tav>
                                      </p:tavLst>
                                    </p:anim>
                                  </p:childTnLst>
                                </p:cTn>
                              </p:par>
                              <p:par>
                                <p:cTn id="69" presetID="10" presetClass="entr" presetSubtype="0" fill="hold" grpId="1" nodeType="withEffect">
                                  <p:stCondLst>
                                    <p:cond delay="50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500"/>
                                        <p:tgtEl>
                                          <p:spTgt spid="42"/>
                                        </p:tgtEl>
                                      </p:cBhvr>
                                    </p:animEffect>
                                  </p:childTnLst>
                                </p:cTn>
                              </p:par>
                              <p:par>
                                <p:cTn id="72" presetID="2" presetClass="entr" presetSubtype="1" decel="100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0-#ppt_h/2"/>
                                          </p:val>
                                        </p:tav>
                                        <p:tav tm="100000">
                                          <p:val>
                                            <p:strVal val="#ppt_y"/>
                                          </p:val>
                                        </p:tav>
                                      </p:tavLst>
                                    </p:anim>
                                  </p:childTnLst>
                                </p:cTn>
                              </p:par>
                              <p:par>
                                <p:cTn id="76" presetID="10" presetClass="entr" presetSubtype="0" fill="hold" grpId="1" nodeType="withEffect">
                                  <p:stCondLst>
                                    <p:cond delay="6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500"/>
                                        <p:tgtEl>
                                          <p:spTgt spid="43"/>
                                        </p:tgtEl>
                                      </p:cBhvr>
                                    </p:animEffect>
                                  </p:childTnLst>
                                </p:cTn>
                              </p:par>
                            </p:childTnLst>
                          </p:cTn>
                        </p:par>
                        <p:par>
                          <p:cTn id="79" fill="hold">
                            <p:stCondLst>
                              <p:cond delay="2600"/>
                            </p:stCondLst>
                            <p:childTnLst>
                              <p:par>
                                <p:cTn id="80" presetID="2" presetClass="entr" presetSubtype="3" decel="100000" fill="hold" grpId="0" nodeType="afterEffect">
                                  <p:stCondLst>
                                    <p:cond delay="0"/>
                                  </p:stCondLst>
                                  <p:iterate type="wd">
                                    <p:tmPct val="10000"/>
                                  </p:iterate>
                                  <p:childTnLst>
                                    <p:set>
                                      <p:cBhvr>
                                        <p:cTn id="81" dur="1" fill="hold">
                                          <p:stCondLst>
                                            <p:cond delay="0"/>
                                          </p:stCondLst>
                                        </p:cTn>
                                        <p:tgtEl>
                                          <p:spTgt spid="49">
                                            <p:txEl>
                                              <p:pRg st="0" end="0"/>
                                            </p:txEl>
                                          </p:spTgt>
                                        </p:tgtEl>
                                        <p:attrNameLst>
                                          <p:attrName>style.visibility</p:attrName>
                                        </p:attrNameLst>
                                      </p:cBhvr>
                                      <p:to>
                                        <p:strVal val="visible"/>
                                      </p:to>
                                    </p:set>
                                    <p:anim calcmode="lin" valueType="num">
                                      <p:cBhvr additive="base">
                                        <p:cTn id="82"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49">
                                            <p:txEl>
                                              <p:pRg st="0" end="0"/>
                                            </p:txEl>
                                          </p:spTgt>
                                        </p:tgtEl>
                                        <p:attrNameLst>
                                          <p:attrName>ppt_y</p:attrName>
                                        </p:attrNameLst>
                                      </p:cBhvr>
                                      <p:tavLst>
                                        <p:tav tm="0">
                                          <p:val>
                                            <p:strVal val="0-#ppt_h/2"/>
                                          </p:val>
                                        </p:tav>
                                        <p:tav tm="100000">
                                          <p:val>
                                            <p:strVal val="#ppt_y"/>
                                          </p:val>
                                        </p:tav>
                                      </p:tavLst>
                                    </p:anim>
                                  </p:childTnLst>
                                </p:cTn>
                              </p:par>
                              <p:par>
                                <p:cTn id="84" presetID="2" presetClass="entr" presetSubtype="8" decel="10000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0-#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3200"/>
                            </p:stCondLst>
                            <p:childTnLst>
                              <p:par>
                                <p:cTn id="89" presetID="2" presetClass="entr" presetSubtype="2" decel="100000" fill="hold" grpId="0" nodeType="afterEffect">
                                  <p:stCondLst>
                                    <p:cond delay="0"/>
                                  </p:stCondLst>
                                  <p:childTnLst>
                                    <p:set>
                                      <p:cBhvr>
                                        <p:cTn id="90" dur="1" fill="hold">
                                          <p:stCondLst>
                                            <p:cond delay="0"/>
                                          </p:stCondLst>
                                        </p:cTn>
                                        <p:tgtEl>
                                          <p:spTgt spid="47">
                                            <p:txEl>
                                              <p:pRg st="0" end="0"/>
                                            </p:txEl>
                                          </p:spTgt>
                                        </p:tgtEl>
                                        <p:attrNameLst>
                                          <p:attrName>style.visibility</p:attrName>
                                        </p:attrNameLst>
                                      </p:cBhvr>
                                      <p:to>
                                        <p:strVal val="visible"/>
                                      </p:to>
                                    </p:set>
                                    <p:anim calcmode="lin" valueType="num">
                                      <p:cBhvr additive="base">
                                        <p:cTn id="9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build="allAtOnce">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1" name=""/>
        <p:cNvGrpSpPr/>
        <p:nvPr/>
      </p:nvGrpSpPr>
      <p:grpSpPr>
        <a:xfrm>
          <a:off x="0" y="0"/>
          <a:ext cx="0" cy="0"/>
          <a:chOff x="0" y="0"/>
          <a:chExt cx="0" cy="0"/>
        </a:xfrm>
      </p:grpSpPr>
      <p:sp>
        <p:nvSpPr>
          <p:cNvPr id="40" name="円/楕円 39"/>
          <p:cNvSpPr/>
          <p:nvPr userDrawn="1"/>
        </p:nvSpPr>
        <p:spPr>
          <a:xfrm>
            <a:off x="4458345" y="3412627"/>
            <a:ext cx="4022085" cy="4022085"/>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1" name="円/楕円 40"/>
          <p:cNvSpPr/>
          <p:nvPr userDrawn="1"/>
        </p:nvSpPr>
        <p:spPr>
          <a:xfrm>
            <a:off x="2445722" y="6065022"/>
            <a:ext cx="2917180" cy="2917180"/>
          </a:xfrm>
          <a:prstGeom prst="ellips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 name="円/楕円 4"/>
          <p:cNvSpPr/>
          <p:nvPr userDrawn="1"/>
        </p:nvSpPr>
        <p:spPr>
          <a:xfrm>
            <a:off x="1869641" y="2792663"/>
            <a:ext cx="3079949" cy="3079949"/>
          </a:xfrm>
          <a:prstGeom prst="ellips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円/楕円 29"/>
          <p:cNvSpPr/>
          <p:nvPr userDrawn="1"/>
        </p:nvSpPr>
        <p:spPr>
          <a:xfrm>
            <a:off x="7175549" y="7260833"/>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31" name="円/楕円 30"/>
          <p:cNvSpPr/>
          <p:nvPr userDrawn="1"/>
        </p:nvSpPr>
        <p:spPr>
          <a:xfrm>
            <a:off x="1574220" y="616530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5"/>
          <p:cNvSpPr>
            <a:spLocks noGrp="1"/>
          </p:cNvSpPr>
          <p:nvPr>
            <p:ph type="pic" sz="quarter" idx="14" hasCustomPrompt="1"/>
          </p:nvPr>
        </p:nvSpPr>
        <p:spPr>
          <a:xfrm>
            <a:off x="1768041" y="2685392"/>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4" name="図プレースホルダー 5"/>
          <p:cNvSpPr>
            <a:spLocks noGrp="1"/>
          </p:cNvSpPr>
          <p:nvPr>
            <p:ph type="pic" sz="quarter" idx="15" hasCustomPrompt="1"/>
          </p:nvPr>
        </p:nvSpPr>
        <p:spPr>
          <a:xfrm>
            <a:off x="4379821" y="3328309"/>
            <a:ext cx="3976216" cy="3976216"/>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7" name="図プレースホルダー 5"/>
          <p:cNvSpPr>
            <a:spLocks noGrp="1"/>
          </p:cNvSpPr>
          <p:nvPr>
            <p:ph type="pic" sz="quarter" idx="16" hasCustomPrompt="1"/>
          </p:nvPr>
        </p:nvSpPr>
        <p:spPr>
          <a:xfrm>
            <a:off x="2409803" y="6018154"/>
            <a:ext cx="2843075" cy="2843075"/>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32" name="円/楕円 31"/>
          <p:cNvSpPr/>
          <p:nvPr userDrawn="1"/>
        </p:nvSpPr>
        <p:spPr>
          <a:xfrm>
            <a:off x="903945" y="53164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2064474" y="5656588"/>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円/楕円 33"/>
          <p:cNvSpPr/>
          <p:nvPr userDrawn="1"/>
        </p:nvSpPr>
        <p:spPr>
          <a:xfrm>
            <a:off x="6367929" y="785591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1" name="アーチ 20"/>
          <p:cNvSpPr/>
          <p:nvPr userDrawn="1"/>
        </p:nvSpPr>
        <p:spPr>
          <a:xfrm rot="3600000">
            <a:off x="9163259" y="2420421"/>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アーチ 21"/>
          <p:cNvSpPr/>
          <p:nvPr userDrawn="1"/>
        </p:nvSpPr>
        <p:spPr>
          <a:xfrm rot="6618510">
            <a:off x="9279847" y="2537009"/>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テキスト プレースホルダー 6"/>
          <p:cNvSpPr>
            <a:spLocks noGrp="1"/>
          </p:cNvSpPr>
          <p:nvPr>
            <p:ph type="body" sz="quarter" idx="17" hasCustomPrompt="1"/>
          </p:nvPr>
        </p:nvSpPr>
        <p:spPr>
          <a:xfrm>
            <a:off x="10020638" y="2655891"/>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18" hasCustomPrompt="1"/>
          </p:nvPr>
        </p:nvSpPr>
        <p:spPr>
          <a:xfrm>
            <a:off x="10706654"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6" name="アーチ 35"/>
          <p:cNvSpPr/>
          <p:nvPr userDrawn="1"/>
        </p:nvSpPr>
        <p:spPr>
          <a:xfrm rot="3600000">
            <a:off x="9163259" y="5835460"/>
            <a:ext cx="1492195" cy="1492195"/>
          </a:xfrm>
          <a:prstGeom prst="blockArc">
            <a:avLst>
              <a:gd name="adj1" fmla="val 18941412"/>
              <a:gd name="adj2" fmla="val 11732646"/>
              <a:gd name="adj3" fmla="val 4340"/>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アーチ 36"/>
          <p:cNvSpPr/>
          <p:nvPr userDrawn="1"/>
        </p:nvSpPr>
        <p:spPr>
          <a:xfrm rot="6618510">
            <a:off x="9279847" y="5952048"/>
            <a:ext cx="1259018" cy="1259018"/>
          </a:xfrm>
          <a:prstGeom prst="blockArc">
            <a:avLst>
              <a:gd name="adj1" fmla="val 19452122"/>
              <a:gd name="adj2" fmla="val 11742259"/>
              <a:gd name="adj3" fmla="val 489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テキスト プレースホルダー 6"/>
          <p:cNvSpPr>
            <a:spLocks noGrp="1"/>
          </p:cNvSpPr>
          <p:nvPr>
            <p:ph type="body" sz="quarter" idx="19" hasCustomPrompt="1"/>
          </p:nvPr>
        </p:nvSpPr>
        <p:spPr>
          <a:xfrm>
            <a:off x="10020638" y="6070930"/>
            <a:ext cx="7119363" cy="790352"/>
          </a:xfrm>
        </p:spPr>
        <p:txBody>
          <a:bodyPr anchor="b">
            <a:no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20" hasCustomPrompt="1"/>
          </p:nvPr>
        </p:nvSpPr>
        <p:spPr>
          <a:xfrm>
            <a:off x="10706654"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85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ppt_w</p:attrName>
                                        </p:attrNameLst>
                                      </p:cBhvr>
                                      <p:tavLst>
                                        <p:tav tm="0" fmla="#ppt_w*sin(2.5*pi*$)">
                                          <p:val>
                                            <p:fltVal val="0"/>
                                          </p:val>
                                        </p:tav>
                                        <p:tav tm="100000">
                                          <p:val>
                                            <p:fltVal val="1"/>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ppt_x"/>
                                          </p:val>
                                        </p:tav>
                                        <p:tav tm="100000">
                                          <p:val>
                                            <p:strVal val="#ppt_x"/>
                                          </p:val>
                                        </p:tav>
                                      </p:tavLst>
                                    </p:anim>
                                    <p:anim calcmode="lin" valueType="num">
                                      <p:cBhvr additive="base">
                                        <p:cTn id="25" dur="1000" fill="hold"/>
                                        <p:tgtEl>
                                          <p:spTgt spid="5"/>
                                        </p:tgtEl>
                                        <p:attrNameLst>
                                          <p:attrName>ppt_y</p:attrName>
                                        </p:attrNameLst>
                                      </p:cBhvr>
                                      <p:tavLst>
                                        <p:tav tm="0">
                                          <p:val>
                                            <p:strVal val="0-#ppt_h/2"/>
                                          </p:val>
                                        </p:tav>
                                        <p:tav tm="100000">
                                          <p:val>
                                            <p:strVal val="#ppt_y"/>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ppt_w</p:attrName>
                                        </p:attrNameLst>
                                      </p:cBhvr>
                                      <p:tavLst>
                                        <p:tav tm="0" fmla="#ppt_w*sin(2.5*pi*$)">
                                          <p:val>
                                            <p:fltVal val="0"/>
                                          </p:val>
                                        </p:tav>
                                        <p:tav tm="100000">
                                          <p:val>
                                            <p:fltVal val="1"/>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1000" fill="hold"/>
                                        <p:tgtEl>
                                          <p:spTgt spid="14"/>
                                        </p:tgtEl>
                                        <p:attrNameLst>
                                          <p:attrName>ppt_x</p:attrName>
                                        </p:attrNameLst>
                                      </p:cBhvr>
                                      <p:tavLst>
                                        <p:tav tm="0">
                                          <p:val>
                                            <p:strVal val="#ppt_x"/>
                                          </p:val>
                                        </p:tav>
                                        <p:tav tm="100000">
                                          <p:val>
                                            <p:strVal val="#ppt_x"/>
                                          </p:val>
                                        </p:tav>
                                      </p:tavLst>
                                    </p:anim>
                                    <p:anim calcmode="lin" valueType="num">
                                      <p:cBhvr additive="base">
                                        <p:cTn id="34" dur="1000" fill="hold"/>
                                        <p:tgtEl>
                                          <p:spTgt spid="14"/>
                                        </p:tgtEl>
                                        <p:attrNameLst>
                                          <p:attrName>ppt_y</p:attrName>
                                        </p:attrNameLst>
                                      </p:cBhvr>
                                      <p:tavLst>
                                        <p:tav tm="0">
                                          <p:val>
                                            <p:strVal val="0-#ppt_h/2"/>
                                          </p:val>
                                        </p:tav>
                                        <p:tav tm="100000">
                                          <p:val>
                                            <p:strVal val="#ppt_y"/>
                                          </p:val>
                                        </p:tav>
                                      </p:tavLst>
                                    </p:anim>
                                  </p:childTnLst>
                                </p:cTn>
                              </p:par>
                              <p:par>
                                <p:cTn id="35" presetID="45" presetClass="entr" presetSubtype="0" fill="hold" grpId="1" nodeType="withEffect">
                                  <p:stCondLst>
                                    <p:cond delay="25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ppt_w</p:attrName>
                                        </p:attrNameLst>
                                      </p:cBhvr>
                                      <p:tavLst>
                                        <p:tav tm="0" fmla="#ppt_w*sin(2.5*pi*$)">
                                          <p:val>
                                            <p:fltVal val="0"/>
                                          </p:val>
                                        </p:tav>
                                        <p:tav tm="100000">
                                          <p:val>
                                            <p:fltVal val="1"/>
                                          </p:val>
                                        </p:tav>
                                      </p:tavLst>
                                    </p:anim>
                                    <p:anim calcmode="lin" valueType="num">
                                      <p:cBhvr>
                                        <p:cTn id="39" dur="1000" fill="hold"/>
                                        <p:tgtEl>
                                          <p:spTgt spid="14"/>
                                        </p:tgtEl>
                                        <p:attrNameLst>
                                          <p:attrName>ppt_h</p:attrName>
                                        </p:attrNameLst>
                                      </p:cBhvr>
                                      <p:tavLst>
                                        <p:tav tm="0">
                                          <p:val>
                                            <p:strVal val="#ppt_h"/>
                                          </p:val>
                                        </p:tav>
                                        <p:tav tm="100000">
                                          <p:val>
                                            <p:strVal val="#ppt_h"/>
                                          </p:val>
                                        </p:tav>
                                      </p:tavLst>
                                    </p:anim>
                                  </p:childTnLst>
                                </p:cTn>
                              </p:par>
                              <p:par>
                                <p:cTn id="40" presetID="2" presetClass="entr" presetSubtype="1" decel="10000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1000" fill="hold"/>
                                        <p:tgtEl>
                                          <p:spTgt spid="40"/>
                                        </p:tgtEl>
                                        <p:attrNameLst>
                                          <p:attrName>ppt_x</p:attrName>
                                        </p:attrNameLst>
                                      </p:cBhvr>
                                      <p:tavLst>
                                        <p:tav tm="0">
                                          <p:val>
                                            <p:strVal val="#ppt_x"/>
                                          </p:val>
                                        </p:tav>
                                        <p:tav tm="100000">
                                          <p:val>
                                            <p:strVal val="#ppt_x"/>
                                          </p:val>
                                        </p:tav>
                                      </p:tavLst>
                                    </p:anim>
                                    <p:anim calcmode="lin" valueType="num">
                                      <p:cBhvr additive="base">
                                        <p:cTn id="43" dur="1000" fill="hold"/>
                                        <p:tgtEl>
                                          <p:spTgt spid="40"/>
                                        </p:tgtEl>
                                        <p:attrNameLst>
                                          <p:attrName>ppt_y</p:attrName>
                                        </p:attrNameLst>
                                      </p:cBhvr>
                                      <p:tavLst>
                                        <p:tav tm="0">
                                          <p:val>
                                            <p:strVal val="0-#ppt_h/2"/>
                                          </p:val>
                                        </p:tav>
                                        <p:tav tm="100000">
                                          <p:val>
                                            <p:strVal val="#ppt_y"/>
                                          </p:val>
                                        </p:tav>
                                      </p:tavLst>
                                    </p:anim>
                                  </p:childTnLst>
                                </p:cTn>
                              </p:par>
                              <p:par>
                                <p:cTn id="44" presetID="45" presetClass="entr" presetSubtype="0" fill="hold" grpId="1" nodeType="withEffect">
                                  <p:stCondLst>
                                    <p:cond delay="25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ppt_w</p:attrName>
                                        </p:attrNameLst>
                                      </p:cBhvr>
                                      <p:tavLst>
                                        <p:tav tm="0" fmla="#ppt_w*sin(2.5*pi*$)">
                                          <p:val>
                                            <p:fltVal val="0"/>
                                          </p:val>
                                        </p:tav>
                                        <p:tav tm="100000">
                                          <p:val>
                                            <p:fltVal val="1"/>
                                          </p:val>
                                        </p:tav>
                                      </p:tavLst>
                                    </p:anim>
                                    <p:anim calcmode="lin" valueType="num">
                                      <p:cBhvr>
                                        <p:cTn id="48" dur="1000" fill="hold"/>
                                        <p:tgtEl>
                                          <p:spTgt spid="40"/>
                                        </p:tgtEl>
                                        <p:attrNameLst>
                                          <p:attrName>ppt_h</p:attrName>
                                        </p:attrNameLst>
                                      </p:cBhvr>
                                      <p:tavLst>
                                        <p:tav tm="0">
                                          <p:val>
                                            <p:strVal val="#ppt_h"/>
                                          </p:val>
                                        </p:tav>
                                        <p:tav tm="100000">
                                          <p:val>
                                            <p:strVal val="#ppt_h"/>
                                          </p:val>
                                        </p:tav>
                                      </p:tavLst>
                                    </p:anim>
                                  </p:childTnLst>
                                </p:cTn>
                              </p:par>
                              <p:par>
                                <p:cTn id="49" presetID="2" presetClass="entr" presetSubtype="1" decel="100000"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000" fill="hold"/>
                                        <p:tgtEl>
                                          <p:spTgt spid="17"/>
                                        </p:tgtEl>
                                        <p:attrNameLst>
                                          <p:attrName>ppt_x</p:attrName>
                                        </p:attrNameLst>
                                      </p:cBhvr>
                                      <p:tavLst>
                                        <p:tav tm="0">
                                          <p:val>
                                            <p:strVal val="#ppt_x"/>
                                          </p:val>
                                        </p:tav>
                                        <p:tav tm="100000">
                                          <p:val>
                                            <p:strVal val="#ppt_x"/>
                                          </p:val>
                                        </p:tav>
                                      </p:tavLst>
                                    </p:anim>
                                    <p:anim calcmode="lin" valueType="num">
                                      <p:cBhvr additive="base">
                                        <p:cTn id="52" dur="1000" fill="hold"/>
                                        <p:tgtEl>
                                          <p:spTgt spid="17"/>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ppt_w</p:attrName>
                                        </p:attrNameLst>
                                      </p:cBhvr>
                                      <p:tavLst>
                                        <p:tav tm="0" fmla="#ppt_w*sin(2.5*pi*$)">
                                          <p:val>
                                            <p:fltVal val="0"/>
                                          </p:val>
                                        </p:tav>
                                        <p:tav tm="100000">
                                          <p:val>
                                            <p:fltVal val="1"/>
                                          </p:val>
                                        </p:tav>
                                      </p:tavLst>
                                    </p:anim>
                                    <p:anim calcmode="lin" valueType="num">
                                      <p:cBhvr>
                                        <p:cTn id="57" dur="1000" fill="hold"/>
                                        <p:tgtEl>
                                          <p:spTgt spid="17"/>
                                        </p:tgtEl>
                                        <p:attrNameLst>
                                          <p:attrName>ppt_h</p:attrName>
                                        </p:attrNameLst>
                                      </p:cBhvr>
                                      <p:tavLst>
                                        <p:tav tm="0">
                                          <p:val>
                                            <p:strVal val="#ppt_h"/>
                                          </p:val>
                                        </p:tav>
                                        <p:tav tm="100000">
                                          <p:val>
                                            <p:strVal val="#ppt_h"/>
                                          </p:val>
                                        </p:tav>
                                      </p:tavLst>
                                    </p:anim>
                                  </p:childTnLst>
                                </p:cTn>
                              </p:par>
                              <p:par>
                                <p:cTn id="58" presetID="2" presetClass="entr" presetSubtype="1"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50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ppt_w</p:attrName>
                                        </p:attrNameLst>
                                      </p:cBhvr>
                                      <p:tavLst>
                                        <p:tav tm="0" fmla="#ppt_w*sin(2.5*pi*$)">
                                          <p:val>
                                            <p:fltVal val="0"/>
                                          </p:val>
                                        </p:tav>
                                        <p:tav tm="100000">
                                          <p:val>
                                            <p:fltVal val="1"/>
                                          </p:val>
                                        </p:tav>
                                      </p:tavLst>
                                    </p:anim>
                                    <p:anim calcmode="lin" valueType="num">
                                      <p:cBhvr>
                                        <p:cTn id="66" dur="1000" fill="hold"/>
                                        <p:tgtEl>
                                          <p:spTgt spid="41"/>
                                        </p:tgtEl>
                                        <p:attrNameLst>
                                          <p:attrName>ppt_h</p:attrName>
                                        </p:attrNameLst>
                                      </p:cBhvr>
                                      <p:tavLst>
                                        <p:tav tm="0">
                                          <p:val>
                                            <p:strVal val="#ppt_h"/>
                                          </p:val>
                                        </p:tav>
                                        <p:tav tm="100000">
                                          <p:val>
                                            <p:strVal val="#ppt_h"/>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p:cTn id="69" dur="400" fill="hold"/>
                                        <p:tgtEl>
                                          <p:spTgt spid="32"/>
                                        </p:tgtEl>
                                        <p:attrNameLst>
                                          <p:attrName>ppt_w</p:attrName>
                                        </p:attrNameLst>
                                      </p:cBhvr>
                                      <p:tavLst>
                                        <p:tav tm="0">
                                          <p:val>
                                            <p:fltVal val="0"/>
                                          </p:val>
                                        </p:tav>
                                        <p:tav tm="100000">
                                          <p:val>
                                            <p:strVal val="#ppt_w"/>
                                          </p:val>
                                        </p:tav>
                                      </p:tavLst>
                                    </p:anim>
                                    <p:anim calcmode="lin" valueType="num">
                                      <p:cBhvr>
                                        <p:cTn id="70" dur="400" fill="hold"/>
                                        <p:tgtEl>
                                          <p:spTgt spid="32"/>
                                        </p:tgtEl>
                                        <p:attrNameLst>
                                          <p:attrName>ppt_h</p:attrName>
                                        </p:attrNameLst>
                                      </p:cBhvr>
                                      <p:tavLst>
                                        <p:tav tm="0">
                                          <p:val>
                                            <p:fltVal val="0"/>
                                          </p:val>
                                        </p:tav>
                                        <p:tav tm="100000">
                                          <p:val>
                                            <p:strVal val="#ppt_h"/>
                                          </p:val>
                                        </p:tav>
                                      </p:tavLst>
                                    </p:anim>
                                    <p:animEffect transition="in" filter="fade">
                                      <p:cBhvr>
                                        <p:cTn id="71" dur="400"/>
                                        <p:tgtEl>
                                          <p:spTgt spid="32"/>
                                        </p:tgtEl>
                                      </p:cBhvr>
                                    </p:animEffect>
                                  </p:childTnLst>
                                </p:cTn>
                              </p:par>
                              <p:par>
                                <p:cTn id="72" presetID="2" presetClass="entr" presetSubtype="12" decel="100000" fill="hold" grpId="1"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0-#ppt_w/2"/>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par>
                                <p:cTn id="76" presetID="53" presetClass="entr" presetSubtype="16" fill="hold" grpId="0" nodeType="withEffect">
                                  <p:stCondLst>
                                    <p:cond delay="100"/>
                                  </p:stCondLst>
                                  <p:childTnLst>
                                    <p:set>
                                      <p:cBhvr>
                                        <p:cTn id="77" dur="1" fill="hold">
                                          <p:stCondLst>
                                            <p:cond delay="0"/>
                                          </p:stCondLst>
                                        </p:cTn>
                                        <p:tgtEl>
                                          <p:spTgt spid="31"/>
                                        </p:tgtEl>
                                        <p:attrNameLst>
                                          <p:attrName>style.visibility</p:attrName>
                                        </p:attrNameLst>
                                      </p:cBhvr>
                                      <p:to>
                                        <p:strVal val="visible"/>
                                      </p:to>
                                    </p:set>
                                    <p:anim calcmode="lin" valueType="num">
                                      <p:cBhvr>
                                        <p:cTn id="78" dur="400" fill="hold"/>
                                        <p:tgtEl>
                                          <p:spTgt spid="31"/>
                                        </p:tgtEl>
                                        <p:attrNameLst>
                                          <p:attrName>ppt_w</p:attrName>
                                        </p:attrNameLst>
                                      </p:cBhvr>
                                      <p:tavLst>
                                        <p:tav tm="0">
                                          <p:val>
                                            <p:fltVal val="0"/>
                                          </p:val>
                                        </p:tav>
                                        <p:tav tm="100000">
                                          <p:val>
                                            <p:strVal val="#ppt_w"/>
                                          </p:val>
                                        </p:tav>
                                      </p:tavLst>
                                    </p:anim>
                                    <p:anim calcmode="lin" valueType="num">
                                      <p:cBhvr>
                                        <p:cTn id="79" dur="400" fill="hold"/>
                                        <p:tgtEl>
                                          <p:spTgt spid="31"/>
                                        </p:tgtEl>
                                        <p:attrNameLst>
                                          <p:attrName>ppt_h</p:attrName>
                                        </p:attrNameLst>
                                      </p:cBhvr>
                                      <p:tavLst>
                                        <p:tav tm="0">
                                          <p:val>
                                            <p:fltVal val="0"/>
                                          </p:val>
                                        </p:tav>
                                        <p:tav tm="100000">
                                          <p:val>
                                            <p:strVal val="#ppt_h"/>
                                          </p:val>
                                        </p:tav>
                                      </p:tavLst>
                                    </p:anim>
                                    <p:animEffect transition="in" filter="fade">
                                      <p:cBhvr>
                                        <p:cTn id="80" dur="400"/>
                                        <p:tgtEl>
                                          <p:spTgt spid="31"/>
                                        </p:tgtEl>
                                      </p:cBhvr>
                                    </p:animEffect>
                                  </p:childTnLst>
                                </p:cTn>
                              </p:par>
                              <p:par>
                                <p:cTn id="81" presetID="2" presetClass="entr" presetSubtype="12" decel="100000" fill="hold" grpId="1" nodeType="withEffect">
                                  <p:stCondLst>
                                    <p:cond delay="1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1+#ppt_h/2"/>
                                          </p:val>
                                        </p:tav>
                                        <p:tav tm="100000">
                                          <p:val>
                                            <p:strVal val="#ppt_y"/>
                                          </p:val>
                                        </p:tav>
                                      </p:tavLst>
                                    </p:anim>
                                  </p:childTnLst>
                                </p:cTn>
                              </p:par>
                              <p:par>
                                <p:cTn id="85" presetID="53" presetClass="entr" presetSubtype="16" fill="hold" grpId="0" nodeType="withEffect">
                                  <p:stCondLst>
                                    <p:cond delay="200"/>
                                  </p:stCondLst>
                                  <p:childTnLst>
                                    <p:set>
                                      <p:cBhvr>
                                        <p:cTn id="86" dur="1" fill="hold">
                                          <p:stCondLst>
                                            <p:cond delay="0"/>
                                          </p:stCondLst>
                                        </p:cTn>
                                        <p:tgtEl>
                                          <p:spTgt spid="33"/>
                                        </p:tgtEl>
                                        <p:attrNameLst>
                                          <p:attrName>style.visibility</p:attrName>
                                        </p:attrNameLst>
                                      </p:cBhvr>
                                      <p:to>
                                        <p:strVal val="visible"/>
                                      </p:to>
                                    </p:set>
                                    <p:anim calcmode="lin" valueType="num">
                                      <p:cBhvr>
                                        <p:cTn id="87" dur="400" fill="hold"/>
                                        <p:tgtEl>
                                          <p:spTgt spid="33"/>
                                        </p:tgtEl>
                                        <p:attrNameLst>
                                          <p:attrName>ppt_w</p:attrName>
                                        </p:attrNameLst>
                                      </p:cBhvr>
                                      <p:tavLst>
                                        <p:tav tm="0">
                                          <p:val>
                                            <p:fltVal val="0"/>
                                          </p:val>
                                        </p:tav>
                                        <p:tav tm="100000">
                                          <p:val>
                                            <p:strVal val="#ppt_w"/>
                                          </p:val>
                                        </p:tav>
                                      </p:tavLst>
                                    </p:anim>
                                    <p:anim calcmode="lin" valueType="num">
                                      <p:cBhvr>
                                        <p:cTn id="88" dur="400" fill="hold"/>
                                        <p:tgtEl>
                                          <p:spTgt spid="33"/>
                                        </p:tgtEl>
                                        <p:attrNameLst>
                                          <p:attrName>ppt_h</p:attrName>
                                        </p:attrNameLst>
                                      </p:cBhvr>
                                      <p:tavLst>
                                        <p:tav tm="0">
                                          <p:val>
                                            <p:fltVal val="0"/>
                                          </p:val>
                                        </p:tav>
                                        <p:tav tm="100000">
                                          <p:val>
                                            <p:strVal val="#ppt_h"/>
                                          </p:val>
                                        </p:tav>
                                      </p:tavLst>
                                    </p:anim>
                                    <p:animEffect transition="in" filter="fade">
                                      <p:cBhvr>
                                        <p:cTn id="89" dur="400"/>
                                        <p:tgtEl>
                                          <p:spTgt spid="33"/>
                                        </p:tgtEl>
                                      </p:cBhvr>
                                    </p:animEffect>
                                  </p:childTnLst>
                                </p:cTn>
                              </p:par>
                              <p:par>
                                <p:cTn id="90" presetID="2" presetClass="entr" presetSubtype="12" decel="100000" fill="hold" grpId="1" nodeType="withEffect">
                                  <p:stCondLst>
                                    <p:cond delay="200"/>
                                  </p:stCondLst>
                                  <p:childTnLst>
                                    <p:set>
                                      <p:cBhvr>
                                        <p:cTn id="91" dur="1" fill="hold">
                                          <p:stCondLst>
                                            <p:cond delay="0"/>
                                          </p:stCondLst>
                                        </p:cTn>
                                        <p:tgtEl>
                                          <p:spTgt spid="33"/>
                                        </p:tgtEl>
                                        <p:attrNameLst>
                                          <p:attrName>style.visibility</p:attrName>
                                        </p:attrNameLst>
                                      </p:cBhvr>
                                      <p:to>
                                        <p:strVal val="visible"/>
                                      </p:to>
                                    </p:set>
                                    <p:anim calcmode="lin" valueType="num">
                                      <p:cBhvr additive="base">
                                        <p:cTn id="92" dur="500" fill="hold"/>
                                        <p:tgtEl>
                                          <p:spTgt spid="33"/>
                                        </p:tgtEl>
                                        <p:attrNameLst>
                                          <p:attrName>ppt_x</p:attrName>
                                        </p:attrNameLst>
                                      </p:cBhvr>
                                      <p:tavLst>
                                        <p:tav tm="0">
                                          <p:val>
                                            <p:strVal val="0-#ppt_w/2"/>
                                          </p:val>
                                        </p:tav>
                                        <p:tav tm="100000">
                                          <p:val>
                                            <p:strVal val="#ppt_x"/>
                                          </p:val>
                                        </p:tav>
                                      </p:tavLst>
                                    </p:anim>
                                    <p:anim calcmode="lin" valueType="num">
                                      <p:cBhvr additive="base">
                                        <p:cTn id="93" dur="500" fill="hold"/>
                                        <p:tgtEl>
                                          <p:spTgt spid="33"/>
                                        </p:tgtEl>
                                        <p:attrNameLst>
                                          <p:attrName>ppt_y</p:attrName>
                                        </p:attrNameLst>
                                      </p:cBhvr>
                                      <p:tavLst>
                                        <p:tav tm="0">
                                          <p:val>
                                            <p:strVal val="1+#ppt_h/2"/>
                                          </p:val>
                                        </p:tav>
                                        <p:tav tm="100000">
                                          <p:val>
                                            <p:strVal val="#ppt_y"/>
                                          </p:val>
                                        </p:tav>
                                      </p:tavLst>
                                    </p:anim>
                                  </p:childTnLst>
                                </p:cTn>
                              </p:par>
                              <p:par>
                                <p:cTn id="94" presetID="53" presetClass="entr" presetSubtype="16" fill="hold" grpId="0" nodeType="withEffect">
                                  <p:stCondLst>
                                    <p:cond delay="300"/>
                                  </p:stCondLst>
                                  <p:childTnLst>
                                    <p:set>
                                      <p:cBhvr>
                                        <p:cTn id="95" dur="1" fill="hold">
                                          <p:stCondLst>
                                            <p:cond delay="0"/>
                                          </p:stCondLst>
                                        </p:cTn>
                                        <p:tgtEl>
                                          <p:spTgt spid="34"/>
                                        </p:tgtEl>
                                        <p:attrNameLst>
                                          <p:attrName>style.visibility</p:attrName>
                                        </p:attrNameLst>
                                      </p:cBhvr>
                                      <p:to>
                                        <p:strVal val="visible"/>
                                      </p:to>
                                    </p:set>
                                    <p:anim calcmode="lin" valueType="num">
                                      <p:cBhvr>
                                        <p:cTn id="96" dur="400" fill="hold"/>
                                        <p:tgtEl>
                                          <p:spTgt spid="34"/>
                                        </p:tgtEl>
                                        <p:attrNameLst>
                                          <p:attrName>ppt_w</p:attrName>
                                        </p:attrNameLst>
                                      </p:cBhvr>
                                      <p:tavLst>
                                        <p:tav tm="0">
                                          <p:val>
                                            <p:fltVal val="0"/>
                                          </p:val>
                                        </p:tav>
                                        <p:tav tm="100000">
                                          <p:val>
                                            <p:strVal val="#ppt_w"/>
                                          </p:val>
                                        </p:tav>
                                      </p:tavLst>
                                    </p:anim>
                                    <p:anim calcmode="lin" valueType="num">
                                      <p:cBhvr>
                                        <p:cTn id="97" dur="400" fill="hold"/>
                                        <p:tgtEl>
                                          <p:spTgt spid="34"/>
                                        </p:tgtEl>
                                        <p:attrNameLst>
                                          <p:attrName>ppt_h</p:attrName>
                                        </p:attrNameLst>
                                      </p:cBhvr>
                                      <p:tavLst>
                                        <p:tav tm="0">
                                          <p:val>
                                            <p:fltVal val="0"/>
                                          </p:val>
                                        </p:tav>
                                        <p:tav tm="100000">
                                          <p:val>
                                            <p:strVal val="#ppt_h"/>
                                          </p:val>
                                        </p:tav>
                                      </p:tavLst>
                                    </p:anim>
                                    <p:animEffect transition="in" filter="fade">
                                      <p:cBhvr>
                                        <p:cTn id="98" dur="400"/>
                                        <p:tgtEl>
                                          <p:spTgt spid="34"/>
                                        </p:tgtEl>
                                      </p:cBhvr>
                                    </p:animEffect>
                                  </p:childTnLst>
                                </p:cTn>
                              </p:par>
                              <p:par>
                                <p:cTn id="99" presetID="2" presetClass="entr" presetSubtype="12" decel="100000" fill="hold" grpId="1" nodeType="withEffect">
                                  <p:stCondLst>
                                    <p:cond delay="300"/>
                                  </p:stCondLst>
                                  <p:childTnLst>
                                    <p:set>
                                      <p:cBhvr>
                                        <p:cTn id="100" dur="1" fill="hold">
                                          <p:stCondLst>
                                            <p:cond delay="0"/>
                                          </p:stCondLst>
                                        </p:cTn>
                                        <p:tgtEl>
                                          <p:spTgt spid="34"/>
                                        </p:tgtEl>
                                        <p:attrNameLst>
                                          <p:attrName>style.visibility</p:attrName>
                                        </p:attrNameLst>
                                      </p:cBhvr>
                                      <p:to>
                                        <p:strVal val="visible"/>
                                      </p:to>
                                    </p:set>
                                    <p:anim calcmode="lin" valueType="num">
                                      <p:cBhvr additive="base">
                                        <p:cTn id="101" dur="500" fill="hold"/>
                                        <p:tgtEl>
                                          <p:spTgt spid="34"/>
                                        </p:tgtEl>
                                        <p:attrNameLst>
                                          <p:attrName>ppt_x</p:attrName>
                                        </p:attrNameLst>
                                      </p:cBhvr>
                                      <p:tavLst>
                                        <p:tav tm="0">
                                          <p:val>
                                            <p:strVal val="0-#ppt_w/2"/>
                                          </p:val>
                                        </p:tav>
                                        <p:tav tm="100000">
                                          <p:val>
                                            <p:strVal val="#ppt_x"/>
                                          </p:val>
                                        </p:tav>
                                      </p:tavLst>
                                    </p:anim>
                                    <p:anim calcmode="lin" valueType="num">
                                      <p:cBhvr additive="base">
                                        <p:cTn id="102" dur="500" fill="hold"/>
                                        <p:tgtEl>
                                          <p:spTgt spid="34"/>
                                        </p:tgtEl>
                                        <p:attrNameLst>
                                          <p:attrName>ppt_y</p:attrName>
                                        </p:attrNameLst>
                                      </p:cBhvr>
                                      <p:tavLst>
                                        <p:tav tm="0">
                                          <p:val>
                                            <p:strVal val="1+#ppt_h/2"/>
                                          </p:val>
                                        </p:tav>
                                        <p:tav tm="100000">
                                          <p:val>
                                            <p:strVal val="#ppt_y"/>
                                          </p:val>
                                        </p:tav>
                                      </p:tavLst>
                                    </p:anim>
                                  </p:childTnLst>
                                </p:cTn>
                              </p:par>
                              <p:par>
                                <p:cTn id="103" presetID="53" presetClass="entr" presetSubtype="16" fill="hold" grpId="0" nodeType="withEffect">
                                  <p:stCondLst>
                                    <p:cond delay="4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400" fill="hold"/>
                                        <p:tgtEl>
                                          <p:spTgt spid="30"/>
                                        </p:tgtEl>
                                        <p:attrNameLst>
                                          <p:attrName>ppt_w</p:attrName>
                                        </p:attrNameLst>
                                      </p:cBhvr>
                                      <p:tavLst>
                                        <p:tav tm="0">
                                          <p:val>
                                            <p:fltVal val="0"/>
                                          </p:val>
                                        </p:tav>
                                        <p:tav tm="100000">
                                          <p:val>
                                            <p:strVal val="#ppt_w"/>
                                          </p:val>
                                        </p:tav>
                                      </p:tavLst>
                                    </p:anim>
                                    <p:anim calcmode="lin" valueType="num">
                                      <p:cBhvr>
                                        <p:cTn id="106" dur="400" fill="hold"/>
                                        <p:tgtEl>
                                          <p:spTgt spid="30"/>
                                        </p:tgtEl>
                                        <p:attrNameLst>
                                          <p:attrName>ppt_h</p:attrName>
                                        </p:attrNameLst>
                                      </p:cBhvr>
                                      <p:tavLst>
                                        <p:tav tm="0">
                                          <p:val>
                                            <p:fltVal val="0"/>
                                          </p:val>
                                        </p:tav>
                                        <p:tav tm="100000">
                                          <p:val>
                                            <p:strVal val="#ppt_h"/>
                                          </p:val>
                                        </p:tav>
                                      </p:tavLst>
                                    </p:anim>
                                    <p:animEffect transition="in" filter="fade">
                                      <p:cBhvr>
                                        <p:cTn id="107" dur="400"/>
                                        <p:tgtEl>
                                          <p:spTgt spid="30"/>
                                        </p:tgtEl>
                                      </p:cBhvr>
                                    </p:animEffect>
                                  </p:childTnLst>
                                </p:cTn>
                              </p:par>
                              <p:par>
                                <p:cTn id="108" presetID="2" presetClass="entr" presetSubtype="12" decel="100000" fill="hold" grpId="1" nodeType="withEffect">
                                  <p:stCondLst>
                                    <p:cond delay="400"/>
                                  </p:stCondLst>
                                  <p:childTnLst>
                                    <p:set>
                                      <p:cBhvr>
                                        <p:cTn id="109" dur="1" fill="hold">
                                          <p:stCondLst>
                                            <p:cond delay="0"/>
                                          </p:stCondLst>
                                        </p:cTn>
                                        <p:tgtEl>
                                          <p:spTgt spid="30"/>
                                        </p:tgtEl>
                                        <p:attrNameLst>
                                          <p:attrName>style.visibility</p:attrName>
                                        </p:attrNameLst>
                                      </p:cBhvr>
                                      <p:to>
                                        <p:strVal val="visible"/>
                                      </p:to>
                                    </p:set>
                                    <p:anim calcmode="lin" valueType="num">
                                      <p:cBhvr additive="base">
                                        <p:cTn id="110" dur="500" fill="hold"/>
                                        <p:tgtEl>
                                          <p:spTgt spid="30"/>
                                        </p:tgtEl>
                                        <p:attrNameLst>
                                          <p:attrName>ppt_x</p:attrName>
                                        </p:attrNameLst>
                                      </p:cBhvr>
                                      <p:tavLst>
                                        <p:tav tm="0">
                                          <p:val>
                                            <p:strVal val="0-#ppt_w/2"/>
                                          </p:val>
                                        </p:tav>
                                        <p:tav tm="100000">
                                          <p:val>
                                            <p:strVal val="#ppt_x"/>
                                          </p:val>
                                        </p:tav>
                                      </p:tavLst>
                                    </p:anim>
                                    <p:anim calcmode="lin" valueType="num">
                                      <p:cBhvr additive="base">
                                        <p:cTn id="111" dur="500" fill="hold"/>
                                        <p:tgtEl>
                                          <p:spTgt spid="30"/>
                                        </p:tgtEl>
                                        <p:attrNameLst>
                                          <p:attrName>ppt_y</p:attrName>
                                        </p:attrNameLst>
                                      </p:cBhvr>
                                      <p:tavLst>
                                        <p:tav tm="0">
                                          <p:val>
                                            <p:strVal val="1+#ppt_h/2"/>
                                          </p:val>
                                        </p:tav>
                                        <p:tav tm="100000">
                                          <p:val>
                                            <p:strVal val="#ppt_y"/>
                                          </p:val>
                                        </p:tav>
                                      </p:tavLst>
                                    </p:anim>
                                  </p:childTnLst>
                                </p:cTn>
                              </p:par>
                            </p:childTnLst>
                          </p:cTn>
                        </p:par>
                        <p:par>
                          <p:cTn id="112" fill="hold">
                            <p:stCondLst>
                              <p:cond delay="2000"/>
                            </p:stCondLst>
                            <p:childTnLst>
                              <p:par>
                                <p:cTn id="113" presetID="2" presetClass="entr" presetSubtype="4" decel="100000" fill="hold" grpId="0" nodeType="after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750" fill="hold"/>
                                        <p:tgtEl>
                                          <p:spTgt spid="22"/>
                                        </p:tgtEl>
                                        <p:attrNameLst>
                                          <p:attrName>ppt_x</p:attrName>
                                        </p:attrNameLst>
                                      </p:cBhvr>
                                      <p:tavLst>
                                        <p:tav tm="0">
                                          <p:val>
                                            <p:strVal val="#ppt_x"/>
                                          </p:val>
                                        </p:tav>
                                        <p:tav tm="100000">
                                          <p:val>
                                            <p:strVal val="#ppt_x"/>
                                          </p:val>
                                        </p:tav>
                                      </p:tavLst>
                                    </p:anim>
                                    <p:anim calcmode="lin" valueType="num">
                                      <p:cBhvr additive="base">
                                        <p:cTn id="116" dur="750" fill="hold"/>
                                        <p:tgtEl>
                                          <p:spTgt spid="22"/>
                                        </p:tgtEl>
                                        <p:attrNameLst>
                                          <p:attrName>ppt_y</p:attrName>
                                        </p:attrNameLst>
                                      </p:cBhvr>
                                      <p:tavLst>
                                        <p:tav tm="0">
                                          <p:val>
                                            <p:strVal val="1+#ppt_h/2"/>
                                          </p:val>
                                        </p:tav>
                                        <p:tav tm="100000">
                                          <p:val>
                                            <p:strVal val="#ppt_y"/>
                                          </p:val>
                                        </p:tav>
                                      </p:tavLst>
                                    </p:anim>
                                  </p:childTnLst>
                                </p:cTn>
                              </p:par>
                              <p:par>
                                <p:cTn id="117" presetID="2" presetClass="entr" presetSubtype="8" decel="100000"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 calcmode="lin" valueType="num">
                                      <p:cBhvr additive="base">
                                        <p:cTn id="119" dur="750" fill="hold"/>
                                        <p:tgtEl>
                                          <p:spTgt spid="21"/>
                                        </p:tgtEl>
                                        <p:attrNameLst>
                                          <p:attrName>ppt_x</p:attrName>
                                        </p:attrNameLst>
                                      </p:cBhvr>
                                      <p:tavLst>
                                        <p:tav tm="0">
                                          <p:val>
                                            <p:strVal val="0-#ppt_w/2"/>
                                          </p:val>
                                        </p:tav>
                                        <p:tav tm="100000">
                                          <p:val>
                                            <p:strVal val="#ppt_x"/>
                                          </p:val>
                                        </p:tav>
                                      </p:tavLst>
                                    </p:anim>
                                    <p:anim calcmode="lin" valueType="num">
                                      <p:cBhvr additive="base">
                                        <p:cTn id="120" dur="750" fill="hold"/>
                                        <p:tgtEl>
                                          <p:spTgt spid="21"/>
                                        </p:tgtEl>
                                        <p:attrNameLst>
                                          <p:attrName>ppt_y</p:attrName>
                                        </p:attrNameLst>
                                      </p:cBhvr>
                                      <p:tavLst>
                                        <p:tav tm="0">
                                          <p:val>
                                            <p:strVal val="#ppt_y"/>
                                          </p:val>
                                        </p:tav>
                                        <p:tav tm="100000">
                                          <p:val>
                                            <p:strVal val="#ppt_y"/>
                                          </p:val>
                                        </p:tav>
                                      </p:tavLst>
                                    </p:anim>
                                  </p:childTnLst>
                                </p:cTn>
                              </p:par>
                              <p:par>
                                <p:cTn id="121" presetID="45" presetClass="entr" presetSubtype="0" fill="hold" grpId="1"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fade">
                                      <p:cBhvr>
                                        <p:cTn id="123" dur="750"/>
                                        <p:tgtEl>
                                          <p:spTgt spid="22"/>
                                        </p:tgtEl>
                                      </p:cBhvr>
                                    </p:animEffect>
                                    <p:anim calcmode="lin" valueType="num">
                                      <p:cBhvr>
                                        <p:cTn id="124" dur="750" fill="hold"/>
                                        <p:tgtEl>
                                          <p:spTgt spid="22"/>
                                        </p:tgtEl>
                                        <p:attrNameLst>
                                          <p:attrName>ppt_w</p:attrName>
                                        </p:attrNameLst>
                                      </p:cBhvr>
                                      <p:tavLst>
                                        <p:tav tm="0" fmla="#ppt_w*sin(2.5*pi*$)">
                                          <p:val>
                                            <p:fltVal val="0"/>
                                          </p:val>
                                        </p:tav>
                                        <p:tav tm="100000">
                                          <p:val>
                                            <p:fltVal val="1"/>
                                          </p:val>
                                        </p:tav>
                                      </p:tavLst>
                                    </p:anim>
                                    <p:anim calcmode="lin" valueType="num">
                                      <p:cBhvr>
                                        <p:cTn id="125" dur="750" fill="hold"/>
                                        <p:tgtEl>
                                          <p:spTgt spid="22"/>
                                        </p:tgtEl>
                                        <p:attrNameLst>
                                          <p:attrName>ppt_h</p:attrName>
                                        </p:attrNameLst>
                                      </p:cBhvr>
                                      <p:tavLst>
                                        <p:tav tm="0">
                                          <p:val>
                                            <p:strVal val="#ppt_h"/>
                                          </p:val>
                                        </p:tav>
                                        <p:tav tm="100000">
                                          <p:val>
                                            <p:strVal val="#ppt_h"/>
                                          </p:val>
                                        </p:tav>
                                      </p:tavLst>
                                    </p:anim>
                                  </p:childTnLst>
                                </p:cTn>
                              </p:par>
                              <p:par>
                                <p:cTn id="126" presetID="45" presetClass="entr" presetSubtype="0" fill="hold" grpId="1" nodeType="with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fade">
                                      <p:cBhvr>
                                        <p:cTn id="128" dur="750"/>
                                        <p:tgtEl>
                                          <p:spTgt spid="21"/>
                                        </p:tgtEl>
                                      </p:cBhvr>
                                    </p:animEffect>
                                    <p:anim calcmode="lin" valueType="num">
                                      <p:cBhvr>
                                        <p:cTn id="129" dur="750" fill="hold"/>
                                        <p:tgtEl>
                                          <p:spTgt spid="21"/>
                                        </p:tgtEl>
                                        <p:attrNameLst>
                                          <p:attrName>ppt_w</p:attrName>
                                        </p:attrNameLst>
                                      </p:cBhvr>
                                      <p:tavLst>
                                        <p:tav tm="0" fmla="#ppt_w*sin(2.5*pi*$)">
                                          <p:val>
                                            <p:fltVal val="0"/>
                                          </p:val>
                                        </p:tav>
                                        <p:tav tm="100000">
                                          <p:val>
                                            <p:fltVal val="1"/>
                                          </p:val>
                                        </p:tav>
                                      </p:tavLst>
                                    </p:anim>
                                    <p:anim calcmode="lin" valueType="num">
                                      <p:cBhvr>
                                        <p:cTn id="130" dur="750" fill="hold"/>
                                        <p:tgtEl>
                                          <p:spTgt spid="21"/>
                                        </p:tgtEl>
                                        <p:attrNameLst>
                                          <p:attrName>ppt_h</p:attrName>
                                        </p:attrNameLst>
                                      </p:cBhvr>
                                      <p:tavLst>
                                        <p:tav tm="0">
                                          <p:val>
                                            <p:strVal val="#ppt_h"/>
                                          </p:val>
                                        </p:tav>
                                        <p:tav tm="100000">
                                          <p:val>
                                            <p:strVal val="#ppt_h"/>
                                          </p:val>
                                        </p:tav>
                                      </p:tavLst>
                                    </p:anim>
                                  </p:childTnLst>
                                </p:cTn>
                              </p:par>
                              <p:par>
                                <p:cTn id="131" presetID="2" presetClass="entr" presetSubtype="3" decel="100000" fill="hold" grpId="0" nodeType="withEffect">
                                  <p:stCondLst>
                                    <p:cond delay="500"/>
                                  </p:stCondLst>
                                  <p:iterate type="wd">
                                    <p:tmPct val="10000"/>
                                  </p:iterate>
                                  <p:childTnLst>
                                    <p:set>
                                      <p:cBhvr>
                                        <p:cTn id="132" dur="1" fill="hold">
                                          <p:stCondLst>
                                            <p:cond delay="0"/>
                                          </p:stCondLst>
                                        </p:cTn>
                                        <p:tgtEl>
                                          <p:spTgt spid="23">
                                            <p:txEl>
                                              <p:pRg st="0" end="0"/>
                                            </p:txEl>
                                          </p:spTgt>
                                        </p:tgtEl>
                                        <p:attrNameLst>
                                          <p:attrName>style.visibility</p:attrName>
                                        </p:attrNameLst>
                                      </p:cBhvr>
                                      <p:to>
                                        <p:strVal val="visible"/>
                                      </p:to>
                                    </p:set>
                                    <p:anim calcmode="lin" valueType="num">
                                      <p:cBhvr additive="base">
                                        <p:cTn id="133"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134"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135" fill="hold">
                            <p:stCondLst>
                              <p:cond delay="3100"/>
                            </p:stCondLst>
                            <p:childTnLst>
                              <p:par>
                                <p:cTn id="136" presetID="2" presetClass="entr" presetSubtype="2" decel="100000" fill="hold" grpId="0" nodeType="afterEffect">
                                  <p:stCondLst>
                                    <p:cond delay="250"/>
                                  </p:stCondLst>
                                  <p:childTnLst>
                                    <p:set>
                                      <p:cBhvr>
                                        <p:cTn id="137" dur="1" fill="hold">
                                          <p:stCondLst>
                                            <p:cond delay="0"/>
                                          </p:stCondLst>
                                        </p:cTn>
                                        <p:tgtEl>
                                          <p:spTgt spid="35">
                                            <p:txEl>
                                              <p:pRg st="0" end="0"/>
                                            </p:txEl>
                                          </p:spTgt>
                                        </p:tgtEl>
                                        <p:attrNameLst>
                                          <p:attrName>style.visibility</p:attrName>
                                        </p:attrNameLst>
                                      </p:cBhvr>
                                      <p:to>
                                        <p:strVal val="visible"/>
                                      </p:to>
                                    </p:set>
                                    <p:anim calcmode="lin" valueType="num">
                                      <p:cBhvr additive="base">
                                        <p:cTn id="138"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3850"/>
                            </p:stCondLst>
                            <p:childTnLst>
                              <p:par>
                                <p:cTn id="141" presetID="2" presetClass="entr" presetSubtype="4" decel="100000" fill="hold" grpId="0" nodeType="after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750" fill="hold"/>
                                        <p:tgtEl>
                                          <p:spTgt spid="37"/>
                                        </p:tgtEl>
                                        <p:attrNameLst>
                                          <p:attrName>ppt_x</p:attrName>
                                        </p:attrNameLst>
                                      </p:cBhvr>
                                      <p:tavLst>
                                        <p:tav tm="0">
                                          <p:val>
                                            <p:strVal val="#ppt_x"/>
                                          </p:val>
                                        </p:tav>
                                        <p:tav tm="100000">
                                          <p:val>
                                            <p:strVal val="#ppt_x"/>
                                          </p:val>
                                        </p:tav>
                                      </p:tavLst>
                                    </p:anim>
                                    <p:anim calcmode="lin" valueType="num">
                                      <p:cBhvr additive="base">
                                        <p:cTn id="144" dur="75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8" decel="10000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anim calcmode="lin" valueType="num">
                                      <p:cBhvr additive="base">
                                        <p:cTn id="147" dur="750" fill="hold"/>
                                        <p:tgtEl>
                                          <p:spTgt spid="36"/>
                                        </p:tgtEl>
                                        <p:attrNameLst>
                                          <p:attrName>ppt_x</p:attrName>
                                        </p:attrNameLst>
                                      </p:cBhvr>
                                      <p:tavLst>
                                        <p:tav tm="0">
                                          <p:val>
                                            <p:strVal val="0-#ppt_w/2"/>
                                          </p:val>
                                        </p:tav>
                                        <p:tav tm="100000">
                                          <p:val>
                                            <p:strVal val="#ppt_x"/>
                                          </p:val>
                                        </p:tav>
                                      </p:tavLst>
                                    </p:anim>
                                    <p:anim calcmode="lin" valueType="num">
                                      <p:cBhvr additive="base">
                                        <p:cTn id="148" dur="750" fill="hold"/>
                                        <p:tgtEl>
                                          <p:spTgt spid="36"/>
                                        </p:tgtEl>
                                        <p:attrNameLst>
                                          <p:attrName>ppt_y</p:attrName>
                                        </p:attrNameLst>
                                      </p:cBhvr>
                                      <p:tavLst>
                                        <p:tav tm="0">
                                          <p:val>
                                            <p:strVal val="#ppt_y"/>
                                          </p:val>
                                        </p:tav>
                                        <p:tav tm="100000">
                                          <p:val>
                                            <p:strVal val="#ppt_y"/>
                                          </p:val>
                                        </p:tav>
                                      </p:tavLst>
                                    </p:anim>
                                  </p:childTnLst>
                                </p:cTn>
                              </p:par>
                              <p:par>
                                <p:cTn id="149" presetID="45" presetClass="entr" presetSubtype="0" fill="hold" grpId="1" nodeType="with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fade">
                                      <p:cBhvr>
                                        <p:cTn id="151" dur="750"/>
                                        <p:tgtEl>
                                          <p:spTgt spid="37"/>
                                        </p:tgtEl>
                                      </p:cBhvr>
                                    </p:animEffect>
                                    <p:anim calcmode="lin" valueType="num">
                                      <p:cBhvr>
                                        <p:cTn id="152" dur="750" fill="hold"/>
                                        <p:tgtEl>
                                          <p:spTgt spid="37"/>
                                        </p:tgtEl>
                                        <p:attrNameLst>
                                          <p:attrName>ppt_w</p:attrName>
                                        </p:attrNameLst>
                                      </p:cBhvr>
                                      <p:tavLst>
                                        <p:tav tm="0" fmla="#ppt_w*sin(2.5*pi*$)">
                                          <p:val>
                                            <p:fltVal val="0"/>
                                          </p:val>
                                        </p:tav>
                                        <p:tav tm="100000">
                                          <p:val>
                                            <p:fltVal val="1"/>
                                          </p:val>
                                        </p:tav>
                                      </p:tavLst>
                                    </p:anim>
                                    <p:anim calcmode="lin" valueType="num">
                                      <p:cBhvr>
                                        <p:cTn id="153" dur="750" fill="hold"/>
                                        <p:tgtEl>
                                          <p:spTgt spid="37"/>
                                        </p:tgtEl>
                                        <p:attrNameLst>
                                          <p:attrName>ppt_h</p:attrName>
                                        </p:attrNameLst>
                                      </p:cBhvr>
                                      <p:tavLst>
                                        <p:tav tm="0">
                                          <p:val>
                                            <p:strVal val="#ppt_h"/>
                                          </p:val>
                                        </p:tav>
                                        <p:tav tm="100000">
                                          <p:val>
                                            <p:strVal val="#ppt_h"/>
                                          </p:val>
                                        </p:tav>
                                      </p:tavLst>
                                    </p:anim>
                                  </p:childTnLst>
                                </p:cTn>
                              </p:par>
                              <p:par>
                                <p:cTn id="154" presetID="45" presetClass="entr" presetSubtype="0" fill="hold" grpId="1" nodeType="withEffect">
                                  <p:stCondLst>
                                    <p:cond delay="0"/>
                                  </p:stCondLst>
                                  <p:childTnLst>
                                    <p:set>
                                      <p:cBhvr>
                                        <p:cTn id="155" dur="1" fill="hold">
                                          <p:stCondLst>
                                            <p:cond delay="0"/>
                                          </p:stCondLst>
                                        </p:cTn>
                                        <p:tgtEl>
                                          <p:spTgt spid="36"/>
                                        </p:tgtEl>
                                        <p:attrNameLst>
                                          <p:attrName>style.visibility</p:attrName>
                                        </p:attrNameLst>
                                      </p:cBhvr>
                                      <p:to>
                                        <p:strVal val="visible"/>
                                      </p:to>
                                    </p:set>
                                    <p:animEffect transition="in" filter="fade">
                                      <p:cBhvr>
                                        <p:cTn id="156" dur="750"/>
                                        <p:tgtEl>
                                          <p:spTgt spid="36"/>
                                        </p:tgtEl>
                                      </p:cBhvr>
                                    </p:animEffect>
                                    <p:anim calcmode="lin" valueType="num">
                                      <p:cBhvr>
                                        <p:cTn id="157" dur="750" fill="hold"/>
                                        <p:tgtEl>
                                          <p:spTgt spid="36"/>
                                        </p:tgtEl>
                                        <p:attrNameLst>
                                          <p:attrName>ppt_w</p:attrName>
                                        </p:attrNameLst>
                                      </p:cBhvr>
                                      <p:tavLst>
                                        <p:tav tm="0" fmla="#ppt_w*sin(2.5*pi*$)">
                                          <p:val>
                                            <p:fltVal val="0"/>
                                          </p:val>
                                        </p:tav>
                                        <p:tav tm="100000">
                                          <p:val>
                                            <p:fltVal val="1"/>
                                          </p:val>
                                        </p:tav>
                                      </p:tavLst>
                                    </p:anim>
                                    <p:anim calcmode="lin" valueType="num">
                                      <p:cBhvr>
                                        <p:cTn id="158" dur="750" fill="hold"/>
                                        <p:tgtEl>
                                          <p:spTgt spid="36"/>
                                        </p:tgtEl>
                                        <p:attrNameLst>
                                          <p:attrName>ppt_h</p:attrName>
                                        </p:attrNameLst>
                                      </p:cBhvr>
                                      <p:tavLst>
                                        <p:tav tm="0">
                                          <p:val>
                                            <p:strVal val="#ppt_h"/>
                                          </p:val>
                                        </p:tav>
                                        <p:tav tm="100000">
                                          <p:val>
                                            <p:strVal val="#ppt_h"/>
                                          </p:val>
                                        </p:tav>
                                      </p:tavLst>
                                    </p:anim>
                                  </p:childTnLst>
                                </p:cTn>
                              </p:par>
                              <p:par>
                                <p:cTn id="159" presetID="2" presetClass="entr" presetSubtype="3" decel="100000" fill="hold" grpId="0" nodeType="withEffect">
                                  <p:stCondLst>
                                    <p:cond delay="500"/>
                                  </p:stCondLst>
                                  <p:iterate type="wd">
                                    <p:tmPct val="10000"/>
                                  </p:iterate>
                                  <p:childTnLst>
                                    <p:set>
                                      <p:cBhvr>
                                        <p:cTn id="160" dur="1" fill="hold">
                                          <p:stCondLst>
                                            <p:cond delay="0"/>
                                          </p:stCondLst>
                                        </p:cTn>
                                        <p:tgtEl>
                                          <p:spTgt spid="38">
                                            <p:txEl>
                                              <p:pRg st="0" end="0"/>
                                            </p:txEl>
                                          </p:spTgt>
                                        </p:tgtEl>
                                        <p:attrNameLst>
                                          <p:attrName>style.visibility</p:attrName>
                                        </p:attrNameLst>
                                      </p:cBhvr>
                                      <p:to>
                                        <p:strVal val="visible"/>
                                      </p:to>
                                    </p:set>
                                    <p:anim calcmode="lin" valueType="num">
                                      <p:cBhvr additive="base">
                                        <p:cTn id="161"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62" dur="50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163" fill="hold">
                            <p:stCondLst>
                              <p:cond delay="4950"/>
                            </p:stCondLst>
                            <p:childTnLst>
                              <p:par>
                                <p:cTn id="164" presetID="2" presetClass="entr" presetSubtype="2" decel="100000" fill="hold" grpId="0" nodeType="afterEffect">
                                  <p:stCondLst>
                                    <p:cond delay="250"/>
                                  </p:stCondLst>
                                  <p:childTnLst>
                                    <p:set>
                                      <p:cBhvr>
                                        <p:cTn id="165" dur="1" fill="hold">
                                          <p:stCondLst>
                                            <p:cond delay="0"/>
                                          </p:stCondLst>
                                        </p:cTn>
                                        <p:tgtEl>
                                          <p:spTgt spid="39">
                                            <p:txEl>
                                              <p:pRg st="0" end="0"/>
                                            </p:txEl>
                                          </p:spTgt>
                                        </p:tgtEl>
                                        <p:attrNameLst>
                                          <p:attrName>style.visibility</p:attrName>
                                        </p:attrNameLst>
                                      </p:cBhvr>
                                      <p:to>
                                        <p:strVal val="visible"/>
                                      </p:to>
                                    </p:set>
                                    <p:anim calcmode="lin" valueType="num">
                                      <p:cBhvr additive="base">
                                        <p:cTn id="16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5" grpId="0" animBg="1"/>
      <p:bldP spid="5" grpId="1" animBg="1"/>
      <p:bldP spid="30" grpId="0" animBg="1"/>
      <p:bldP spid="30" grpId="1" animBg="1"/>
      <p:bldP spid="31" grpId="0" animBg="1"/>
      <p:bldP spid="3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1" grpId="1" animBg="1"/>
      <p:bldP spid="14" grpId="0" animBg="1"/>
      <p:bldP spid="14" grpId="1" animBg="1"/>
      <p:bldP spid="17" grpId="0" animBg="1"/>
      <p:bldP spid="17" grpId="1" animBg="1"/>
      <p:bldP spid="32" grpId="0" animBg="1"/>
      <p:bldP spid="32" grpId="1" animBg="1"/>
      <p:bldP spid="33" grpId="0" animBg="1"/>
      <p:bldP spid="33" grpId="1" animBg="1"/>
      <p:bldP spid="34" grpId="0" animBg="1"/>
      <p:bldP spid="34" grpId="1" animBg="1"/>
      <p:bldP spid="21" grpId="0" animBg="1"/>
      <p:bldP spid="21" grpId="1" animBg="1"/>
      <p:bldP spid="22" grpId="0" animBg="1"/>
      <p:bldP spid="22" grpId="1" animBg="1"/>
      <p:bldP spid="23"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3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animBg="1"/>
      <p:bldP spid="36" grpId="1" animBg="1"/>
      <p:bldP spid="37" grpId="0" animBg="1"/>
      <p:bldP spid="37" grpId="1" animBg="1"/>
      <p:bldP spid="38"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Text">
    <p:spTree>
      <p:nvGrpSpPr>
        <p:cNvPr id="1" name=""/>
        <p:cNvGrpSpPr/>
        <p:nvPr/>
      </p:nvGrpSpPr>
      <p:grpSpPr>
        <a:xfrm>
          <a:off x="0" y="0"/>
          <a:ext cx="0" cy="0"/>
          <a:chOff x="0" y="0"/>
          <a:chExt cx="0" cy="0"/>
        </a:xfrm>
      </p:grpSpPr>
      <p:sp>
        <p:nvSpPr>
          <p:cNvPr id="66" name="円/楕円 65"/>
          <p:cNvSpPr/>
          <p:nvPr userDrawn="1"/>
        </p:nvSpPr>
        <p:spPr>
          <a:xfrm>
            <a:off x="9664871" y="2437214"/>
            <a:ext cx="1756228" cy="175622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1045031" y="5921829"/>
            <a:ext cx="1756228" cy="1756228"/>
          </a:xfrm>
          <a:prstGeom prst="ellipse">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5"/>
          <p:cNvSpPr>
            <a:spLocks noGrp="1"/>
          </p:cNvSpPr>
          <p:nvPr>
            <p:ph type="pic" sz="quarter" idx="15" hasCustomPrompt="1"/>
          </p:nvPr>
        </p:nvSpPr>
        <p:spPr>
          <a:xfrm>
            <a:off x="9519784" y="3626742"/>
            <a:ext cx="8766629" cy="3753773"/>
          </a:xfrm>
          <a:solidFill>
            <a:schemeClr val="accent2">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55" name="テキスト プレースホルダー 6"/>
          <p:cNvSpPr>
            <a:spLocks noGrp="1"/>
          </p:cNvSpPr>
          <p:nvPr>
            <p:ph type="body" sz="quarter" idx="16" hasCustomPrompt="1"/>
          </p:nvPr>
        </p:nvSpPr>
        <p:spPr>
          <a:xfrm>
            <a:off x="1940796" y="6513388"/>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6" name="テキスト プレースホルダー 6"/>
          <p:cNvSpPr>
            <a:spLocks noGrp="1"/>
          </p:cNvSpPr>
          <p:nvPr>
            <p:ph type="body" sz="quarter" idx="17" hasCustomPrompt="1"/>
          </p:nvPr>
        </p:nvSpPr>
        <p:spPr>
          <a:xfrm>
            <a:off x="2709066" y="7271656"/>
            <a:ext cx="6086591" cy="2119087"/>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9" name="テキスト プレースホルダー 6"/>
          <p:cNvSpPr>
            <a:spLocks noGrp="1"/>
          </p:cNvSpPr>
          <p:nvPr>
            <p:ph type="body" sz="quarter" idx="18" hasCustomPrompt="1"/>
          </p:nvPr>
        </p:nvSpPr>
        <p:spPr>
          <a:xfrm>
            <a:off x="10647831" y="2696964"/>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0" name="テキスト プレースホルダー 6"/>
          <p:cNvSpPr>
            <a:spLocks noGrp="1"/>
          </p:cNvSpPr>
          <p:nvPr>
            <p:ph type="body" sz="quarter" idx="19" hasCustomPrompt="1"/>
          </p:nvPr>
        </p:nvSpPr>
        <p:spPr>
          <a:xfrm>
            <a:off x="9509009" y="7467596"/>
            <a:ext cx="7762991" cy="1632861"/>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図プレースホルダー 5"/>
          <p:cNvSpPr>
            <a:spLocks noGrp="1"/>
          </p:cNvSpPr>
          <p:nvPr>
            <p:ph type="pic" sz="quarter" idx="14" hasCustomPrompt="1"/>
          </p:nvPr>
        </p:nvSpPr>
        <p:spPr>
          <a:xfrm>
            <a:off x="0" y="2632513"/>
            <a:ext cx="8766629" cy="3753773"/>
          </a:xfrm>
          <a:solidFill>
            <a:schemeClr val="accent3">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65" name="円/楕円 64"/>
          <p:cNvSpPr/>
          <p:nvPr userDrawn="1"/>
        </p:nvSpPr>
        <p:spPr>
          <a:xfrm>
            <a:off x="540658" y="7173684"/>
            <a:ext cx="1008745" cy="1008745"/>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7" name="円/楕円 66"/>
          <p:cNvSpPr/>
          <p:nvPr userDrawn="1"/>
        </p:nvSpPr>
        <p:spPr>
          <a:xfrm>
            <a:off x="11165457" y="1867529"/>
            <a:ext cx="878114" cy="878114"/>
          </a:xfrm>
          <a:prstGeom prst="ellipse">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正方形/長方形 11"/>
          <p:cNvSpPr/>
          <p:nvPr userDrawn="1"/>
        </p:nvSpPr>
        <p:spPr>
          <a:xfrm>
            <a:off x="0" y="6386286"/>
            <a:ext cx="8766630" cy="94343"/>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8" name="正方形/長方形 67"/>
          <p:cNvSpPr/>
          <p:nvPr userDrawn="1"/>
        </p:nvSpPr>
        <p:spPr>
          <a:xfrm>
            <a:off x="9519784" y="3531926"/>
            <a:ext cx="8766630" cy="94343"/>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Tree>
    <p:extLst>
      <p:ext uri="{BB962C8B-B14F-4D97-AF65-F5344CB8AC3E}">
        <p14:creationId xmlns:p14="http://schemas.microsoft.com/office/powerpoint/2010/main" val="267390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 presetClass="entr" presetSubtype="4" decel="10000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750" fill="hold"/>
                                        <p:tgtEl>
                                          <p:spTgt spid="65"/>
                                        </p:tgtEl>
                                        <p:attrNameLst>
                                          <p:attrName>ppt_x</p:attrName>
                                        </p:attrNameLst>
                                      </p:cBhvr>
                                      <p:tavLst>
                                        <p:tav tm="0">
                                          <p:val>
                                            <p:strVal val="#ppt_x"/>
                                          </p:val>
                                        </p:tav>
                                        <p:tav tm="100000">
                                          <p:val>
                                            <p:strVal val="#ppt_x"/>
                                          </p:val>
                                        </p:tav>
                                      </p:tavLst>
                                    </p:anim>
                                    <p:anim calcmode="lin" valueType="num">
                                      <p:cBhvr additive="base">
                                        <p:cTn id="22" dur="750" fill="hold"/>
                                        <p:tgtEl>
                                          <p:spTgt spid="65"/>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anim calcmode="lin" valueType="num">
                                      <p:cBhvr>
                                        <p:cTn id="26" dur="750" fill="hold"/>
                                        <p:tgtEl>
                                          <p:spTgt spid="65"/>
                                        </p:tgtEl>
                                        <p:attrNameLst>
                                          <p:attrName>ppt_w</p:attrName>
                                        </p:attrNameLst>
                                      </p:cBhvr>
                                      <p:tavLst>
                                        <p:tav tm="0" fmla="#ppt_w*sin(2.5*pi*$)">
                                          <p:val>
                                            <p:fltVal val="0"/>
                                          </p:val>
                                        </p:tav>
                                        <p:tav tm="100000">
                                          <p:val>
                                            <p:fltVal val="1"/>
                                          </p:val>
                                        </p:tav>
                                      </p:tavLst>
                                    </p:anim>
                                    <p:anim calcmode="lin" valueType="num">
                                      <p:cBhvr>
                                        <p:cTn id="27" dur="750" fill="hold"/>
                                        <p:tgtEl>
                                          <p:spTgt spid="65"/>
                                        </p:tgtEl>
                                        <p:attrNameLst>
                                          <p:attrName>ppt_h</p:attrName>
                                        </p:attrNameLst>
                                      </p:cBhvr>
                                      <p:tavLst>
                                        <p:tav tm="0">
                                          <p:val>
                                            <p:strVal val="#ppt_h"/>
                                          </p:val>
                                        </p:tav>
                                        <p:tav tm="100000">
                                          <p:val>
                                            <p:strVal val="#ppt_h"/>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50" fill="hold"/>
                                        <p:tgtEl>
                                          <p:spTgt spid="11"/>
                                        </p:tgtEl>
                                        <p:attrNameLst>
                                          <p:attrName>ppt_x</p:attrName>
                                        </p:attrNameLst>
                                      </p:cBhvr>
                                      <p:tavLst>
                                        <p:tav tm="0">
                                          <p:val>
                                            <p:strVal val="#ppt_x"/>
                                          </p:val>
                                        </p:tav>
                                        <p:tav tm="100000">
                                          <p:val>
                                            <p:strVal val="#ppt_x"/>
                                          </p:val>
                                        </p:tav>
                                      </p:tavLst>
                                    </p:anim>
                                    <p:anim calcmode="lin" valueType="num">
                                      <p:cBhvr additive="base">
                                        <p:cTn id="31" dur="750" fill="hold"/>
                                        <p:tgtEl>
                                          <p:spTgt spid="11"/>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anim calcmode="lin" valueType="num">
                                      <p:cBhvr>
                                        <p:cTn id="35" dur="750" fill="hold"/>
                                        <p:tgtEl>
                                          <p:spTgt spid="11"/>
                                        </p:tgtEl>
                                        <p:attrNameLst>
                                          <p:attrName>ppt_w</p:attrName>
                                        </p:attrNameLst>
                                      </p:cBhvr>
                                      <p:tavLst>
                                        <p:tav tm="0" fmla="#ppt_w*sin(2.5*pi*$)">
                                          <p:val>
                                            <p:fltVal val="0"/>
                                          </p:val>
                                        </p:tav>
                                        <p:tav tm="100000">
                                          <p:val>
                                            <p:fltVal val="1"/>
                                          </p:val>
                                        </p:tav>
                                      </p:tavLst>
                                    </p:anim>
                                    <p:anim calcmode="lin" valueType="num">
                                      <p:cBhvr>
                                        <p:cTn id="36" dur="750" fill="hold"/>
                                        <p:tgtEl>
                                          <p:spTgt spid="11"/>
                                        </p:tgtEl>
                                        <p:attrNameLst>
                                          <p:attrName>ppt_h</p:attrName>
                                        </p:attrNameLst>
                                      </p:cBhvr>
                                      <p:tavLst>
                                        <p:tav tm="0">
                                          <p:val>
                                            <p:strVal val="#ppt_h"/>
                                          </p:val>
                                        </p:tav>
                                        <p:tav tm="100000">
                                          <p:val>
                                            <p:strVal val="#ppt_h"/>
                                          </p:val>
                                        </p:tav>
                                      </p:tavLst>
                                    </p:anim>
                                  </p:childTnLst>
                                </p:cTn>
                              </p:par>
                              <p:par>
                                <p:cTn id="37" presetID="2" presetClass="entr" presetSubtype="12" decel="100000" fill="hold" grpId="0" nodeType="withEffect">
                                  <p:stCondLst>
                                    <p:cond delay="0"/>
                                  </p:stCondLst>
                                  <p:iterate type="wd">
                                    <p:tmPct val="10000"/>
                                  </p:iterate>
                                  <p:childTnLst>
                                    <p:set>
                                      <p:cBhvr>
                                        <p:cTn id="38" dur="1" fill="hold">
                                          <p:stCondLst>
                                            <p:cond delay="0"/>
                                          </p:stCondLst>
                                        </p:cTn>
                                        <p:tgtEl>
                                          <p:spTgt spid="55">
                                            <p:txEl>
                                              <p:pRg st="0" end="0"/>
                                            </p:txEl>
                                          </p:spTgt>
                                        </p:tgtEl>
                                        <p:attrNameLst>
                                          <p:attrName>style.visibility</p:attrName>
                                        </p:attrNameLst>
                                      </p:cBhvr>
                                      <p:to>
                                        <p:strVal val="visible"/>
                                      </p:to>
                                    </p:set>
                                    <p:anim calcmode="lin" valueType="num">
                                      <p:cBhvr additive="base">
                                        <p:cTn id="39" dur="10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700"/>
                            </p:stCondLst>
                            <p:childTnLst>
                              <p:par>
                                <p:cTn id="42" presetID="2" presetClass="entr" presetSubtype="2" decel="100000" fill="hold" grpId="0" nodeType="afterEffect">
                                  <p:stCondLst>
                                    <p:cond delay="250"/>
                                  </p:stCondLst>
                                  <p:childTnLst>
                                    <p:set>
                                      <p:cBhvr>
                                        <p:cTn id="43" dur="1" fill="hold">
                                          <p:stCondLst>
                                            <p:cond delay="0"/>
                                          </p:stCondLst>
                                        </p:cTn>
                                        <p:tgtEl>
                                          <p:spTgt spid="56">
                                            <p:txEl>
                                              <p:pRg st="0" end="0"/>
                                            </p:txEl>
                                          </p:spTgt>
                                        </p:tgtEl>
                                        <p:attrNameLst>
                                          <p:attrName>style.visibility</p:attrName>
                                        </p:attrNameLst>
                                      </p:cBhvr>
                                      <p:to>
                                        <p:strVal val="visible"/>
                                      </p:to>
                                    </p:set>
                                    <p:anim calcmode="lin" valueType="num">
                                      <p:cBhvr additive="base">
                                        <p:cTn id="44" dur="5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2450"/>
                            </p:stCondLst>
                            <p:childTnLst>
                              <p:par>
                                <p:cTn id="47" presetID="22" presetClass="entr" presetSubtype="2"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right)">
                                      <p:cBhvr>
                                        <p:cTn id="49" dur="500"/>
                                        <p:tgtEl>
                                          <p:spTgt spid="38"/>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additive="base">
                                        <p:cTn id="55" dur="750" fill="hold"/>
                                        <p:tgtEl>
                                          <p:spTgt spid="66"/>
                                        </p:tgtEl>
                                        <p:attrNameLst>
                                          <p:attrName>ppt_x</p:attrName>
                                        </p:attrNameLst>
                                      </p:cBhvr>
                                      <p:tavLst>
                                        <p:tav tm="0">
                                          <p:val>
                                            <p:strVal val="#ppt_x"/>
                                          </p:val>
                                        </p:tav>
                                        <p:tav tm="100000">
                                          <p:val>
                                            <p:strVal val="#ppt_x"/>
                                          </p:val>
                                        </p:tav>
                                      </p:tavLst>
                                    </p:anim>
                                    <p:anim calcmode="lin" valueType="num">
                                      <p:cBhvr additive="base">
                                        <p:cTn id="56" dur="750" fill="hold"/>
                                        <p:tgtEl>
                                          <p:spTgt spid="66"/>
                                        </p:tgtEl>
                                        <p:attrNameLst>
                                          <p:attrName>ppt_y</p:attrName>
                                        </p:attrNameLst>
                                      </p:cBhvr>
                                      <p:tavLst>
                                        <p:tav tm="0">
                                          <p:val>
                                            <p:strVal val="0-#ppt_h/2"/>
                                          </p:val>
                                        </p:tav>
                                        <p:tav tm="100000">
                                          <p:val>
                                            <p:strVal val="#ppt_y"/>
                                          </p:val>
                                        </p:tav>
                                      </p:tavLst>
                                    </p:anim>
                                  </p:childTnLst>
                                </p:cTn>
                              </p:par>
                              <p:par>
                                <p:cTn id="57" presetID="45" presetClass="entr" presetSubtype="0" fill="hold" grpId="1"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750"/>
                                        <p:tgtEl>
                                          <p:spTgt spid="66"/>
                                        </p:tgtEl>
                                      </p:cBhvr>
                                    </p:animEffect>
                                    <p:anim calcmode="lin" valueType="num">
                                      <p:cBhvr>
                                        <p:cTn id="60" dur="750" fill="hold"/>
                                        <p:tgtEl>
                                          <p:spTgt spid="66"/>
                                        </p:tgtEl>
                                        <p:attrNameLst>
                                          <p:attrName>ppt_w</p:attrName>
                                        </p:attrNameLst>
                                      </p:cBhvr>
                                      <p:tavLst>
                                        <p:tav tm="0" fmla="#ppt_w*sin(2.5*pi*$)">
                                          <p:val>
                                            <p:fltVal val="0"/>
                                          </p:val>
                                        </p:tav>
                                        <p:tav tm="100000">
                                          <p:val>
                                            <p:fltVal val="1"/>
                                          </p:val>
                                        </p:tav>
                                      </p:tavLst>
                                    </p:anim>
                                    <p:anim calcmode="lin" valueType="num">
                                      <p:cBhvr>
                                        <p:cTn id="61" dur="750" fill="hold"/>
                                        <p:tgtEl>
                                          <p:spTgt spid="66"/>
                                        </p:tgtEl>
                                        <p:attrNameLst>
                                          <p:attrName>ppt_h</p:attrName>
                                        </p:attrNameLst>
                                      </p:cBhvr>
                                      <p:tavLst>
                                        <p:tav tm="0">
                                          <p:val>
                                            <p:strVal val="#ppt_h"/>
                                          </p:val>
                                        </p:tav>
                                        <p:tav tm="100000">
                                          <p:val>
                                            <p:strVal val="#ppt_h"/>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 calcmode="lin" valueType="num">
                                      <p:cBhvr additive="base">
                                        <p:cTn id="64" dur="750" fill="hold"/>
                                        <p:tgtEl>
                                          <p:spTgt spid="67"/>
                                        </p:tgtEl>
                                        <p:attrNameLst>
                                          <p:attrName>ppt_x</p:attrName>
                                        </p:attrNameLst>
                                      </p:cBhvr>
                                      <p:tavLst>
                                        <p:tav tm="0">
                                          <p:val>
                                            <p:strVal val="#ppt_x"/>
                                          </p:val>
                                        </p:tav>
                                        <p:tav tm="100000">
                                          <p:val>
                                            <p:strVal val="#ppt_x"/>
                                          </p:val>
                                        </p:tav>
                                      </p:tavLst>
                                    </p:anim>
                                    <p:anim calcmode="lin" valueType="num">
                                      <p:cBhvr additive="base">
                                        <p:cTn id="65" dur="750" fill="hold"/>
                                        <p:tgtEl>
                                          <p:spTgt spid="67"/>
                                        </p:tgtEl>
                                        <p:attrNameLst>
                                          <p:attrName>ppt_y</p:attrName>
                                        </p:attrNameLst>
                                      </p:cBhvr>
                                      <p:tavLst>
                                        <p:tav tm="0">
                                          <p:val>
                                            <p:strVal val="0-#ppt_h/2"/>
                                          </p:val>
                                        </p:tav>
                                        <p:tav tm="100000">
                                          <p:val>
                                            <p:strVal val="#ppt_y"/>
                                          </p:val>
                                        </p:tav>
                                      </p:tavLst>
                                    </p:anim>
                                  </p:childTnLst>
                                </p:cTn>
                              </p:par>
                              <p:par>
                                <p:cTn id="66" presetID="45" presetClass="entr" presetSubtype="0" fill="hold" grpId="1"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750"/>
                                        <p:tgtEl>
                                          <p:spTgt spid="67"/>
                                        </p:tgtEl>
                                      </p:cBhvr>
                                    </p:animEffect>
                                    <p:anim calcmode="lin" valueType="num">
                                      <p:cBhvr>
                                        <p:cTn id="69" dur="750" fill="hold"/>
                                        <p:tgtEl>
                                          <p:spTgt spid="67"/>
                                        </p:tgtEl>
                                        <p:attrNameLst>
                                          <p:attrName>ppt_w</p:attrName>
                                        </p:attrNameLst>
                                      </p:cBhvr>
                                      <p:tavLst>
                                        <p:tav tm="0" fmla="#ppt_w*sin(2.5*pi*$)">
                                          <p:val>
                                            <p:fltVal val="0"/>
                                          </p:val>
                                        </p:tav>
                                        <p:tav tm="100000">
                                          <p:val>
                                            <p:fltVal val="1"/>
                                          </p:val>
                                        </p:tav>
                                      </p:tavLst>
                                    </p:anim>
                                    <p:anim calcmode="lin" valueType="num">
                                      <p:cBhvr>
                                        <p:cTn id="70" dur="750" fill="hold"/>
                                        <p:tgtEl>
                                          <p:spTgt spid="67"/>
                                        </p:tgtEl>
                                        <p:attrNameLst>
                                          <p:attrName>ppt_h</p:attrName>
                                        </p:attrNameLst>
                                      </p:cBhvr>
                                      <p:tavLst>
                                        <p:tav tm="0">
                                          <p:val>
                                            <p:strVal val="#ppt_h"/>
                                          </p:val>
                                        </p:tav>
                                        <p:tav tm="100000">
                                          <p:val>
                                            <p:strVal val="#ppt_h"/>
                                          </p:val>
                                        </p:tav>
                                      </p:tavLst>
                                    </p:anim>
                                  </p:childTnLst>
                                </p:cTn>
                              </p:par>
                              <p:par>
                                <p:cTn id="71" presetID="2" presetClass="entr" presetSubtype="3" decel="100000" fill="hold" grpId="0" nodeType="withEffect">
                                  <p:stCondLst>
                                    <p:cond delay="0"/>
                                  </p:stCondLst>
                                  <p:iterate type="wd">
                                    <p:tmPct val="10000"/>
                                  </p:iterate>
                                  <p:childTnLst>
                                    <p:set>
                                      <p:cBhvr>
                                        <p:cTn id="72" dur="1" fill="hold">
                                          <p:stCondLst>
                                            <p:cond delay="0"/>
                                          </p:stCondLst>
                                        </p:cTn>
                                        <p:tgtEl>
                                          <p:spTgt spid="59">
                                            <p:txEl>
                                              <p:pRg st="0" end="0"/>
                                            </p:txEl>
                                          </p:spTgt>
                                        </p:tgtEl>
                                        <p:attrNameLst>
                                          <p:attrName>style.visibility</p:attrName>
                                        </p:attrNameLst>
                                      </p:cBhvr>
                                      <p:to>
                                        <p:strVal val="visible"/>
                                      </p:to>
                                    </p:set>
                                    <p:anim calcmode="lin" valueType="num">
                                      <p:cBhvr additive="base">
                                        <p:cTn id="73" dur="10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74" dur="1000" fill="hold"/>
                                        <p:tgtEl>
                                          <p:spTgt spid="59">
                                            <p:txEl>
                                              <p:pRg st="0" end="0"/>
                                            </p:txEl>
                                          </p:spTgt>
                                        </p:tgtEl>
                                        <p:attrNameLst>
                                          <p:attrName>ppt_y</p:attrName>
                                        </p:attrNameLst>
                                      </p:cBhvr>
                                      <p:tavLst>
                                        <p:tav tm="0">
                                          <p:val>
                                            <p:strVal val="0-#ppt_h/2"/>
                                          </p:val>
                                        </p:tav>
                                        <p:tav tm="100000">
                                          <p:val>
                                            <p:strVal val="#ppt_y"/>
                                          </p:val>
                                        </p:tav>
                                      </p:tavLst>
                                    </p:anim>
                                  </p:childTnLst>
                                </p:cTn>
                              </p:par>
                            </p:childTnLst>
                          </p:cTn>
                        </p:par>
                        <p:par>
                          <p:cTn id="75" fill="hold">
                            <p:stCondLst>
                              <p:cond delay="3650"/>
                            </p:stCondLst>
                            <p:childTnLst>
                              <p:par>
                                <p:cTn id="76" presetID="2" presetClass="entr" presetSubtype="2" decel="100000" fill="hold" grpId="0" nodeType="afterEffect">
                                  <p:stCondLst>
                                    <p:cond delay="250"/>
                                  </p:stCondLst>
                                  <p:childTnLst>
                                    <p:set>
                                      <p:cBhvr>
                                        <p:cTn id="77" dur="1" fill="hold">
                                          <p:stCondLst>
                                            <p:cond delay="0"/>
                                          </p:stCondLst>
                                        </p:cTn>
                                        <p:tgtEl>
                                          <p:spTgt spid="60">
                                            <p:txEl>
                                              <p:pRg st="0" end="0"/>
                                            </p:txEl>
                                          </p:spTgt>
                                        </p:tgtEl>
                                        <p:attrNameLst>
                                          <p:attrName>style.visibility</p:attrName>
                                        </p:attrNameLst>
                                      </p:cBhvr>
                                      <p:to>
                                        <p:strVal val="visible"/>
                                      </p:to>
                                    </p:set>
                                    <p:anim calcmode="lin" valueType="num">
                                      <p:cBhvr additive="base">
                                        <p:cTn id="78"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11" grpId="0" animBg="1"/>
      <p:bldP spid="1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8" grpId="0" animBg="1"/>
      <p:bldP spid="55" grpId="0" build="p">
        <p:tmplLst>
          <p:tmpl lvl="1">
            <p:tnLst>
              <p:par>
                <p:cTn presetID="2" presetClass="entr" presetSubtype="12" decel="100000" fill="hold" nodeType="withEffect">
                  <p:stCondLst>
                    <p:cond delay="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0-#ppt_w/2"/>
                          </p:val>
                        </p:tav>
                        <p:tav tm="100000">
                          <p:val>
                            <p:strVal val="#ppt_x"/>
                          </p:val>
                        </p:tav>
                      </p:tavLst>
                    </p:anim>
                    <p:anim calcmode="lin" valueType="num">
                      <p:cBhvr additive="base">
                        <p:cTn dur="1000" fill="hold"/>
                        <p:tgtEl>
                          <p:spTgt spid="55"/>
                        </p:tgtEl>
                        <p:attrNameLst>
                          <p:attrName>ppt_y</p:attrName>
                        </p:attrNameLst>
                      </p:cBhvr>
                      <p:tavLst>
                        <p:tav tm="0">
                          <p:val>
                            <p:strVal val="1+#ppt_h/2"/>
                          </p:val>
                        </p:tav>
                        <p:tav tm="100000">
                          <p:val>
                            <p:strVal val="#ppt_y"/>
                          </p:val>
                        </p:tav>
                      </p:tavLst>
                    </p:anim>
                  </p:childTnLst>
                </p:cTn>
              </p:par>
            </p:tnLst>
          </p:tmpl>
        </p:tmplLst>
      </p:bldP>
      <p:bldP spid="5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59"/>
                        </p:tgtEl>
                        <p:attrNameLst>
                          <p:attrName>style.visibility</p:attrName>
                        </p:attrNameLst>
                      </p:cBhvr>
                      <p:to>
                        <p:strVal val="visible"/>
                      </p:to>
                    </p:set>
                    <p:anim calcmode="lin" valueType="num">
                      <p:cBhvr additive="base">
                        <p:cTn dur="1000" fill="hold"/>
                        <p:tgtEl>
                          <p:spTgt spid="59"/>
                        </p:tgtEl>
                        <p:attrNameLst>
                          <p:attrName>ppt_x</p:attrName>
                        </p:attrNameLst>
                      </p:cBhvr>
                      <p:tavLst>
                        <p:tav tm="0">
                          <p:val>
                            <p:strVal val="1+#ppt_w/2"/>
                          </p:val>
                        </p:tav>
                        <p:tav tm="100000">
                          <p:val>
                            <p:strVal val="#ppt_x"/>
                          </p:val>
                        </p:tav>
                      </p:tavLst>
                    </p:anim>
                    <p:anim calcmode="lin" valueType="num">
                      <p:cBhvr additive="base">
                        <p:cTn dur="1000" fill="hold"/>
                        <p:tgtEl>
                          <p:spTgt spid="59"/>
                        </p:tgtEl>
                        <p:attrNameLst>
                          <p:attrName>ppt_y</p:attrName>
                        </p:attrNameLst>
                      </p:cBhvr>
                      <p:tavLst>
                        <p:tav tm="0">
                          <p:val>
                            <p:strVal val="0-#ppt_h/2"/>
                          </p:val>
                        </p:tav>
                        <p:tav tm="100000">
                          <p:val>
                            <p:strVal val="#ppt_y"/>
                          </p:val>
                        </p:tav>
                      </p:tavLst>
                    </p:anim>
                  </p:childTnLst>
                </p:cTn>
              </p:par>
            </p:tnLst>
          </p:tmpl>
        </p:tmplLst>
      </p:bldP>
      <p:bldP spid="6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 grpId="0" animBg="1"/>
      <p:bldP spid="65" grpId="0" animBg="1"/>
      <p:bldP spid="65" grpId="1" animBg="1"/>
      <p:bldP spid="67" grpId="0" animBg="1"/>
      <p:bldP spid="67" grpId="1" animBg="1"/>
      <p:bldP spid="12" grpId="0" animBg="1"/>
      <p:bldP spid="68"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711785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7216846"/>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7115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71178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7117857"/>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1" hasCustomPrompt="1"/>
          </p:nvPr>
        </p:nvSpPr>
        <p:spPr>
          <a:xfrm>
            <a:off x="1032937" y="6485306"/>
            <a:ext cx="3715678" cy="573935"/>
          </a:xfrm>
        </p:spPr>
        <p:txBody>
          <a:bodyPr anchor="t">
            <a:noAutofit/>
          </a:bodyPr>
          <a:lstStyle>
            <a:lvl1pPr algn="ctr">
              <a:defRPr sz="18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32" hasCustomPrompt="1"/>
          </p:nvPr>
        </p:nvSpPr>
        <p:spPr>
          <a:xfrm>
            <a:off x="5197920" y="6482962"/>
            <a:ext cx="3715678" cy="573935"/>
          </a:xfrm>
        </p:spPr>
        <p:txBody>
          <a:bodyPr anchor="t">
            <a:noAutofit/>
          </a:bodyPr>
          <a:lstStyle>
            <a:lvl1pPr algn="ctr">
              <a:defRPr sz="1800" i="1" baseline="0">
                <a:solidFill>
                  <a:schemeClr val="accent3">
                    <a:lumMod val="50000"/>
                  </a:schemeClr>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33" hasCustomPrompt="1"/>
          </p:nvPr>
        </p:nvSpPr>
        <p:spPr>
          <a:xfrm>
            <a:off x="9362903" y="6485306"/>
            <a:ext cx="3715678" cy="573935"/>
          </a:xfrm>
        </p:spPr>
        <p:txBody>
          <a:bodyPr anchor="t">
            <a:noAutofit/>
          </a:bodyPr>
          <a:lstStyle>
            <a:lvl1pPr algn="ctr">
              <a:defRPr sz="1800" i="1" baseline="0">
                <a:solidFill>
                  <a:schemeClr val="accent2">
                    <a:lumMod val="50000"/>
                  </a:schemeClr>
                </a:solidFill>
                <a:latin typeface="+mn-lt"/>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34" hasCustomPrompt="1"/>
          </p:nvPr>
        </p:nvSpPr>
        <p:spPr>
          <a:xfrm>
            <a:off x="13527887" y="6485306"/>
            <a:ext cx="3715678" cy="573935"/>
          </a:xfrm>
        </p:spPr>
        <p:txBody>
          <a:bodyPr anchor="t">
            <a:noAutofit/>
          </a:bodyPr>
          <a:lstStyle>
            <a:lvl1pPr algn="ctr">
              <a:defRPr sz="1800" i="1" baseline="0">
                <a:solidFill>
                  <a:schemeClr val="accent4">
                    <a:lumMod val="50000"/>
                  </a:schemeClr>
                </a:solidFill>
                <a:latin typeface="+mn-lt"/>
              </a:defRPr>
            </a:lvl1pPr>
          </a:lstStyle>
          <a:p>
            <a:pPr lvl="0"/>
            <a:r>
              <a:rPr kumimoji="1" lang="en-US" altLang="ja-JP" dirty="0"/>
              <a:t>Text goes here</a:t>
            </a:r>
            <a:endParaRPr kumimoji="1" lang="ja-JP" altLang="en-US" dirty="0"/>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393800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2" presetClass="entr" presetSubtype="8" fill="hold" grpId="0" nodeType="afterEffect">
                                  <p:stCondLst>
                                    <p:cond delay="0"/>
                                  </p:stCondLst>
                                  <p:childTnLst>
                                    <p:set>
                                      <p:cBhvr>
                                        <p:cTn id="41" dur="1" fill="hold">
                                          <p:stCondLst>
                                            <p:cond delay="0"/>
                                          </p:stCondLst>
                                        </p:cTn>
                                        <p:tgtEl>
                                          <p:spTgt spid="34">
                                            <p:txEl>
                                              <p:pRg st="0" end="0"/>
                                            </p:txEl>
                                          </p:spTgt>
                                        </p:tgtEl>
                                        <p:attrNameLst>
                                          <p:attrName>style.visibility</p:attrName>
                                        </p:attrNameLst>
                                      </p:cBhvr>
                                      <p:to>
                                        <p:strVal val="visible"/>
                                      </p:to>
                                    </p:set>
                                    <p:animEffect transition="in" filter="wipe(left)">
                                      <p:cBhvr>
                                        <p:cTn id="42" dur="500"/>
                                        <p:tgtEl>
                                          <p:spTgt spid="34">
                                            <p:txEl>
                                              <p:pRg st="0" end="0"/>
                                            </p:txEl>
                                          </p:spTgt>
                                        </p:tgtEl>
                                      </p:cBhvr>
                                    </p:animEffect>
                                  </p:childTnLst>
                                </p:cTn>
                              </p:par>
                            </p:childTnLst>
                          </p:cTn>
                        </p:par>
                        <p:par>
                          <p:cTn id="43" fill="hold">
                            <p:stCondLst>
                              <p:cond delay="245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1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305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750"/>
                                        <p:tgtEl>
                                          <p:spTgt spid="13"/>
                                        </p:tgtEl>
                                      </p:cBhvr>
                                    </p:animEffect>
                                  </p:childTnLst>
                                </p:cTn>
                              </p:par>
                              <p:par>
                                <p:cTn id="56" presetID="10" presetClass="entr" presetSubtype="0" fill="hold" grpId="0" nodeType="withEffect">
                                  <p:stCondLst>
                                    <p:cond delay="10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750"/>
                                        <p:tgtEl>
                                          <p:spTgt spid="14"/>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750"/>
                                        <p:tgtEl>
                                          <p:spTgt spid="15"/>
                                        </p:tgtEl>
                                      </p:cBhvr>
                                    </p:animEffect>
                                  </p:childTnLst>
                                </p:cTn>
                              </p:par>
                              <p:par>
                                <p:cTn id="62" presetID="2" presetClass="entr" presetSubtype="1" decel="100000" fill="hold" grpId="1"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750" fill="hold"/>
                                        <p:tgtEl>
                                          <p:spTgt spid="13"/>
                                        </p:tgtEl>
                                        <p:attrNameLst>
                                          <p:attrName>ppt_x</p:attrName>
                                        </p:attrNameLst>
                                      </p:cBhvr>
                                      <p:tavLst>
                                        <p:tav tm="0">
                                          <p:val>
                                            <p:strVal val="#ppt_x"/>
                                          </p:val>
                                        </p:tav>
                                        <p:tav tm="100000">
                                          <p:val>
                                            <p:strVal val="#ppt_x"/>
                                          </p:val>
                                        </p:tav>
                                      </p:tavLst>
                                    </p:anim>
                                    <p:anim calcmode="lin" valueType="num">
                                      <p:cBhvr additive="base">
                                        <p:cTn id="65" dur="750" fill="hold"/>
                                        <p:tgtEl>
                                          <p:spTgt spid="13"/>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1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750" fill="hold"/>
                                        <p:tgtEl>
                                          <p:spTgt spid="14"/>
                                        </p:tgtEl>
                                        <p:attrNameLst>
                                          <p:attrName>ppt_x</p:attrName>
                                        </p:attrNameLst>
                                      </p:cBhvr>
                                      <p:tavLst>
                                        <p:tav tm="0">
                                          <p:val>
                                            <p:strVal val="#ppt_x"/>
                                          </p:val>
                                        </p:tav>
                                        <p:tav tm="100000">
                                          <p:val>
                                            <p:strVal val="#ppt_x"/>
                                          </p:val>
                                        </p:tav>
                                      </p:tavLst>
                                    </p:anim>
                                    <p:anim calcmode="lin" valueType="num">
                                      <p:cBhvr additive="base">
                                        <p:cTn id="69" dur="750" fill="hold"/>
                                        <p:tgtEl>
                                          <p:spTgt spid="14"/>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1" nodeType="withEffect">
                                  <p:stCondLst>
                                    <p:cond delay="20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750" fill="hold"/>
                                        <p:tgtEl>
                                          <p:spTgt spid="15"/>
                                        </p:tgtEl>
                                        <p:attrNameLst>
                                          <p:attrName>ppt_x</p:attrName>
                                        </p:attrNameLst>
                                      </p:cBhvr>
                                      <p:tavLst>
                                        <p:tav tm="0">
                                          <p:val>
                                            <p:strVal val="#ppt_x"/>
                                          </p:val>
                                        </p:tav>
                                        <p:tav tm="100000">
                                          <p:val>
                                            <p:strVal val="#ppt_x"/>
                                          </p:val>
                                        </p:tav>
                                      </p:tavLst>
                                    </p:anim>
                                    <p:anim calcmode="lin" valueType="num">
                                      <p:cBhvr additive="base">
                                        <p:cTn id="73" dur="750" fill="hold"/>
                                        <p:tgtEl>
                                          <p:spTgt spid="15"/>
                                        </p:tgtEl>
                                        <p:attrNameLst>
                                          <p:attrName>ppt_y</p:attrName>
                                        </p:attrNameLst>
                                      </p:cBhvr>
                                      <p:tavLst>
                                        <p:tav tm="0">
                                          <p:val>
                                            <p:strVal val="0-#ppt_h/2"/>
                                          </p:val>
                                        </p:tav>
                                        <p:tav tm="100000">
                                          <p:val>
                                            <p:strVal val="#ppt_y"/>
                                          </p:val>
                                        </p:tav>
                                      </p:tavLst>
                                    </p:anim>
                                  </p:childTnLst>
                                </p:cTn>
                              </p:par>
                            </p:childTnLst>
                          </p:cTn>
                        </p:par>
                        <p:par>
                          <p:cTn id="74" fill="hold">
                            <p:stCondLst>
                              <p:cond delay="4000"/>
                            </p:stCondLst>
                            <p:childTnLst>
                              <p:par>
                                <p:cTn id="75" presetID="2" presetClass="entr" presetSubtype="4" decel="100000" fill="hold" grpId="0" nodeType="afterEffect">
                                  <p:stCondLst>
                                    <p:cond delay="0"/>
                                  </p:stCondLst>
                                  <p:childTnLst>
                                    <p:set>
                                      <p:cBhvr>
                                        <p:cTn id="76" dur="1" fill="hold">
                                          <p:stCondLst>
                                            <p:cond delay="0"/>
                                          </p:stCondLst>
                                        </p:cTn>
                                        <p:tgtEl>
                                          <p:spTgt spid="25">
                                            <p:txEl>
                                              <p:pRg st="0" end="0"/>
                                            </p:txEl>
                                          </p:spTgt>
                                        </p:tgtEl>
                                        <p:attrNameLst>
                                          <p:attrName>style.visibility</p:attrName>
                                        </p:attrNameLst>
                                      </p:cBhvr>
                                      <p:to>
                                        <p:strVal val="visible"/>
                                      </p:to>
                                    </p:set>
                                    <p:anim calcmode="lin" valueType="num">
                                      <p:cBhvr additive="base">
                                        <p:cTn id="7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9" fill="hold">
                            <p:stCondLst>
                              <p:cond delay="4500"/>
                            </p:stCondLst>
                            <p:childTnLst>
                              <p:par>
                                <p:cTn id="80" presetID="22" presetClass="entr" presetSubtype="8" fill="hold" grpId="0" nodeType="afterEffect">
                                  <p:stCondLst>
                                    <p:cond delay="0"/>
                                  </p:stCondLst>
                                  <p:childTnLst>
                                    <p:set>
                                      <p:cBhvr>
                                        <p:cTn id="81" dur="1" fill="hold">
                                          <p:stCondLst>
                                            <p:cond delay="0"/>
                                          </p:stCondLst>
                                        </p:cTn>
                                        <p:tgtEl>
                                          <p:spTgt spid="35">
                                            <p:txEl>
                                              <p:pRg st="0" end="0"/>
                                            </p:txEl>
                                          </p:spTgt>
                                        </p:tgtEl>
                                        <p:attrNameLst>
                                          <p:attrName>style.visibility</p:attrName>
                                        </p:attrNameLst>
                                      </p:cBhvr>
                                      <p:to>
                                        <p:strVal val="visible"/>
                                      </p:to>
                                    </p:set>
                                    <p:animEffect transition="in" filter="wipe(left)">
                                      <p:cBhvr>
                                        <p:cTn id="82" dur="500"/>
                                        <p:tgtEl>
                                          <p:spTgt spid="35">
                                            <p:txEl>
                                              <p:pRg st="0" end="0"/>
                                            </p:txEl>
                                          </p:spTgt>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additive="base">
                                        <p:cTn id="86" dur="500" fill="hold"/>
                                        <p:tgtEl>
                                          <p:spTgt spid="27"/>
                                        </p:tgtEl>
                                        <p:attrNameLst>
                                          <p:attrName>ppt_x</p:attrName>
                                        </p:attrNameLst>
                                      </p:cBhvr>
                                      <p:tavLst>
                                        <p:tav tm="0">
                                          <p:val>
                                            <p:strVal val="#ppt_x"/>
                                          </p:val>
                                        </p:tav>
                                        <p:tav tm="100000">
                                          <p:val>
                                            <p:strVal val="#ppt_x"/>
                                          </p:val>
                                        </p:tav>
                                      </p:tavLst>
                                    </p:anim>
                                    <p:anim calcmode="lin" valueType="num">
                                      <p:cBhvr additive="base">
                                        <p:cTn id="87" dur="500" fill="hold"/>
                                        <p:tgtEl>
                                          <p:spTgt spid="27"/>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100"/>
                                  </p:stCondLst>
                                  <p:childTnLst>
                                    <p:set>
                                      <p:cBhvr>
                                        <p:cTn id="89" dur="1" fill="hold">
                                          <p:stCondLst>
                                            <p:cond delay="0"/>
                                          </p:stCondLst>
                                        </p:cTn>
                                        <p:tgtEl>
                                          <p:spTgt spid="26">
                                            <p:txEl>
                                              <p:pRg st="0" end="0"/>
                                            </p:txEl>
                                          </p:spTgt>
                                        </p:tgtEl>
                                        <p:attrNameLst>
                                          <p:attrName>style.visibility</p:attrName>
                                        </p:attrNameLst>
                                      </p:cBhvr>
                                      <p:to>
                                        <p:strVal val="visible"/>
                                      </p:to>
                                    </p:set>
                                    <p:anim calcmode="lin" valueType="num">
                                      <p:cBhvr additive="base">
                                        <p:cTn id="9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92" fill="hold">
                            <p:stCondLst>
                              <p:cond delay="5600"/>
                            </p:stCondLst>
                            <p:childTnLst>
                              <p:par>
                                <p:cTn id="93" presetID="10" presetClass="entr" presetSubtype="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750"/>
                                        <p:tgtEl>
                                          <p:spTgt spid="16"/>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750"/>
                                        <p:tgtEl>
                                          <p:spTgt spid="17"/>
                                        </p:tgtEl>
                                      </p:cBhvr>
                                    </p:animEffect>
                                  </p:childTnLst>
                                </p:cTn>
                              </p:par>
                              <p:par>
                                <p:cTn id="99" presetID="10" presetClass="entr" presetSubtype="0" fill="hold" grpId="0" nodeType="withEffect">
                                  <p:stCondLst>
                                    <p:cond delay="20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750"/>
                                        <p:tgtEl>
                                          <p:spTgt spid="18"/>
                                        </p:tgtEl>
                                      </p:cBhvr>
                                    </p:animEffect>
                                  </p:childTnLst>
                                </p:cTn>
                              </p:par>
                              <p:par>
                                <p:cTn id="102" presetID="2" presetClass="entr" presetSubtype="1" decel="100000" fill="hold" grpId="1" nodeType="withEffect">
                                  <p:stCondLst>
                                    <p:cond delay="0"/>
                                  </p:stCondLst>
                                  <p:childTnLst>
                                    <p:set>
                                      <p:cBhvr>
                                        <p:cTn id="103" dur="1" fill="hold">
                                          <p:stCondLst>
                                            <p:cond delay="0"/>
                                          </p:stCondLst>
                                        </p:cTn>
                                        <p:tgtEl>
                                          <p:spTgt spid="16"/>
                                        </p:tgtEl>
                                        <p:attrNameLst>
                                          <p:attrName>style.visibility</p:attrName>
                                        </p:attrNameLst>
                                      </p:cBhvr>
                                      <p:to>
                                        <p:strVal val="visible"/>
                                      </p:to>
                                    </p:set>
                                    <p:anim calcmode="lin" valueType="num">
                                      <p:cBhvr additive="base">
                                        <p:cTn id="104" dur="750" fill="hold"/>
                                        <p:tgtEl>
                                          <p:spTgt spid="16"/>
                                        </p:tgtEl>
                                        <p:attrNameLst>
                                          <p:attrName>ppt_x</p:attrName>
                                        </p:attrNameLst>
                                      </p:cBhvr>
                                      <p:tavLst>
                                        <p:tav tm="0">
                                          <p:val>
                                            <p:strVal val="#ppt_x"/>
                                          </p:val>
                                        </p:tav>
                                        <p:tav tm="100000">
                                          <p:val>
                                            <p:strVal val="#ppt_x"/>
                                          </p:val>
                                        </p:tav>
                                      </p:tavLst>
                                    </p:anim>
                                    <p:anim calcmode="lin" valueType="num">
                                      <p:cBhvr additive="base">
                                        <p:cTn id="105" dur="750" fill="hold"/>
                                        <p:tgtEl>
                                          <p:spTgt spid="16"/>
                                        </p:tgtEl>
                                        <p:attrNameLst>
                                          <p:attrName>ppt_y</p:attrName>
                                        </p:attrNameLst>
                                      </p:cBhvr>
                                      <p:tavLst>
                                        <p:tav tm="0">
                                          <p:val>
                                            <p:strVal val="0-#ppt_h/2"/>
                                          </p:val>
                                        </p:tav>
                                        <p:tav tm="100000">
                                          <p:val>
                                            <p:strVal val="#ppt_y"/>
                                          </p:val>
                                        </p:tav>
                                      </p:tavLst>
                                    </p:anim>
                                  </p:childTnLst>
                                </p:cTn>
                              </p:par>
                              <p:par>
                                <p:cTn id="106" presetID="2" presetClass="entr" presetSubtype="1" decel="100000" fill="hold" grpId="1" nodeType="withEffect">
                                  <p:stCondLst>
                                    <p:cond delay="100"/>
                                  </p:stCondLst>
                                  <p:childTnLst>
                                    <p:set>
                                      <p:cBhvr>
                                        <p:cTn id="107" dur="1" fill="hold">
                                          <p:stCondLst>
                                            <p:cond delay="0"/>
                                          </p:stCondLst>
                                        </p:cTn>
                                        <p:tgtEl>
                                          <p:spTgt spid="17"/>
                                        </p:tgtEl>
                                        <p:attrNameLst>
                                          <p:attrName>style.visibility</p:attrName>
                                        </p:attrNameLst>
                                      </p:cBhvr>
                                      <p:to>
                                        <p:strVal val="visible"/>
                                      </p:to>
                                    </p:set>
                                    <p:anim calcmode="lin" valueType="num">
                                      <p:cBhvr additive="base">
                                        <p:cTn id="108" dur="750" fill="hold"/>
                                        <p:tgtEl>
                                          <p:spTgt spid="17"/>
                                        </p:tgtEl>
                                        <p:attrNameLst>
                                          <p:attrName>ppt_x</p:attrName>
                                        </p:attrNameLst>
                                      </p:cBhvr>
                                      <p:tavLst>
                                        <p:tav tm="0">
                                          <p:val>
                                            <p:strVal val="#ppt_x"/>
                                          </p:val>
                                        </p:tav>
                                        <p:tav tm="100000">
                                          <p:val>
                                            <p:strVal val="#ppt_x"/>
                                          </p:val>
                                        </p:tav>
                                      </p:tavLst>
                                    </p:anim>
                                    <p:anim calcmode="lin" valueType="num">
                                      <p:cBhvr additive="base">
                                        <p:cTn id="109" dur="750" fill="hold"/>
                                        <p:tgtEl>
                                          <p:spTgt spid="17"/>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200"/>
                                  </p:stCondLst>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750" fill="hold"/>
                                        <p:tgtEl>
                                          <p:spTgt spid="18"/>
                                        </p:tgtEl>
                                        <p:attrNameLst>
                                          <p:attrName>ppt_x</p:attrName>
                                        </p:attrNameLst>
                                      </p:cBhvr>
                                      <p:tavLst>
                                        <p:tav tm="0">
                                          <p:val>
                                            <p:strVal val="#ppt_x"/>
                                          </p:val>
                                        </p:tav>
                                        <p:tav tm="100000">
                                          <p:val>
                                            <p:strVal val="#ppt_x"/>
                                          </p:val>
                                        </p:tav>
                                      </p:tavLst>
                                    </p:anim>
                                    <p:anim calcmode="lin" valueType="num">
                                      <p:cBhvr additive="base">
                                        <p:cTn id="113" dur="750" fill="hold"/>
                                        <p:tgtEl>
                                          <p:spTgt spid="18"/>
                                        </p:tgtEl>
                                        <p:attrNameLst>
                                          <p:attrName>ppt_y</p:attrName>
                                        </p:attrNameLst>
                                      </p:cBhvr>
                                      <p:tavLst>
                                        <p:tav tm="0">
                                          <p:val>
                                            <p:strVal val="0-#ppt_h/2"/>
                                          </p:val>
                                        </p:tav>
                                        <p:tav tm="100000">
                                          <p:val>
                                            <p:strVal val="#ppt_y"/>
                                          </p:val>
                                        </p:tav>
                                      </p:tavLst>
                                    </p:anim>
                                  </p:childTnLst>
                                </p:cTn>
                              </p:par>
                            </p:childTnLst>
                          </p:cTn>
                        </p:par>
                        <p:par>
                          <p:cTn id="114" fill="hold">
                            <p:stCondLst>
                              <p:cond delay="6550"/>
                            </p:stCondLst>
                            <p:childTnLst>
                              <p:par>
                                <p:cTn id="115" presetID="2" presetClass="entr" presetSubtype="4" decel="100000" fill="hold" grpId="0" nodeType="afterEffect">
                                  <p:stCondLst>
                                    <p:cond delay="0"/>
                                  </p:stCondLst>
                                  <p:childTnLst>
                                    <p:set>
                                      <p:cBhvr>
                                        <p:cTn id="116" dur="1" fill="hold">
                                          <p:stCondLst>
                                            <p:cond delay="0"/>
                                          </p:stCondLst>
                                        </p:cTn>
                                        <p:tgtEl>
                                          <p:spTgt spid="28">
                                            <p:txEl>
                                              <p:pRg st="0" end="0"/>
                                            </p:txEl>
                                          </p:spTgt>
                                        </p:tgtEl>
                                        <p:attrNameLst>
                                          <p:attrName>style.visibility</p:attrName>
                                        </p:attrNameLst>
                                      </p:cBhvr>
                                      <p:to>
                                        <p:strVal val="visible"/>
                                      </p:to>
                                    </p:set>
                                    <p:anim calcmode="lin" valueType="num">
                                      <p:cBhvr additive="base">
                                        <p:cTn id="1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9" fill="hold">
                            <p:stCondLst>
                              <p:cond delay="7050"/>
                            </p:stCondLst>
                            <p:childTnLst>
                              <p:par>
                                <p:cTn id="120" presetID="22" presetClass="entr" presetSubtype="8" fill="hold" grpId="0" nodeType="afterEffect">
                                  <p:stCondLst>
                                    <p:cond delay="0"/>
                                  </p:stCondLst>
                                  <p:childTnLst>
                                    <p:set>
                                      <p:cBhvr>
                                        <p:cTn id="121" dur="1" fill="hold">
                                          <p:stCondLst>
                                            <p:cond delay="0"/>
                                          </p:stCondLst>
                                        </p:cTn>
                                        <p:tgtEl>
                                          <p:spTgt spid="36">
                                            <p:txEl>
                                              <p:pRg st="0" end="0"/>
                                            </p:txEl>
                                          </p:spTgt>
                                        </p:tgtEl>
                                        <p:attrNameLst>
                                          <p:attrName>style.visibility</p:attrName>
                                        </p:attrNameLst>
                                      </p:cBhvr>
                                      <p:to>
                                        <p:strVal val="visible"/>
                                      </p:to>
                                    </p:set>
                                    <p:animEffect transition="in" filter="wipe(left)">
                                      <p:cBhvr>
                                        <p:cTn id="122" dur="500"/>
                                        <p:tgtEl>
                                          <p:spTgt spid="36">
                                            <p:txEl>
                                              <p:pRg st="0" end="0"/>
                                            </p:txEl>
                                          </p:spTgt>
                                        </p:tgtEl>
                                      </p:cBhvr>
                                    </p:animEffect>
                                  </p:childTnLst>
                                </p:cTn>
                              </p:par>
                            </p:childTnLst>
                          </p:cTn>
                        </p:par>
                        <p:par>
                          <p:cTn id="123" fill="hold">
                            <p:stCondLst>
                              <p:cond delay="7550"/>
                            </p:stCondLst>
                            <p:childTnLst>
                              <p:par>
                                <p:cTn id="124" presetID="2" presetClass="entr" presetSubtype="4" decel="100000" fill="hold" grpId="0" nodeType="afterEffect">
                                  <p:stCondLst>
                                    <p:cond delay="0"/>
                                  </p:stCondLst>
                                  <p:childTnLst>
                                    <p:set>
                                      <p:cBhvr>
                                        <p:cTn id="125" dur="1" fill="hold">
                                          <p:stCondLst>
                                            <p:cond delay="0"/>
                                          </p:stCondLst>
                                        </p:cTn>
                                        <p:tgtEl>
                                          <p:spTgt spid="30"/>
                                        </p:tgtEl>
                                        <p:attrNameLst>
                                          <p:attrName>style.visibility</p:attrName>
                                        </p:attrNameLst>
                                      </p:cBhvr>
                                      <p:to>
                                        <p:strVal val="visible"/>
                                      </p:to>
                                    </p:set>
                                    <p:anim calcmode="lin" valueType="num">
                                      <p:cBhvr additive="base">
                                        <p:cTn id="126" dur="500" fill="hold"/>
                                        <p:tgtEl>
                                          <p:spTgt spid="30"/>
                                        </p:tgtEl>
                                        <p:attrNameLst>
                                          <p:attrName>ppt_x</p:attrName>
                                        </p:attrNameLst>
                                      </p:cBhvr>
                                      <p:tavLst>
                                        <p:tav tm="0">
                                          <p:val>
                                            <p:strVal val="#ppt_x"/>
                                          </p:val>
                                        </p:tav>
                                        <p:tav tm="100000">
                                          <p:val>
                                            <p:strVal val="#ppt_x"/>
                                          </p:val>
                                        </p:tav>
                                      </p:tavLst>
                                    </p:anim>
                                    <p:anim calcmode="lin" valueType="num">
                                      <p:cBhvr additive="base">
                                        <p:cTn id="127" dur="500" fill="hold"/>
                                        <p:tgtEl>
                                          <p:spTgt spid="30"/>
                                        </p:tgtEl>
                                        <p:attrNameLst>
                                          <p:attrName>ppt_y</p:attrName>
                                        </p:attrNameLst>
                                      </p:cBhvr>
                                      <p:tavLst>
                                        <p:tav tm="0">
                                          <p:val>
                                            <p:strVal val="1+#ppt_h/2"/>
                                          </p:val>
                                        </p:tav>
                                        <p:tav tm="100000">
                                          <p:val>
                                            <p:strVal val="#ppt_y"/>
                                          </p:val>
                                        </p:tav>
                                      </p:tavLst>
                                    </p:anim>
                                  </p:childTnLst>
                                </p:cTn>
                              </p:par>
                              <p:par>
                                <p:cTn id="128" presetID="2" presetClass="entr" presetSubtype="4" decel="100000" fill="hold" grpId="0" nodeType="withEffect">
                                  <p:stCondLst>
                                    <p:cond delay="100"/>
                                  </p:stCondLst>
                                  <p:childTnLst>
                                    <p:set>
                                      <p:cBhvr>
                                        <p:cTn id="129" dur="1" fill="hold">
                                          <p:stCondLst>
                                            <p:cond delay="0"/>
                                          </p:stCondLst>
                                        </p:cTn>
                                        <p:tgtEl>
                                          <p:spTgt spid="29">
                                            <p:txEl>
                                              <p:pRg st="0" end="0"/>
                                            </p:txEl>
                                          </p:spTgt>
                                        </p:tgtEl>
                                        <p:attrNameLst>
                                          <p:attrName>style.visibility</p:attrName>
                                        </p:attrNameLst>
                                      </p:cBhvr>
                                      <p:to>
                                        <p:strVal val="visible"/>
                                      </p:to>
                                    </p:set>
                                    <p:anim calcmode="lin" valueType="num">
                                      <p:cBhvr additive="base">
                                        <p:cTn id="130"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32" fill="hold">
                            <p:stCondLst>
                              <p:cond delay="8150"/>
                            </p:stCondLst>
                            <p:childTnLst>
                              <p:par>
                                <p:cTn id="133" presetID="10" presetClass="entr" presetSubtype="0" fill="hold" grpId="0" nodeType="after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fade">
                                      <p:cBhvr>
                                        <p:cTn id="135" dur="750"/>
                                        <p:tgtEl>
                                          <p:spTgt spid="19"/>
                                        </p:tgtEl>
                                      </p:cBhvr>
                                    </p:animEffect>
                                  </p:childTnLst>
                                </p:cTn>
                              </p:par>
                              <p:par>
                                <p:cTn id="136" presetID="10" presetClass="entr" presetSubtype="0" fill="hold" grpId="0" nodeType="withEffect">
                                  <p:stCondLst>
                                    <p:cond delay="100"/>
                                  </p:stCondLst>
                                  <p:childTnLst>
                                    <p:set>
                                      <p:cBhvr>
                                        <p:cTn id="137" dur="1" fill="hold">
                                          <p:stCondLst>
                                            <p:cond delay="0"/>
                                          </p:stCondLst>
                                        </p:cTn>
                                        <p:tgtEl>
                                          <p:spTgt spid="20"/>
                                        </p:tgtEl>
                                        <p:attrNameLst>
                                          <p:attrName>style.visibility</p:attrName>
                                        </p:attrNameLst>
                                      </p:cBhvr>
                                      <p:to>
                                        <p:strVal val="visible"/>
                                      </p:to>
                                    </p:set>
                                    <p:animEffect transition="in" filter="fade">
                                      <p:cBhvr>
                                        <p:cTn id="138" dur="750"/>
                                        <p:tgtEl>
                                          <p:spTgt spid="20"/>
                                        </p:tgtEl>
                                      </p:cBhvr>
                                    </p:animEffect>
                                  </p:childTnLst>
                                </p:cTn>
                              </p:par>
                              <p:par>
                                <p:cTn id="139" presetID="10" presetClass="entr" presetSubtype="0" fill="hold" grpId="0" nodeType="withEffect">
                                  <p:stCondLst>
                                    <p:cond delay="200"/>
                                  </p:stCondLst>
                                  <p:childTnLst>
                                    <p:set>
                                      <p:cBhvr>
                                        <p:cTn id="140" dur="1" fill="hold">
                                          <p:stCondLst>
                                            <p:cond delay="0"/>
                                          </p:stCondLst>
                                        </p:cTn>
                                        <p:tgtEl>
                                          <p:spTgt spid="21"/>
                                        </p:tgtEl>
                                        <p:attrNameLst>
                                          <p:attrName>style.visibility</p:attrName>
                                        </p:attrNameLst>
                                      </p:cBhvr>
                                      <p:to>
                                        <p:strVal val="visible"/>
                                      </p:to>
                                    </p:set>
                                    <p:animEffect transition="in" filter="fade">
                                      <p:cBhvr>
                                        <p:cTn id="141" dur="750"/>
                                        <p:tgtEl>
                                          <p:spTgt spid="21"/>
                                        </p:tgtEl>
                                      </p:cBhvr>
                                    </p:animEffect>
                                  </p:childTnLst>
                                </p:cTn>
                              </p:par>
                              <p:par>
                                <p:cTn id="142" presetID="2" presetClass="entr" presetSubtype="1" decel="100000" fill="hold" grpId="1" nodeType="withEffect">
                                  <p:stCondLst>
                                    <p:cond delay="0"/>
                                  </p:stCondLst>
                                  <p:childTnLst>
                                    <p:set>
                                      <p:cBhvr>
                                        <p:cTn id="143" dur="1" fill="hold">
                                          <p:stCondLst>
                                            <p:cond delay="0"/>
                                          </p:stCondLst>
                                        </p:cTn>
                                        <p:tgtEl>
                                          <p:spTgt spid="19"/>
                                        </p:tgtEl>
                                        <p:attrNameLst>
                                          <p:attrName>style.visibility</p:attrName>
                                        </p:attrNameLst>
                                      </p:cBhvr>
                                      <p:to>
                                        <p:strVal val="visible"/>
                                      </p:to>
                                    </p:set>
                                    <p:anim calcmode="lin" valueType="num">
                                      <p:cBhvr additive="base">
                                        <p:cTn id="144" dur="750" fill="hold"/>
                                        <p:tgtEl>
                                          <p:spTgt spid="19"/>
                                        </p:tgtEl>
                                        <p:attrNameLst>
                                          <p:attrName>ppt_x</p:attrName>
                                        </p:attrNameLst>
                                      </p:cBhvr>
                                      <p:tavLst>
                                        <p:tav tm="0">
                                          <p:val>
                                            <p:strVal val="#ppt_x"/>
                                          </p:val>
                                        </p:tav>
                                        <p:tav tm="100000">
                                          <p:val>
                                            <p:strVal val="#ppt_x"/>
                                          </p:val>
                                        </p:tav>
                                      </p:tavLst>
                                    </p:anim>
                                    <p:anim calcmode="lin" valueType="num">
                                      <p:cBhvr additive="base">
                                        <p:cTn id="145" dur="750" fill="hold"/>
                                        <p:tgtEl>
                                          <p:spTgt spid="19"/>
                                        </p:tgtEl>
                                        <p:attrNameLst>
                                          <p:attrName>ppt_y</p:attrName>
                                        </p:attrNameLst>
                                      </p:cBhvr>
                                      <p:tavLst>
                                        <p:tav tm="0">
                                          <p:val>
                                            <p:strVal val="0-#ppt_h/2"/>
                                          </p:val>
                                        </p:tav>
                                        <p:tav tm="100000">
                                          <p:val>
                                            <p:strVal val="#ppt_y"/>
                                          </p:val>
                                        </p:tav>
                                      </p:tavLst>
                                    </p:anim>
                                  </p:childTnLst>
                                </p:cTn>
                              </p:par>
                              <p:par>
                                <p:cTn id="146" presetID="2" presetClass="entr" presetSubtype="1" decel="100000" fill="hold" grpId="1" nodeType="withEffect">
                                  <p:stCondLst>
                                    <p:cond delay="100"/>
                                  </p:stCondLst>
                                  <p:childTnLst>
                                    <p:set>
                                      <p:cBhvr>
                                        <p:cTn id="147" dur="1" fill="hold">
                                          <p:stCondLst>
                                            <p:cond delay="0"/>
                                          </p:stCondLst>
                                        </p:cTn>
                                        <p:tgtEl>
                                          <p:spTgt spid="20"/>
                                        </p:tgtEl>
                                        <p:attrNameLst>
                                          <p:attrName>style.visibility</p:attrName>
                                        </p:attrNameLst>
                                      </p:cBhvr>
                                      <p:to>
                                        <p:strVal val="visible"/>
                                      </p:to>
                                    </p:set>
                                    <p:anim calcmode="lin" valueType="num">
                                      <p:cBhvr additive="base">
                                        <p:cTn id="148" dur="750" fill="hold"/>
                                        <p:tgtEl>
                                          <p:spTgt spid="20"/>
                                        </p:tgtEl>
                                        <p:attrNameLst>
                                          <p:attrName>ppt_x</p:attrName>
                                        </p:attrNameLst>
                                      </p:cBhvr>
                                      <p:tavLst>
                                        <p:tav tm="0">
                                          <p:val>
                                            <p:strVal val="#ppt_x"/>
                                          </p:val>
                                        </p:tav>
                                        <p:tav tm="100000">
                                          <p:val>
                                            <p:strVal val="#ppt_x"/>
                                          </p:val>
                                        </p:tav>
                                      </p:tavLst>
                                    </p:anim>
                                    <p:anim calcmode="lin" valueType="num">
                                      <p:cBhvr additive="base">
                                        <p:cTn id="149" dur="750" fill="hold"/>
                                        <p:tgtEl>
                                          <p:spTgt spid="20"/>
                                        </p:tgtEl>
                                        <p:attrNameLst>
                                          <p:attrName>ppt_y</p:attrName>
                                        </p:attrNameLst>
                                      </p:cBhvr>
                                      <p:tavLst>
                                        <p:tav tm="0">
                                          <p:val>
                                            <p:strVal val="0-#ppt_h/2"/>
                                          </p:val>
                                        </p:tav>
                                        <p:tav tm="100000">
                                          <p:val>
                                            <p:strVal val="#ppt_y"/>
                                          </p:val>
                                        </p:tav>
                                      </p:tavLst>
                                    </p:anim>
                                  </p:childTnLst>
                                </p:cTn>
                              </p:par>
                              <p:par>
                                <p:cTn id="150" presetID="2" presetClass="entr" presetSubtype="1" decel="100000" fill="hold" grpId="1" nodeType="withEffect">
                                  <p:stCondLst>
                                    <p:cond delay="200"/>
                                  </p:stCondLst>
                                  <p:childTnLst>
                                    <p:set>
                                      <p:cBhvr>
                                        <p:cTn id="151" dur="1" fill="hold">
                                          <p:stCondLst>
                                            <p:cond delay="0"/>
                                          </p:stCondLst>
                                        </p:cTn>
                                        <p:tgtEl>
                                          <p:spTgt spid="21"/>
                                        </p:tgtEl>
                                        <p:attrNameLst>
                                          <p:attrName>style.visibility</p:attrName>
                                        </p:attrNameLst>
                                      </p:cBhvr>
                                      <p:to>
                                        <p:strVal val="visible"/>
                                      </p:to>
                                    </p:set>
                                    <p:anim calcmode="lin" valueType="num">
                                      <p:cBhvr additive="base">
                                        <p:cTn id="152" dur="750" fill="hold"/>
                                        <p:tgtEl>
                                          <p:spTgt spid="21"/>
                                        </p:tgtEl>
                                        <p:attrNameLst>
                                          <p:attrName>ppt_x</p:attrName>
                                        </p:attrNameLst>
                                      </p:cBhvr>
                                      <p:tavLst>
                                        <p:tav tm="0">
                                          <p:val>
                                            <p:strVal val="#ppt_x"/>
                                          </p:val>
                                        </p:tav>
                                        <p:tav tm="100000">
                                          <p:val>
                                            <p:strVal val="#ppt_x"/>
                                          </p:val>
                                        </p:tav>
                                      </p:tavLst>
                                    </p:anim>
                                    <p:anim calcmode="lin" valueType="num">
                                      <p:cBhvr additive="base">
                                        <p:cTn id="153" dur="750" fill="hold"/>
                                        <p:tgtEl>
                                          <p:spTgt spid="21"/>
                                        </p:tgtEl>
                                        <p:attrNameLst>
                                          <p:attrName>ppt_y</p:attrName>
                                        </p:attrNameLst>
                                      </p:cBhvr>
                                      <p:tavLst>
                                        <p:tav tm="0">
                                          <p:val>
                                            <p:strVal val="0-#ppt_h/2"/>
                                          </p:val>
                                        </p:tav>
                                        <p:tav tm="100000">
                                          <p:val>
                                            <p:strVal val="#ppt_y"/>
                                          </p:val>
                                        </p:tav>
                                      </p:tavLst>
                                    </p:anim>
                                  </p:childTnLst>
                                </p:cTn>
                              </p:par>
                            </p:childTnLst>
                          </p:cTn>
                        </p:par>
                        <p:par>
                          <p:cTn id="154" fill="hold">
                            <p:stCondLst>
                              <p:cond delay="9100"/>
                            </p:stCondLst>
                            <p:childTnLst>
                              <p:par>
                                <p:cTn id="155" presetID="2" presetClass="entr" presetSubtype="4" decel="100000" fill="hold" grpId="0" nodeType="afterEffect">
                                  <p:stCondLst>
                                    <p:cond delay="0"/>
                                  </p:stCondLst>
                                  <p:childTnLst>
                                    <p:set>
                                      <p:cBhvr>
                                        <p:cTn id="156" dur="1" fill="hold">
                                          <p:stCondLst>
                                            <p:cond delay="0"/>
                                          </p:stCondLst>
                                        </p:cTn>
                                        <p:tgtEl>
                                          <p:spTgt spid="31">
                                            <p:txEl>
                                              <p:pRg st="0" end="0"/>
                                            </p:txEl>
                                          </p:spTgt>
                                        </p:tgtEl>
                                        <p:attrNameLst>
                                          <p:attrName>style.visibility</p:attrName>
                                        </p:attrNameLst>
                                      </p:cBhvr>
                                      <p:to>
                                        <p:strVal val="visible"/>
                                      </p:to>
                                    </p:set>
                                    <p:anim calcmode="lin" valueType="num">
                                      <p:cBhvr additive="base">
                                        <p:cTn id="15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59" fill="hold">
                            <p:stCondLst>
                              <p:cond delay="9600"/>
                            </p:stCondLst>
                            <p:childTnLst>
                              <p:par>
                                <p:cTn id="160" presetID="22" presetClass="entr" presetSubtype="8" fill="hold" grpId="0" nodeType="afterEffect">
                                  <p:stCondLst>
                                    <p:cond delay="0"/>
                                  </p:stCondLst>
                                  <p:childTnLst>
                                    <p:set>
                                      <p:cBhvr>
                                        <p:cTn id="161" dur="1" fill="hold">
                                          <p:stCondLst>
                                            <p:cond delay="0"/>
                                          </p:stCondLst>
                                        </p:cTn>
                                        <p:tgtEl>
                                          <p:spTgt spid="37">
                                            <p:txEl>
                                              <p:pRg st="0" end="0"/>
                                            </p:txEl>
                                          </p:spTgt>
                                        </p:tgtEl>
                                        <p:attrNameLst>
                                          <p:attrName>style.visibility</p:attrName>
                                        </p:attrNameLst>
                                      </p:cBhvr>
                                      <p:to>
                                        <p:strVal val="visible"/>
                                      </p:to>
                                    </p:set>
                                    <p:animEffect transition="in" filter="wipe(left)">
                                      <p:cBhvr>
                                        <p:cTn id="162" dur="500"/>
                                        <p:tgtEl>
                                          <p:spTgt spid="37">
                                            <p:txEl>
                                              <p:pRg st="0" end="0"/>
                                            </p:txEl>
                                          </p:spTgt>
                                        </p:tgtEl>
                                      </p:cBhvr>
                                    </p:animEffect>
                                  </p:childTnLst>
                                </p:cTn>
                              </p:par>
                            </p:childTnLst>
                          </p:cTn>
                        </p:par>
                        <p:par>
                          <p:cTn id="163" fill="hold">
                            <p:stCondLst>
                              <p:cond delay="10100"/>
                            </p:stCondLst>
                            <p:childTnLst>
                              <p:par>
                                <p:cTn id="164" presetID="2" presetClass="entr" presetSubtype="4" decel="100000" fill="hold" grpId="0" nodeType="afterEffect">
                                  <p:stCondLst>
                                    <p:cond delay="0"/>
                                  </p:stCondLst>
                                  <p:childTnLst>
                                    <p:set>
                                      <p:cBhvr>
                                        <p:cTn id="165" dur="1" fill="hold">
                                          <p:stCondLst>
                                            <p:cond delay="0"/>
                                          </p:stCondLst>
                                        </p:cTn>
                                        <p:tgtEl>
                                          <p:spTgt spid="33"/>
                                        </p:tgtEl>
                                        <p:attrNameLst>
                                          <p:attrName>style.visibility</p:attrName>
                                        </p:attrNameLst>
                                      </p:cBhvr>
                                      <p:to>
                                        <p:strVal val="visible"/>
                                      </p:to>
                                    </p:set>
                                    <p:anim calcmode="lin" valueType="num">
                                      <p:cBhvr additive="base">
                                        <p:cTn id="166" dur="500" fill="hold"/>
                                        <p:tgtEl>
                                          <p:spTgt spid="33"/>
                                        </p:tgtEl>
                                        <p:attrNameLst>
                                          <p:attrName>ppt_x</p:attrName>
                                        </p:attrNameLst>
                                      </p:cBhvr>
                                      <p:tavLst>
                                        <p:tav tm="0">
                                          <p:val>
                                            <p:strVal val="#ppt_x"/>
                                          </p:val>
                                        </p:tav>
                                        <p:tav tm="100000">
                                          <p:val>
                                            <p:strVal val="#ppt_x"/>
                                          </p:val>
                                        </p:tav>
                                      </p:tavLst>
                                    </p:anim>
                                    <p:anim calcmode="lin" valueType="num">
                                      <p:cBhvr additive="base">
                                        <p:cTn id="167" dur="500" fill="hold"/>
                                        <p:tgtEl>
                                          <p:spTgt spid="33"/>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100"/>
                                  </p:stCondLst>
                                  <p:childTnLst>
                                    <p:set>
                                      <p:cBhvr>
                                        <p:cTn id="169" dur="1" fill="hold">
                                          <p:stCondLst>
                                            <p:cond delay="0"/>
                                          </p:stCondLst>
                                        </p:cTn>
                                        <p:tgtEl>
                                          <p:spTgt spid="32">
                                            <p:txEl>
                                              <p:pRg st="0" end="0"/>
                                            </p:txEl>
                                          </p:spTgt>
                                        </p:tgtEl>
                                        <p:attrNameLst>
                                          <p:attrName>style.visibility</p:attrName>
                                        </p:attrNameLst>
                                      </p:cBhvr>
                                      <p:to>
                                        <p:strVal val="visible"/>
                                      </p:to>
                                    </p:set>
                                    <p:anim calcmode="lin" valueType="num">
                                      <p:cBhvr additive="base">
                                        <p:cTn id="170"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668053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6779524"/>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667819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668053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668053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194417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 presetClass="entr" presetSubtype="4" decel="10000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1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25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750"/>
                                        <p:tgtEl>
                                          <p:spTgt spid="13"/>
                                        </p:tgtEl>
                                      </p:cBhvr>
                                    </p:animEffect>
                                  </p:childTnLst>
                                </p:cTn>
                              </p:par>
                              <p:par>
                                <p:cTn id="52" presetID="10" presetClass="entr" presetSubtype="0" fill="hold" grpId="0" nodeType="withEffect">
                                  <p:stCondLst>
                                    <p:cond delay="1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750"/>
                                        <p:tgtEl>
                                          <p:spTgt spid="14"/>
                                        </p:tgtEl>
                                      </p:cBhvr>
                                    </p:animEffect>
                                  </p:childTnLst>
                                </p:cTn>
                              </p:par>
                              <p:par>
                                <p:cTn id="55" presetID="10" presetClass="entr" presetSubtype="0" fill="hold" grpId="0" nodeType="withEffect">
                                  <p:stCondLst>
                                    <p:cond delay="20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750"/>
                                        <p:tgtEl>
                                          <p:spTgt spid="15"/>
                                        </p:tgtEl>
                                      </p:cBhvr>
                                    </p:animEffect>
                                  </p:childTnLst>
                                </p:cTn>
                              </p:par>
                              <p:par>
                                <p:cTn id="58" presetID="2" presetClass="entr" presetSubtype="1" decel="100000" fill="hold" grpId="1"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750" fill="hold"/>
                                        <p:tgtEl>
                                          <p:spTgt spid="13"/>
                                        </p:tgtEl>
                                        <p:attrNameLst>
                                          <p:attrName>ppt_x</p:attrName>
                                        </p:attrNameLst>
                                      </p:cBhvr>
                                      <p:tavLst>
                                        <p:tav tm="0">
                                          <p:val>
                                            <p:strVal val="#ppt_x"/>
                                          </p:val>
                                        </p:tav>
                                        <p:tav tm="100000">
                                          <p:val>
                                            <p:strVal val="#ppt_x"/>
                                          </p:val>
                                        </p:tav>
                                      </p:tavLst>
                                    </p:anim>
                                    <p:anim calcmode="lin" valueType="num">
                                      <p:cBhvr additive="base">
                                        <p:cTn id="61" dur="750" fill="hold"/>
                                        <p:tgtEl>
                                          <p:spTgt spid="13"/>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1" nodeType="withEffect">
                                  <p:stCondLst>
                                    <p:cond delay="10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750" fill="hold"/>
                                        <p:tgtEl>
                                          <p:spTgt spid="14"/>
                                        </p:tgtEl>
                                        <p:attrNameLst>
                                          <p:attrName>ppt_x</p:attrName>
                                        </p:attrNameLst>
                                      </p:cBhvr>
                                      <p:tavLst>
                                        <p:tav tm="0">
                                          <p:val>
                                            <p:strVal val="#ppt_x"/>
                                          </p:val>
                                        </p:tav>
                                        <p:tav tm="100000">
                                          <p:val>
                                            <p:strVal val="#ppt_x"/>
                                          </p:val>
                                        </p:tav>
                                      </p:tavLst>
                                    </p:anim>
                                    <p:anim calcmode="lin" valueType="num">
                                      <p:cBhvr additive="base">
                                        <p:cTn id="65" dur="750" fill="hold"/>
                                        <p:tgtEl>
                                          <p:spTgt spid="14"/>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20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750" fill="hold"/>
                                        <p:tgtEl>
                                          <p:spTgt spid="15"/>
                                        </p:tgtEl>
                                        <p:attrNameLst>
                                          <p:attrName>ppt_x</p:attrName>
                                        </p:attrNameLst>
                                      </p:cBhvr>
                                      <p:tavLst>
                                        <p:tav tm="0">
                                          <p:val>
                                            <p:strVal val="#ppt_x"/>
                                          </p:val>
                                        </p:tav>
                                        <p:tav tm="100000">
                                          <p:val>
                                            <p:strVal val="#ppt_x"/>
                                          </p:val>
                                        </p:tav>
                                      </p:tavLst>
                                    </p:anim>
                                    <p:anim calcmode="lin" valueType="num">
                                      <p:cBhvr additive="base">
                                        <p:cTn id="69" dur="750" fill="hold"/>
                                        <p:tgtEl>
                                          <p:spTgt spid="15"/>
                                        </p:tgtEl>
                                        <p:attrNameLst>
                                          <p:attrName>ppt_y</p:attrName>
                                        </p:attrNameLst>
                                      </p:cBhvr>
                                      <p:tavLst>
                                        <p:tav tm="0">
                                          <p:val>
                                            <p:strVal val="0-#ppt_h/2"/>
                                          </p:val>
                                        </p:tav>
                                        <p:tav tm="100000">
                                          <p:val>
                                            <p:strVal val="#ppt_y"/>
                                          </p:val>
                                        </p:tav>
                                      </p:tavLst>
                                    </p:anim>
                                  </p:childTnLst>
                                </p:cTn>
                              </p:par>
                            </p:childTnLst>
                          </p:cTn>
                        </p:par>
                        <p:par>
                          <p:cTn id="70" fill="hold">
                            <p:stCondLst>
                              <p:cond delay="3500"/>
                            </p:stCondLst>
                            <p:childTnLst>
                              <p:par>
                                <p:cTn id="71" presetID="2" presetClass="entr" presetSubtype="4" decel="100000" fill="hold" grpId="0" nodeType="afterEffect">
                                  <p:stCondLst>
                                    <p:cond delay="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400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100"/>
                                  </p:stCondLst>
                                  <p:childTnLst>
                                    <p:set>
                                      <p:cBhvr>
                                        <p:cTn id="81" dur="1" fill="hold">
                                          <p:stCondLst>
                                            <p:cond delay="0"/>
                                          </p:stCondLst>
                                        </p:cTn>
                                        <p:tgtEl>
                                          <p:spTgt spid="26">
                                            <p:txEl>
                                              <p:pRg st="0" end="0"/>
                                            </p:txEl>
                                          </p:spTgt>
                                        </p:tgtEl>
                                        <p:attrNameLst>
                                          <p:attrName>style.visibility</p:attrName>
                                        </p:attrNameLst>
                                      </p:cBhvr>
                                      <p:to>
                                        <p:strVal val="visible"/>
                                      </p:to>
                                    </p:set>
                                    <p:anim calcmode="lin" valueType="num">
                                      <p:cBhvr additive="base">
                                        <p:cTn id="8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84" fill="hold">
                            <p:stCondLst>
                              <p:cond delay="4600"/>
                            </p:stCondLst>
                            <p:childTnLst>
                              <p:par>
                                <p:cTn id="85" presetID="10" presetClass="entr" presetSubtype="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750"/>
                                        <p:tgtEl>
                                          <p:spTgt spid="16"/>
                                        </p:tgtEl>
                                      </p:cBhvr>
                                    </p:animEffect>
                                  </p:childTnLst>
                                </p:cTn>
                              </p:par>
                              <p:par>
                                <p:cTn id="88" presetID="10" presetClass="entr" presetSubtype="0" fill="hold" grpId="0" nodeType="withEffect">
                                  <p:stCondLst>
                                    <p:cond delay="10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750"/>
                                        <p:tgtEl>
                                          <p:spTgt spid="17"/>
                                        </p:tgtEl>
                                      </p:cBhvr>
                                    </p:animEffect>
                                  </p:childTnLst>
                                </p:cTn>
                              </p:par>
                              <p:par>
                                <p:cTn id="91" presetID="10" presetClass="entr" presetSubtype="0" fill="hold" grpId="0" nodeType="withEffect">
                                  <p:stCondLst>
                                    <p:cond delay="20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750"/>
                                        <p:tgtEl>
                                          <p:spTgt spid="18"/>
                                        </p:tgtEl>
                                      </p:cBhvr>
                                    </p:animEffect>
                                  </p:childTnLst>
                                </p:cTn>
                              </p:par>
                              <p:par>
                                <p:cTn id="94" presetID="2" presetClass="entr" presetSubtype="1" decel="100000" fill="hold" grpId="1" nodeType="withEffect">
                                  <p:stCondLst>
                                    <p:cond delay="0"/>
                                  </p:stCondLst>
                                  <p:childTnLst>
                                    <p:set>
                                      <p:cBhvr>
                                        <p:cTn id="95" dur="1" fill="hold">
                                          <p:stCondLst>
                                            <p:cond delay="0"/>
                                          </p:stCondLst>
                                        </p:cTn>
                                        <p:tgtEl>
                                          <p:spTgt spid="16"/>
                                        </p:tgtEl>
                                        <p:attrNameLst>
                                          <p:attrName>style.visibility</p:attrName>
                                        </p:attrNameLst>
                                      </p:cBhvr>
                                      <p:to>
                                        <p:strVal val="visible"/>
                                      </p:to>
                                    </p:set>
                                    <p:anim calcmode="lin" valueType="num">
                                      <p:cBhvr additive="base">
                                        <p:cTn id="96" dur="750" fill="hold"/>
                                        <p:tgtEl>
                                          <p:spTgt spid="16"/>
                                        </p:tgtEl>
                                        <p:attrNameLst>
                                          <p:attrName>ppt_x</p:attrName>
                                        </p:attrNameLst>
                                      </p:cBhvr>
                                      <p:tavLst>
                                        <p:tav tm="0">
                                          <p:val>
                                            <p:strVal val="#ppt_x"/>
                                          </p:val>
                                        </p:tav>
                                        <p:tav tm="100000">
                                          <p:val>
                                            <p:strVal val="#ppt_x"/>
                                          </p:val>
                                        </p:tav>
                                      </p:tavLst>
                                    </p:anim>
                                    <p:anim calcmode="lin" valueType="num">
                                      <p:cBhvr additive="base">
                                        <p:cTn id="97" dur="750" fill="hold"/>
                                        <p:tgtEl>
                                          <p:spTgt spid="16"/>
                                        </p:tgtEl>
                                        <p:attrNameLst>
                                          <p:attrName>ppt_y</p:attrName>
                                        </p:attrNameLst>
                                      </p:cBhvr>
                                      <p:tavLst>
                                        <p:tav tm="0">
                                          <p:val>
                                            <p:strVal val="0-#ppt_h/2"/>
                                          </p:val>
                                        </p:tav>
                                        <p:tav tm="100000">
                                          <p:val>
                                            <p:strVal val="#ppt_y"/>
                                          </p:val>
                                        </p:tav>
                                      </p:tavLst>
                                    </p:anim>
                                  </p:childTnLst>
                                </p:cTn>
                              </p:par>
                              <p:par>
                                <p:cTn id="98" presetID="2" presetClass="entr" presetSubtype="1" decel="100000" fill="hold" grpId="1" nodeType="withEffect">
                                  <p:stCondLst>
                                    <p:cond delay="100"/>
                                  </p:stCondLst>
                                  <p:childTnLst>
                                    <p:set>
                                      <p:cBhvr>
                                        <p:cTn id="99" dur="1" fill="hold">
                                          <p:stCondLst>
                                            <p:cond delay="0"/>
                                          </p:stCondLst>
                                        </p:cTn>
                                        <p:tgtEl>
                                          <p:spTgt spid="17"/>
                                        </p:tgtEl>
                                        <p:attrNameLst>
                                          <p:attrName>style.visibility</p:attrName>
                                        </p:attrNameLst>
                                      </p:cBhvr>
                                      <p:to>
                                        <p:strVal val="visible"/>
                                      </p:to>
                                    </p:set>
                                    <p:anim calcmode="lin" valueType="num">
                                      <p:cBhvr additive="base">
                                        <p:cTn id="100" dur="750" fill="hold"/>
                                        <p:tgtEl>
                                          <p:spTgt spid="17"/>
                                        </p:tgtEl>
                                        <p:attrNameLst>
                                          <p:attrName>ppt_x</p:attrName>
                                        </p:attrNameLst>
                                      </p:cBhvr>
                                      <p:tavLst>
                                        <p:tav tm="0">
                                          <p:val>
                                            <p:strVal val="#ppt_x"/>
                                          </p:val>
                                        </p:tav>
                                        <p:tav tm="100000">
                                          <p:val>
                                            <p:strVal val="#ppt_x"/>
                                          </p:val>
                                        </p:tav>
                                      </p:tavLst>
                                    </p:anim>
                                    <p:anim calcmode="lin" valueType="num">
                                      <p:cBhvr additive="base">
                                        <p:cTn id="101" dur="750" fill="hold"/>
                                        <p:tgtEl>
                                          <p:spTgt spid="1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1" nodeType="withEffect">
                                  <p:stCondLst>
                                    <p:cond delay="20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750" fill="hold"/>
                                        <p:tgtEl>
                                          <p:spTgt spid="18"/>
                                        </p:tgtEl>
                                        <p:attrNameLst>
                                          <p:attrName>ppt_x</p:attrName>
                                        </p:attrNameLst>
                                      </p:cBhvr>
                                      <p:tavLst>
                                        <p:tav tm="0">
                                          <p:val>
                                            <p:strVal val="#ppt_x"/>
                                          </p:val>
                                        </p:tav>
                                        <p:tav tm="100000">
                                          <p:val>
                                            <p:strVal val="#ppt_x"/>
                                          </p:val>
                                        </p:tav>
                                      </p:tavLst>
                                    </p:anim>
                                    <p:anim calcmode="lin" valueType="num">
                                      <p:cBhvr additive="base">
                                        <p:cTn id="105" dur="750" fill="hold"/>
                                        <p:tgtEl>
                                          <p:spTgt spid="18"/>
                                        </p:tgtEl>
                                        <p:attrNameLst>
                                          <p:attrName>ppt_y</p:attrName>
                                        </p:attrNameLst>
                                      </p:cBhvr>
                                      <p:tavLst>
                                        <p:tav tm="0">
                                          <p:val>
                                            <p:strVal val="0-#ppt_h/2"/>
                                          </p:val>
                                        </p:tav>
                                        <p:tav tm="100000">
                                          <p:val>
                                            <p:strVal val="#ppt_y"/>
                                          </p:val>
                                        </p:tav>
                                      </p:tavLst>
                                    </p:anim>
                                  </p:childTnLst>
                                </p:cTn>
                              </p:par>
                            </p:childTnLst>
                          </p:cTn>
                        </p:par>
                        <p:par>
                          <p:cTn id="106" fill="hold">
                            <p:stCondLst>
                              <p:cond delay="5550"/>
                            </p:stCondLst>
                            <p:childTnLst>
                              <p:par>
                                <p:cTn id="107" presetID="2" presetClass="entr" presetSubtype="4" decel="100000" fill="hold" grpId="0" nodeType="afterEffect">
                                  <p:stCondLst>
                                    <p:cond delay="0"/>
                                  </p:stCondLst>
                                  <p:childTnLst>
                                    <p:set>
                                      <p:cBhvr>
                                        <p:cTn id="108" dur="1" fill="hold">
                                          <p:stCondLst>
                                            <p:cond delay="0"/>
                                          </p:stCondLst>
                                        </p:cTn>
                                        <p:tgtEl>
                                          <p:spTgt spid="28">
                                            <p:txEl>
                                              <p:pRg st="0" end="0"/>
                                            </p:txEl>
                                          </p:spTgt>
                                        </p:tgtEl>
                                        <p:attrNameLst>
                                          <p:attrName>style.visibility</p:attrName>
                                        </p:attrNameLst>
                                      </p:cBhvr>
                                      <p:to>
                                        <p:strVal val="visible"/>
                                      </p:to>
                                    </p:set>
                                    <p:anim calcmode="lin" valueType="num">
                                      <p:cBhvr additive="base">
                                        <p:cTn id="10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1" fill="hold">
                            <p:stCondLst>
                              <p:cond delay="6050"/>
                            </p:stCondLst>
                            <p:childTnLst>
                              <p:par>
                                <p:cTn id="112" presetID="2" presetClass="entr" presetSubtype="4" decel="100000"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additive="base">
                                        <p:cTn id="114" dur="500" fill="hold"/>
                                        <p:tgtEl>
                                          <p:spTgt spid="30"/>
                                        </p:tgtEl>
                                        <p:attrNameLst>
                                          <p:attrName>ppt_x</p:attrName>
                                        </p:attrNameLst>
                                      </p:cBhvr>
                                      <p:tavLst>
                                        <p:tav tm="0">
                                          <p:val>
                                            <p:strVal val="#ppt_x"/>
                                          </p:val>
                                        </p:tav>
                                        <p:tav tm="100000">
                                          <p:val>
                                            <p:strVal val="#ppt_x"/>
                                          </p:val>
                                        </p:tav>
                                      </p:tavLst>
                                    </p:anim>
                                    <p:anim calcmode="lin" valueType="num">
                                      <p:cBhvr additive="base">
                                        <p:cTn id="115" dur="500" fill="hold"/>
                                        <p:tgtEl>
                                          <p:spTgt spid="30"/>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100"/>
                                  </p:stCondLst>
                                  <p:childTnLst>
                                    <p:set>
                                      <p:cBhvr>
                                        <p:cTn id="117" dur="1" fill="hold">
                                          <p:stCondLst>
                                            <p:cond delay="0"/>
                                          </p:stCondLst>
                                        </p:cTn>
                                        <p:tgtEl>
                                          <p:spTgt spid="29">
                                            <p:txEl>
                                              <p:pRg st="0" end="0"/>
                                            </p:txEl>
                                          </p:spTgt>
                                        </p:tgtEl>
                                        <p:attrNameLst>
                                          <p:attrName>style.visibility</p:attrName>
                                        </p:attrNameLst>
                                      </p:cBhvr>
                                      <p:to>
                                        <p:strVal val="visible"/>
                                      </p:to>
                                    </p:set>
                                    <p:anim calcmode="lin" valueType="num">
                                      <p:cBhvr additive="base">
                                        <p:cTn id="118"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6650"/>
                            </p:stCondLst>
                            <p:childTnLst>
                              <p:par>
                                <p:cTn id="121" presetID="10" presetClass="entr" presetSubtype="0" fill="hold" grpId="0" nodeType="after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fade">
                                      <p:cBhvr>
                                        <p:cTn id="123" dur="750"/>
                                        <p:tgtEl>
                                          <p:spTgt spid="19"/>
                                        </p:tgtEl>
                                      </p:cBhvr>
                                    </p:animEffect>
                                  </p:childTnLst>
                                </p:cTn>
                              </p:par>
                              <p:par>
                                <p:cTn id="124" presetID="10" presetClass="entr" presetSubtype="0" fill="hold" grpId="0" nodeType="withEffect">
                                  <p:stCondLst>
                                    <p:cond delay="100"/>
                                  </p:stCondLst>
                                  <p:childTnLst>
                                    <p:set>
                                      <p:cBhvr>
                                        <p:cTn id="125" dur="1" fill="hold">
                                          <p:stCondLst>
                                            <p:cond delay="0"/>
                                          </p:stCondLst>
                                        </p:cTn>
                                        <p:tgtEl>
                                          <p:spTgt spid="20"/>
                                        </p:tgtEl>
                                        <p:attrNameLst>
                                          <p:attrName>style.visibility</p:attrName>
                                        </p:attrNameLst>
                                      </p:cBhvr>
                                      <p:to>
                                        <p:strVal val="visible"/>
                                      </p:to>
                                    </p:set>
                                    <p:animEffect transition="in" filter="fade">
                                      <p:cBhvr>
                                        <p:cTn id="126" dur="750"/>
                                        <p:tgtEl>
                                          <p:spTgt spid="20"/>
                                        </p:tgtEl>
                                      </p:cBhvr>
                                    </p:animEffect>
                                  </p:childTnLst>
                                </p:cTn>
                              </p:par>
                              <p:par>
                                <p:cTn id="127" presetID="10" presetClass="entr" presetSubtype="0" fill="hold" grpId="0" nodeType="withEffect">
                                  <p:stCondLst>
                                    <p:cond delay="200"/>
                                  </p:stCondLst>
                                  <p:childTnLst>
                                    <p:set>
                                      <p:cBhvr>
                                        <p:cTn id="128" dur="1" fill="hold">
                                          <p:stCondLst>
                                            <p:cond delay="0"/>
                                          </p:stCondLst>
                                        </p:cTn>
                                        <p:tgtEl>
                                          <p:spTgt spid="21"/>
                                        </p:tgtEl>
                                        <p:attrNameLst>
                                          <p:attrName>style.visibility</p:attrName>
                                        </p:attrNameLst>
                                      </p:cBhvr>
                                      <p:to>
                                        <p:strVal val="visible"/>
                                      </p:to>
                                    </p:set>
                                    <p:animEffect transition="in" filter="fade">
                                      <p:cBhvr>
                                        <p:cTn id="129" dur="750"/>
                                        <p:tgtEl>
                                          <p:spTgt spid="21"/>
                                        </p:tgtEl>
                                      </p:cBhvr>
                                    </p:animEffect>
                                  </p:childTnLst>
                                </p:cTn>
                              </p:par>
                              <p:par>
                                <p:cTn id="130" presetID="2" presetClass="entr" presetSubtype="1" decel="100000" fill="hold" grpId="1" nodeType="withEffect">
                                  <p:stCondLst>
                                    <p:cond delay="0"/>
                                  </p:stCondLst>
                                  <p:childTnLst>
                                    <p:set>
                                      <p:cBhvr>
                                        <p:cTn id="131" dur="1" fill="hold">
                                          <p:stCondLst>
                                            <p:cond delay="0"/>
                                          </p:stCondLst>
                                        </p:cTn>
                                        <p:tgtEl>
                                          <p:spTgt spid="19"/>
                                        </p:tgtEl>
                                        <p:attrNameLst>
                                          <p:attrName>style.visibility</p:attrName>
                                        </p:attrNameLst>
                                      </p:cBhvr>
                                      <p:to>
                                        <p:strVal val="visible"/>
                                      </p:to>
                                    </p:set>
                                    <p:anim calcmode="lin" valueType="num">
                                      <p:cBhvr additive="base">
                                        <p:cTn id="132" dur="750" fill="hold"/>
                                        <p:tgtEl>
                                          <p:spTgt spid="19"/>
                                        </p:tgtEl>
                                        <p:attrNameLst>
                                          <p:attrName>ppt_x</p:attrName>
                                        </p:attrNameLst>
                                      </p:cBhvr>
                                      <p:tavLst>
                                        <p:tav tm="0">
                                          <p:val>
                                            <p:strVal val="#ppt_x"/>
                                          </p:val>
                                        </p:tav>
                                        <p:tav tm="100000">
                                          <p:val>
                                            <p:strVal val="#ppt_x"/>
                                          </p:val>
                                        </p:tav>
                                      </p:tavLst>
                                    </p:anim>
                                    <p:anim calcmode="lin" valueType="num">
                                      <p:cBhvr additive="base">
                                        <p:cTn id="133" dur="750" fill="hold"/>
                                        <p:tgtEl>
                                          <p:spTgt spid="19"/>
                                        </p:tgtEl>
                                        <p:attrNameLst>
                                          <p:attrName>ppt_y</p:attrName>
                                        </p:attrNameLst>
                                      </p:cBhvr>
                                      <p:tavLst>
                                        <p:tav tm="0">
                                          <p:val>
                                            <p:strVal val="0-#ppt_h/2"/>
                                          </p:val>
                                        </p:tav>
                                        <p:tav tm="100000">
                                          <p:val>
                                            <p:strVal val="#ppt_y"/>
                                          </p:val>
                                        </p:tav>
                                      </p:tavLst>
                                    </p:anim>
                                  </p:childTnLst>
                                </p:cTn>
                              </p:par>
                              <p:par>
                                <p:cTn id="134" presetID="2" presetClass="entr" presetSubtype="1" decel="100000" fill="hold" grpId="1" nodeType="withEffect">
                                  <p:stCondLst>
                                    <p:cond delay="100"/>
                                  </p:stCondLst>
                                  <p:childTnLst>
                                    <p:set>
                                      <p:cBhvr>
                                        <p:cTn id="135" dur="1" fill="hold">
                                          <p:stCondLst>
                                            <p:cond delay="0"/>
                                          </p:stCondLst>
                                        </p:cTn>
                                        <p:tgtEl>
                                          <p:spTgt spid="20"/>
                                        </p:tgtEl>
                                        <p:attrNameLst>
                                          <p:attrName>style.visibility</p:attrName>
                                        </p:attrNameLst>
                                      </p:cBhvr>
                                      <p:to>
                                        <p:strVal val="visible"/>
                                      </p:to>
                                    </p:set>
                                    <p:anim calcmode="lin" valueType="num">
                                      <p:cBhvr additive="base">
                                        <p:cTn id="136" dur="750" fill="hold"/>
                                        <p:tgtEl>
                                          <p:spTgt spid="20"/>
                                        </p:tgtEl>
                                        <p:attrNameLst>
                                          <p:attrName>ppt_x</p:attrName>
                                        </p:attrNameLst>
                                      </p:cBhvr>
                                      <p:tavLst>
                                        <p:tav tm="0">
                                          <p:val>
                                            <p:strVal val="#ppt_x"/>
                                          </p:val>
                                        </p:tav>
                                        <p:tav tm="100000">
                                          <p:val>
                                            <p:strVal val="#ppt_x"/>
                                          </p:val>
                                        </p:tav>
                                      </p:tavLst>
                                    </p:anim>
                                    <p:anim calcmode="lin" valueType="num">
                                      <p:cBhvr additive="base">
                                        <p:cTn id="137" dur="750" fill="hold"/>
                                        <p:tgtEl>
                                          <p:spTgt spid="20"/>
                                        </p:tgtEl>
                                        <p:attrNameLst>
                                          <p:attrName>ppt_y</p:attrName>
                                        </p:attrNameLst>
                                      </p:cBhvr>
                                      <p:tavLst>
                                        <p:tav tm="0">
                                          <p:val>
                                            <p:strVal val="0-#ppt_h/2"/>
                                          </p:val>
                                        </p:tav>
                                        <p:tav tm="100000">
                                          <p:val>
                                            <p:strVal val="#ppt_y"/>
                                          </p:val>
                                        </p:tav>
                                      </p:tavLst>
                                    </p:anim>
                                  </p:childTnLst>
                                </p:cTn>
                              </p:par>
                              <p:par>
                                <p:cTn id="138" presetID="2" presetClass="entr" presetSubtype="1" decel="100000" fill="hold" grpId="1" nodeType="withEffect">
                                  <p:stCondLst>
                                    <p:cond delay="200"/>
                                  </p:stCondLst>
                                  <p:childTnLst>
                                    <p:set>
                                      <p:cBhvr>
                                        <p:cTn id="139" dur="1" fill="hold">
                                          <p:stCondLst>
                                            <p:cond delay="0"/>
                                          </p:stCondLst>
                                        </p:cTn>
                                        <p:tgtEl>
                                          <p:spTgt spid="21"/>
                                        </p:tgtEl>
                                        <p:attrNameLst>
                                          <p:attrName>style.visibility</p:attrName>
                                        </p:attrNameLst>
                                      </p:cBhvr>
                                      <p:to>
                                        <p:strVal val="visible"/>
                                      </p:to>
                                    </p:set>
                                    <p:anim calcmode="lin" valueType="num">
                                      <p:cBhvr additive="base">
                                        <p:cTn id="140" dur="750" fill="hold"/>
                                        <p:tgtEl>
                                          <p:spTgt spid="21"/>
                                        </p:tgtEl>
                                        <p:attrNameLst>
                                          <p:attrName>ppt_x</p:attrName>
                                        </p:attrNameLst>
                                      </p:cBhvr>
                                      <p:tavLst>
                                        <p:tav tm="0">
                                          <p:val>
                                            <p:strVal val="#ppt_x"/>
                                          </p:val>
                                        </p:tav>
                                        <p:tav tm="100000">
                                          <p:val>
                                            <p:strVal val="#ppt_x"/>
                                          </p:val>
                                        </p:tav>
                                      </p:tavLst>
                                    </p:anim>
                                    <p:anim calcmode="lin" valueType="num">
                                      <p:cBhvr additive="base">
                                        <p:cTn id="141" dur="750" fill="hold"/>
                                        <p:tgtEl>
                                          <p:spTgt spid="21"/>
                                        </p:tgtEl>
                                        <p:attrNameLst>
                                          <p:attrName>ppt_y</p:attrName>
                                        </p:attrNameLst>
                                      </p:cBhvr>
                                      <p:tavLst>
                                        <p:tav tm="0">
                                          <p:val>
                                            <p:strVal val="0-#ppt_h/2"/>
                                          </p:val>
                                        </p:tav>
                                        <p:tav tm="100000">
                                          <p:val>
                                            <p:strVal val="#ppt_y"/>
                                          </p:val>
                                        </p:tav>
                                      </p:tavLst>
                                    </p:anim>
                                  </p:childTnLst>
                                </p:cTn>
                              </p:par>
                            </p:childTnLst>
                          </p:cTn>
                        </p:par>
                        <p:par>
                          <p:cTn id="142" fill="hold">
                            <p:stCondLst>
                              <p:cond delay="7600"/>
                            </p:stCondLst>
                            <p:childTnLst>
                              <p:par>
                                <p:cTn id="143" presetID="2" presetClass="entr" presetSubtype="4" decel="100000" fill="hold" grpId="0" nodeType="afterEffect">
                                  <p:stCondLst>
                                    <p:cond delay="0"/>
                                  </p:stCondLst>
                                  <p:childTnLst>
                                    <p:set>
                                      <p:cBhvr>
                                        <p:cTn id="144" dur="1" fill="hold">
                                          <p:stCondLst>
                                            <p:cond delay="0"/>
                                          </p:stCondLst>
                                        </p:cTn>
                                        <p:tgtEl>
                                          <p:spTgt spid="31">
                                            <p:txEl>
                                              <p:pRg st="0" end="0"/>
                                            </p:txEl>
                                          </p:spTgt>
                                        </p:tgtEl>
                                        <p:attrNameLst>
                                          <p:attrName>style.visibility</p:attrName>
                                        </p:attrNameLst>
                                      </p:cBhvr>
                                      <p:to>
                                        <p:strVal val="visible"/>
                                      </p:to>
                                    </p:set>
                                    <p:anim calcmode="lin" valueType="num">
                                      <p:cBhvr additive="base">
                                        <p:cTn id="145"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47" fill="hold">
                            <p:stCondLst>
                              <p:cond delay="8100"/>
                            </p:stCondLst>
                            <p:childTnLst>
                              <p:par>
                                <p:cTn id="148" presetID="2" presetClass="entr" presetSubtype="4" decel="100000" fill="hold" grpId="0" nodeType="afterEffect">
                                  <p:stCondLst>
                                    <p:cond delay="0"/>
                                  </p:stCondLst>
                                  <p:childTnLst>
                                    <p:set>
                                      <p:cBhvr>
                                        <p:cTn id="149" dur="1" fill="hold">
                                          <p:stCondLst>
                                            <p:cond delay="0"/>
                                          </p:stCondLst>
                                        </p:cTn>
                                        <p:tgtEl>
                                          <p:spTgt spid="33"/>
                                        </p:tgtEl>
                                        <p:attrNameLst>
                                          <p:attrName>style.visibility</p:attrName>
                                        </p:attrNameLst>
                                      </p:cBhvr>
                                      <p:to>
                                        <p:strVal val="visible"/>
                                      </p:to>
                                    </p:set>
                                    <p:anim calcmode="lin" valueType="num">
                                      <p:cBhvr additive="base">
                                        <p:cTn id="150" dur="500" fill="hold"/>
                                        <p:tgtEl>
                                          <p:spTgt spid="33"/>
                                        </p:tgtEl>
                                        <p:attrNameLst>
                                          <p:attrName>ppt_x</p:attrName>
                                        </p:attrNameLst>
                                      </p:cBhvr>
                                      <p:tavLst>
                                        <p:tav tm="0">
                                          <p:val>
                                            <p:strVal val="#ppt_x"/>
                                          </p:val>
                                        </p:tav>
                                        <p:tav tm="100000">
                                          <p:val>
                                            <p:strVal val="#ppt_x"/>
                                          </p:val>
                                        </p:tav>
                                      </p:tavLst>
                                    </p:anim>
                                    <p:anim calcmode="lin" valueType="num">
                                      <p:cBhvr additive="base">
                                        <p:cTn id="151" dur="500" fill="hold"/>
                                        <p:tgtEl>
                                          <p:spTgt spid="33"/>
                                        </p:tgtEl>
                                        <p:attrNameLst>
                                          <p:attrName>ppt_y</p:attrName>
                                        </p:attrNameLst>
                                      </p:cBhvr>
                                      <p:tavLst>
                                        <p:tav tm="0">
                                          <p:val>
                                            <p:strVal val="1+#ppt_h/2"/>
                                          </p:val>
                                        </p:tav>
                                        <p:tav tm="100000">
                                          <p:val>
                                            <p:strVal val="#ppt_y"/>
                                          </p:val>
                                        </p:tav>
                                      </p:tavLst>
                                    </p:anim>
                                  </p:childTnLst>
                                </p:cTn>
                              </p:par>
                              <p:par>
                                <p:cTn id="152" presetID="2" presetClass="entr" presetSubtype="4" decel="100000" fill="hold" grpId="0" nodeType="withEffect">
                                  <p:stCondLst>
                                    <p:cond delay="100"/>
                                  </p:stCondLst>
                                  <p:childTnLst>
                                    <p:set>
                                      <p:cBhvr>
                                        <p:cTn id="153" dur="1" fill="hold">
                                          <p:stCondLst>
                                            <p:cond delay="0"/>
                                          </p:stCondLst>
                                        </p:cTn>
                                        <p:tgtEl>
                                          <p:spTgt spid="32">
                                            <p:txEl>
                                              <p:pRg st="0" end="0"/>
                                            </p:txEl>
                                          </p:spTgt>
                                        </p:tgtEl>
                                        <p:attrNameLst>
                                          <p:attrName>style.visibility</p:attrName>
                                        </p:attrNameLst>
                                      </p:cBhvr>
                                      <p:to>
                                        <p:strVal val="visible"/>
                                      </p:to>
                                    </p:set>
                                    <p:anim calcmode="lin" valueType="num">
                                      <p:cBhvr additive="base">
                                        <p:cTn id="15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3600000">
            <a:off x="1165671" y="3510331"/>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アーチ 12"/>
          <p:cNvSpPr/>
          <p:nvPr userDrawn="1"/>
        </p:nvSpPr>
        <p:spPr>
          <a:xfrm rot="6618510">
            <a:off x="1282259" y="3626919"/>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テキスト プレースホルダー 6"/>
          <p:cNvSpPr>
            <a:spLocks noGrp="1"/>
          </p:cNvSpPr>
          <p:nvPr>
            <p:ph type="body" sz="quarter" idx="15" hasCustomPrompt="1"/>
          </p:nvPr>
        </p:nvSpPr>
        <p:spPr>
          <a:xfrm>
            <a:off x="2023050" y="3745801"/>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2709065" y="4451978"/>
            <a:ext cx="13938025" cy="322782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095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0-#ppt_w/2"/>
                                          </p:val>
                                        </p:tav>
                                        <p:tav tm="100000">
                                          <p:val>
                                            <p:strVal val="#ppt_x"/>
                                          </p:val>
                                        </p:tav>
                                      </p:tavLst>
                                    </p:anim>
                                    <p:anim calcmode="lin" valueType="num">
                                      <p:cBhvr additive="base">
                                        <p:cTn id="20" dur="750" fill="hold"/>
                                        <p:tgtEl>
                                          <p:spTgt spid="5"/>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750"/>
                                        <p:tgtEl>
                                          <p:spTgt spid="13"/>
                                        </p:tgtEl>
                                      </p:cBhvr>
                                    </p:animEffect>
                                    <p:anim calcmode="lin" valueType="num">
                                      <p:cBhvr>
                                        <p:cTn id="24" dur="750" fill="hold"/>
                                        <p:tgtEl>
                                          <p:spTgt spid="13"/>
                                        </p:tgtEl>
                                        <p:attrNameLst>
                                          <p:attrName>ppt_w</p:attrName>
                                        </p:attrNameLst>
                                      </p:cBhvr>
                                      <p:tavLst>
                                        <p:tav tm="0" fmla="#ppt_w*sin(2.5*pi*$)">
                                          <p:val>
                                            <p:fltVal val="0"/>
                                          </p:val>
                                        </p:tav>
                                        <p:tav tm="100000">
                                          <p:val>
                                            <p:fltVal val="1"/>
                                          </p:val>
                                        </p:tav>
                                      </p:tavLst>
                                    </p:anim>
                                    <p:anim calcmode="lin" valueType="num">
                                      <p:cBhvr>
                                        <p:cTn id="25" dur="750" fill="hold"/>
                                        <p:tgtEl>
                                          <p:spTgt spid="13"/>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750"/>
                                        <p:tgtEl>
                                          <p:spTgt spid="5"/>
                                        </p:tgtEl>
                                      </p:cBhvr>
                                    </p:animEffect>
                                    <p:anim calcmode="lin" valueType="num">
                                      <p:cBhvr>
                                        <p:cTn id="29" dur="750" fill="hold"/>
                                        <p:tgtEl>
                                          <p:spTgt spid="5"/>
                                        </p:tgtEl>
                                        <p:attrNameLst>
                                          <p:attrName>ppt_w</p:attrName>
                                        </p:attrNameLst>
                                      </p:cBhvr>
                                      <p:tavLst>
                                        <p:tav tm="0" fmla="#ppt_w*sin(2.5*pi*$)">
                                          <p:val>
                                            <p:fltVal val="0"/>
                                          </p:val>
                                        </p:tav>
                                        <p:tav tm="100000">
                                          <p:val>
                                            <p:fltVal val="1"/>
                                          </p:val>
                                        </p:tav>
                                      </p:tavLst>
                                    </p:anim>
                                    <p:anim calcmode="lin" valueType="num">
                                      <p:cBhvr>
                                        <p:cTn id="30" dur="75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17">
                                            <p:txEl>
                                              <p:pRg st="0" end="0"/>
                                            </p:txEl>
                                          </p:spTgt>
                                        </p:tgtEl>
                                        <p:attrNameLst>
                                          <p:attrName>style.visibility</p:attrName>
                                        </p:attrNameLst>
                                      </p:cBhvr>
                                      <p:to>
                                        <p:strVal val="visible"/>
                                      </p:to>
                                    </p:set>
                                    <p:anim calcmode="lin" valueType="num">
                                      <p:cBhvr additive="base">
                                        <p:cTn id="38"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13" grpId="0" animBg="1"/>
      <p:bldP spid="13" grpId="1" animBg="1"/>
      <p:bldP spid="1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ersonal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4684657" y="5560522"/>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円/楕円 9"/>
          <p:cNvSpPr/>
          <p:nvPr userDrawn="1"/>
        </p:nvSpPr>
        <p:spPr>
          <a:xfrm>
            <a:off x="5706494" y="6515035"/>
            <a:ext cx="405980" cy="4059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11" name="円/楕円 10"/>
          <p:cNvSpPr/>
          <p:nvPr userDrawn="1"/>
        </p:nvSpPr>
        <p:spPr>
          <a:xfrm>
            <a:off x="1357412" y="2815601"/>
            <a:ext cx="4163054" cy="4163054"/>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6836" y="2898945"/>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193527" y="2691454"/>
            <a:ext cx="4163054" cy="4163054"/>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5"/>
          <p:cNvSpPr>
            <a:spLocks noGrp="1"/>
          </p:cNvSpPr>
          <p:nvPr>
            <p:ph type="pic" sz="quarter" idx="14" hasCustomPrompt="1"/>
          </p:nvPr>
        </p:nvSpPr>
        <p:spPr>
          <a:xfrm>
            <a:off x="1329275" y="2815600"/>
            <a:ext cx="4044577" cy="4044577"/>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627840" y="2220419"/>
            <a:ext cx="565687" cy="5656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6"/>
          <p:cNvSpPr>
            <a:spLocks noGrp="1"/>
          </p:cNvSpPr>
          <p:nvPr>
            <p:ph type="body" sz="quarter" idx="21" hasCustomPrompt="1"/>
          </p:nvPr>
        </p:nvSpPr>
        <p:spPr>
          <a:xfrm>
            <a:off x="541846" y="7178630"/>
            <a:ext cx="5663368"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1" hasCustomPrompt="1"/>
          </p:nvPr>
        </p:nvSpPr>
        <p:spPr>
          <a:xfrm>
            <a:off x="799793" y="7802411"/>
            <a:ext cx="5147474" cy="573935"/>
          </a:xfrm>
        </p:spPr>
        <p:txBody>
          <a:bodyPr anchor="t">
            <a:noAutofit/>
          </a:bodyPr>
          <a:lstStyle>
            <a:lvl1pPr algn="ctr">
              <a:defRPr sz="20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6" hasCustomPrompt="1"/>
          </p:nvPr>
        </p:nvSpPr>
        <p:spPr>
          <a:xfrm>
            <a:off x="6185744" y="2506652"/>
            <a:ext cx="5627977"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7" hasCustomPrompt="1"/>
          </p:nvPr>
        </p:nvSpPr>
        <p:spPr>
          <a:xfrm>
            <a:off x="6212228" y="3386005"/>
            <a:ext cx="5586604" cy="217451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6356244" y="329874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6356244" y="5763825"/>
            <a:ext cx="829194" cy="829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12"/>
          <p:cNvSpPr>
            <a:spLocks noGrp="1"/>
          </p:cNvSpPr>
          <p:nvPr>
            <p:ph type="pic" sz="quarter" idx="20" hasCustomPrompt="1"/>
          </p:nvPr>
        </p:nvSpPr>
        <p:spPr>
          <a:xfrm>
            <a:off x="6484144" y="5891725"/>
            <a:ext cx="573395" cy="573395"/>
          </a:xfrm>
        </p:spPr>
        <p:txBody>
          <a:bodyPr>
            <a:normAutofit/>
          </a:bodyPr>
          <a:lstStyle>
            <a:lvl1pPr>
              <a:defRPr sz="1600"/>
            </a:lvl1pPr>
          </a:lstStyle>
          <a:p>
            <a:r>
              <a:rPr kumimoji="1" lang="en-US" altLang="ja-JP" dirty="0"/>
              <a:t> </a:t>
            </a:r>
            <a:endParaRPr kumimoji="1" lang="ja-JP" altLang="en-US" dirty="0"/>
          </a:p>
        </p:txBody>
      </p:sp>
      <p:sp>
        <p:nvSpPr>
          <p:cNvPr id="25" name="円/楕円 24"/>
          <p:cNvSpPr/>
          <p:nvPr userDrawn="1"/>
        </p:nvSpPr>
        <p:spPr>
          <a:xfrm>
            <a:off x="6356243" y="6831797"/>
            <a:ext cx="829194" cy="8291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12"/>
          <p:cNvSpPr>
            <a:spLocks noGrp="1"/>
          </p:cNvSpPr>
          <p:nvPr>
            <p:ph type="pic" sz="quarter" idx="32" hasCustomPrompt="1"/>
          </p:nvPr>
        </p:nvSpPr>
        <p:spPr>
          <a:xfrm>
            <a:off x="6484143" y="6959697"/>
            <a:ext cx="573395" cy="573395"/>
          </a:xfrm>
        </p:spPr>
        <p:txBody>
          <a:bodyPr>
            <a:normAutofit/>
          </a:bodyPr>
          <a:lstStyle>
            <a:lvl1pPr>
              <a:defRPr sz="1600"/>
            </a:lvl1pPr>
          </a:lstStyle>
          <a:p>
            <a:r>
              <a:rPr kumimoji="1" lang="en-US" altLang="ja-JP" dirty="0"/>
              <a:t> </a:t>
            </a:r>
            <a:endParaRPr kumimoji="1" lang="ja-JP" altLang="en-US" dirty="0"/>
          </a:p>
        </p:txBody>
      </p:sp>
      <p:sp>
        <p:nvSpPr>
          <p:cNvPr id="27" name="円/楕円 26"/>
          <p:cNvSpPr/>
          <p:nvPr userDrawn="1"/>
        </p:nvSpPr>
        <p:spPr>
          <a:xfrm>
            <a:off x="6356244" y="7899770"/>
            <a:ext cx="829194" cy="829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12"/>
          <p:cNvSpPr>
            <a:spLocks noGrp="1"/>
          </p:cNvSpPr>
          <p:nvPr>
            <p:ph type="pic" sz="quarter" idx="33" hasCustomPrompt="1"/>
          </p:nvPr>
        </p:nvSpPr>
        <p:spPr>
          <a:xfrm>
            <a:off x="6484144" y="8027670"/>
            <a:ext cx="573395" cy="573395"/>
          </a:xfrm>
        </p:spPr>
        <p:txBody>
          <a:bodyPr>
            <a:normAutofit/>
          </a:bodyPr>
          <a:lstStyle>
            <a:lvl1pPr>
              <a:defRPr sz="1600"/>
            </a:lvl1pPr>
          </a:lstStyle>
          <a:p>
            <a:r>
              <a:rPr kumimoji="1" lang="en-US" altLang="ja-JP" dirty="0"/>
              <a:t> </a:t>
            </a:r>
            <a:endParaRPr kumimoji="1" lang="ja-JP" altLang="en-US" dirty="0"/>
          </a:p>
        </p:txBody>
      </p:sp>
      <p:sp>
        <p:nvSpPr>
          <p:cNvPr id="29" name="テキスト プレースホルダー 6"/>
          <p:cNvSpPr>
            <a:spLocks noGrp="1"/>
          </p:cNvSpPr>
          <p:nvPr>
            <p:ph type="body" sz="quarter" idx="34" hasCustomPrompt="1"/>
          </p:nvPr>
        </p:nvSpPr>
        <p:spPr>
          <a:xfrm>
            <a:off x="7185438" y="5818382"/>
            <a:ext cx="4629197" cy="720080"/>
          </a:xfrm>
        </p:spPr>
        <p:txBody>
          <a:bodyPr anchor="ctr">
            <a:noAutofit/>
          </a:bodyPr>
          <a:lstStyle>
            <a:lvl1pPr algn="l">
              <a:defRPr sz="1800" i="0" baseline="0">
                <a:solidFill>
                  <a:schemeClr val="accent1"/>
                </a:solidFill>
                <a:latin typeface="+mn-lt"/>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5" hasCustomPrompt="1"/>
          </p:nvPr>
        </p:nvSpPr>
        <p:spPr>
          <a:xfrm>
            <a:off x="7185438" y="6886354"/>
            <a:ext cx="4629197" cy="720080"/>
          </a:xfrm>
        </p:spPr>
        <p:txBody>
          <a:bodyPr anchor="ctr">
            <a:noAutofit/>
          </a:bodyPr>
          <a:lstStyle>
            <a:lvl1pPr algn="l">
              <a:defRPr sz="1800" i="0" baseline="0">
                <a:solidFill>
                  <a:schemeClr val="accent6"/>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36" hasCustomPrompt="1"/>
          </p:nvPr>
        </p:nvSpPr>
        <p:spPr>
          <a:xfrm>
            <a:off x="7185438" y="7954327"/>
            <a:ext cx="4629197" cy="720080"/>
          </a:xfrm>
        </p:spPr>
        <p:txBody>
          <a:bodyPr anchor="ctr">
            <a:noAutofit/>
          </a:bodyPr>
          <a:lstStyle>
            <a:lvl1pPr algn="l">
              <a:defRPr sz="1800" i="0" baseline="0">
                <a:solidFill>
                  <a:schemeClr val="accent3"/>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7" hasCustomPrompt="1"/>
          </p:nvPr>
        </p:nvSpPr>
        <p:spPr>
          <a:xfrm>
            <a:off x="11978303" y="2503262"/>
            <a:ext cx="5061477"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3" name="正方形/長方形 32"/>
          <p:cNvSpPr/>
          <p:nvPr userDrawn="1"/>
        </p:nvSpPr>
        <p:spPr>
          <a:xfrm>
            <a:off x="12148803" y="329535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8" hasCustomPrompt="1"/>
          </p:nvPr>
        </p:nvSpPr>
        <p:spPr>
          <a:xfrm>
            <a:off x="11968545" y="3606078"/>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7" name="グループ化 96"/>
          <p:cNvGrpSpPr/>
          <p:nvPr userDrawn="1"/>
        </p:nvGrpSpPr>
        <p:grpSpPr>
          <a:xfrm>
            <a:off x="12099171" y="4206974"/>
            <a:ext cx="5138100" cy="430805"/>
            <a:chOff x="12418479" y="4395656"/>
            <a:chExt cx="5138100" cy="430805"/>
          </a:xfrm>
        </p:grpSpPr>
        <p:sp>
          <p:nvSpPr>
            <p:cNvPr id="37" name="円/楕円 36"/>
            <p:cNvSpPr/>
            <p:nvPr userDrawn="1"/>
          </p:nvSpPr>
          <p:spPr>
            <a:xfrm>
              <a:off x="12418479"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a:off x="12941512"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13464545"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3987578"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510611"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15556677"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userDrawn="1"/>
          </p:nvSpPr>
          <p:spPr>
            <a:xfrm>
              <a:off x="16079710"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2577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503364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6602743"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6"/>
          <p:cNvSpPr>
            <a:spLocks noGrp="1"/>
          </p:cNvSpPr>
          <p:nvPr userDrawn="1">
            <p:ph type="body" sz="quarter" idx="39" hasCustomPrompt="1"/>
          </p:nvPr>
        </p:nvSpPr>
        <p:spPr>
          <a:xfrm>
            <a:off x="11968545" y="4912576"/>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8" name="グループ化 97"/>
          <p:cNvGrpSpPr/>
          <p:nvPr userDrawn="1"/>
        </p:nvGrpSpPr>
        <p:grpSpPr>
          <a:xfrm>
            <a:off x="12099171" y="5513472"/>
            <a:ext cx="5138100" cy="430805"/>
            <a:chOff x="12418479" y="5702154"/>
            <a:chExt cx="5138100" cy="430805"/>
          </a:xfrm>
        </p:grpSpPr>
        <p:sp>
          <p:nvSpPr>
            <p:cNvPr id="63" name="円/楕円 62"/>
            <p:cNvSpPr/>
            <p:nvPr userDrawn="1"/>
          </p:nvSpPr>
          <p:spPr>
            <a:xfrm>
              <a:off x="12418479"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2941512"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userDrawn="1"/>
          </p:nvSpPr>
          <p:spPr>
            <a:xfrm>
              <a:off x="13464545"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a:off x="13987578"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4510611"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5556677"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6079710"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712577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03364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userDrawn="1"/>
          </p:nvSpPr>
          <p:spPr>
            <a:xfrm>
              <a:off x="16602743"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テキスト プレースホルダー 6"/>
          <p:cNvSpPr>
            <a:spLocks noGrp="1"/>
          </p:cNvSpPr>
          <p:nvPr userDrawn="1">
            <p:ph type="body" sz="quarter" idx="40" hasCustomPrompt="1"/>
          </p:nvPr>
        </p:nvSpPr>
        <p:spPr>
          <a:xfrm>
            <a:off x="11968545" y="6219074"/>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9" name="グループ化 98"/>
          <p:cNvGrpSpPr/>
          <p:nvPr userDrawn="1"/>
        </p:nvGrpSpPr>
        <p:grpSpPr>
          <a:xfrm>
            <a:off x="12099171" y="6819970"/>
            <a:ext cx="5138100" cy="430805"/>
            <a:chOff x="12418479" y="7008652"/>
            <a:chExt cx="5138100" cy="430805"/>
          </a:xfrm>
        </p:grpSpPr>
        <p:sp>
          <p:nvSpPr>
            <p:cNvPr id="75" name="円/楕円 74"/>
            <p:cNvSpPr/>
            <p:nvPr userDrawn="1"/>
          </p:nvSpPr>
          <p:spPr>
            <a:xfrm>
              <a:off x="12418479"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userDrawn="1"/>
          </p:nvSpPr>
          <p:spPr>
            <a:xfrm>
              <a:off x="12941512"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userDrawn="1"/>
          </p:nvSpPr>
          <p:spPr>
            <a:xfrm>
              <a:off x="13464545"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3987578"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4510611"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5556677"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6079710"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712577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503364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6602743"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5" name="テキスト プレースホルダー 6"/>
          <p:cNvSpPr>
            <a:spLocks noGrp="1"/>
          </p:cNvSpPr>
          <p:nvPr userDrawn="1">
            <p:ph type="body" sz="quarter" idx="41" hasCustomPrompt="1"/>
          </p:nvPr>
        </p:nvSpPr>
        <p:spPr>
          <a:xfrm>
            <a:off x="11968545" y="7525572"/>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100" name="グループ化 99"/>
          <p:cNvGrpSpPr/>
          <p:nvPr userDrawn="1"/>
        </p:nvGrpSpPr>
        <p:grpSpPr>
          <a:xfrm>
            <a:off x="12099171" y="8126468"/>
            <a:ext cx="5138100" cy="430805"/>
            <a:chOff x="12418479" y="8315150"/>
            <a:chExt cx="5138100" cy="430805"/>
          </a:xfrm>
        </p:grpSpPr>
        <p:sp>
          <p:nvSpPr>
            <p:cNvPr id="87" name="円/楕円 86"/>
            <p:cNvSpPr/>
            <p:nvPr userDrawn="1"/>
          </p:nvSpPr>
          <p:spPr>
            <a:xfrm>
              <a:off x="12418479"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p:cNvSpPr/>
            <p:nvPr userDrawn="1"/>
          </p:nvSpPr>
          <p:spPr>
            <a:xfrm>
              <a:off x="12941512"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p:cNvSpPr/>
            <p:nvPr userDrawn="1"/>
          </p:nvSpPr>
          <p:spPr>
            <a:xfrm>
              <a:off x="13464545"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p:cNvSpPr/>
            <p:nvPr userDrawn="1"/>
          </p:nvSpPr>
          <p:spPr>
            <a:xfrm>
              <a:off x="13987578"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p:cNvSpPr/>
            <p:nvPr userDrawn="1"/>
          </p:nvSpPr>
          <p:spPr>
            <a:xfrm>
              <a:off x="14510611"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p:cNvSpPr/>
            <p:nvPr userDrawn="1"/>
          </p:nvSpPr>
          <p:spPr>
            <a:xfrm>
              <a:off x="15556677"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p:cNvSpPr/>
            <p:nvPr userDrawn="1"/>
          </p:nvSpPr>
          <p:spPr>
            <a:xfrm>
              <a:off x="16079710"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userDrawn="1"/>
          </p:nvSpPr>
          <p:spPr>
            <a:xfrm>
              <a:off x="1712577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p:cNvSpPr/>
            <p:nvPr userDrawn="1"/>
          </p:nvSpPr>
          <p:spPr>
            <a:xfrm>
              <a:off x="1503364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16602743"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1268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750" fill="hold"/>
                                        <p:tgtEl>
                                          <p:spTgt spid="12"/>
                                        </p:tgtEl>
                                        <p:attrNameLst>
                                          <p:attrName>ppt_w</p:attrName>
                                        </p:attrNameLst>
                                      </p:cBhvr>
                                      <p:tavLst>
                                        <p:tav tm="0">
                                          <p:val>
                                            <p:fltVal val="0"/>
                                          </p:val>
                                        </p:tav>
                                        <p:tav tm="100000">
                                          <p:val>
                                            <p:strVal val="#ppt_w"/>
                                          </p:val>
                                        </p:tav>
                                      </p:tavLst>
                                    </p:anim>
                                    <p:anim calcmode="lin" valueType="num">
                                      <p:cBhvr>
                                        <p:cTn id="16" dur="750" fill="hold"/>
                                        <p:tgtEl>
                                          <p:spTgt spid="12"/>
                                        </p:tgtEl>
                                        <p:attrNameLst>
                                          <p:attrName>ppt_h</p:attrName>
                                        </p:attrNameLst>
                                      </p:cBhvr>
                                      <p:tavLst>
                                        <p:tav tm="0">
                                          <p:val>
                                            <p:fltVal val="0"/>
                                          </p:val>
                                        </p:tav>
                                        <p:tav tm="100000">
                                          <p:val>
                                            <p:strVal val="#ppt_h"/>
                                          </p:val>
                                        </p:tav>
                                      </p:tavLst>
                                    </p:anim>
                                    <p:animEffect transition="in" filter="fade">
                                      <p:cBhvr>
                                        <p:cTn id="17" dur="750"/>
                                        <p:tgtEl>
                                          <p:spTgt spid="12"/>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750" fill="hold"/>
                                        <p:tgtEl>
                                          <p:spTgt spid="12"/>
                                        </p:tgtEl>
                                        <p:attrNameLst>
                                          <p:attrName>ppt_x</p:attrName>
                                        </p:attrNameLst>
                                      </p:cBhvr>
                                      <p:tavLst>
                                        <p:tav tm="0">
                                          <p:val>
                                            <p:strVal val="0-#ppt_w/2"/>
                                          </p:val>
                                        </p:tav>
                                        <p:tav tm="100000">
                                          <p:val>
                                            <p:strVal val="#ppt_x"/>
                                          </p:val>
                                        </p:tav>
                                      </p:tavLst>
                                    </p:anim>
                                    <p:anim calcmode="lin" valueType="num">
                                      <p:cBhvr additive="base">
                                        <p:cTn id="21" dur="750" fill="hold"/>
                                        <p:tgtEl>
                                          <p:spTgt spid="12"/>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750" fill="hold"/>
                                        <p:tgtEl>
                                          <p:spTgt spid="16"/>
                                        </p:tgtEl>
                                        <p:attrNameLst>
                                          <p:attrName>ppt_w</p:attrName>
                                        </p:attrNameLst>
                                      </p:cBhvr>
                                      <p:tavLst>
                                        <p:tav tm="0">
                                          <p:val>
                                            <p:fltVal val="0"/>
                                          </p:val>
                                        </p:tav>
                                        <p:tav tm="100000">
                                          <p:val>
                                            <p:strVal val="#ppt_w"/>
                                          </p:val>
                                        </p:tav>
                                      </p:tavLst>
                                    </p:anim>
                                    <p:anim calcmode="lin" valueType="num">
                                      <p:cBhvr>
                                        <p:cTn id="25" dur="750" fill="hold"/>
                                        <p:tgtEl>
                                          <p:spTgt spid="16"/>
                                        </p:tgtEl>
                                        <p:attrNameLst>
                                          <p:attrName>ppt_h</p:attrName>
                                        </p:attrNameLst>
                                      </p:cBhvr>
                                      <p:tavLst>
                                        <p:tav tm="0">
                                          <p:val>
                                            <p:fltVal val="0"/>
                                          </p:val>
                                        </p:tav>
                                        <p:tav tm="100000">
                                          <p:val>
                                            <p:strVal val="#ppt_h"/>
                                          </p:val>
                                        </p:tav>
                                      </p:tavLst>
                                    </p:anim>
                                    <p:animEffect transition="in" filter="fade">
                                      <p:cBhvr>
                                        <p:cTn id="26" dur="750"/>
                                        <p:tgtEl>
                                          <p:spTgt spid="16"/>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750" fill="hold"/>
                                        <p:tgtEl>
                                          <p:spTgt spid="16"/>
                                        </p:tgtEl>
                                        <p:attrNameLst>
                                          <p:attrName>ppt_x</p:attrName>
                                        </p:attrNameLst>
                                      </p:cBhvr>
                                      <p:tavLst>
                                        <p:tav tm="0">
                                          <p:val>
                                            <p:strVal val="0-#ppt_w/2"/>
                                          </p:val>
                                        </p:tav>
                                        <p:tav tm="100000">
                                          <p:val>
                                            <p:strVal val="#ppt_x"/>
                                          </p:val>
                                        </p:tav>
                                      </p:tavLst>
                                    </p:anim>
                                    <p:anim calcmode="lin" valueType="num">
                                      <p:cBhvr additive="base">
                                        <p:cTn id="30" dur="750" fill="hold"/>
                                        <p:tgtEl>
                                          <p:spTgt spid="16"/>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10"/>
                                        </p:tgtEl>
                                        <p:attrNameLst>
                                          <p:attrName>style.visibility</p:attrName>
                                        </p:attrNameLst>
                                      </p:cBhvr>
                                      <p:to>
                                        <p:strVal val="visible"/>
                                      </p:to>
                                    </p:set>
                                    <p:anim calcmode="lin" valueType="num">
                                      <p:cBhvr>
                                        <p:cTn id="33" dur="750" fill="hold"/>
                                        <p:tgtEl>
                                          <p:spTgt spid="10"/>
                                        </p:tgtEl>
                                        <p:attrNameLst>
                                          <p:attrName>ppt_w</p:attrName>
                                        </p:attrNameLst>
                                      </p:cBhvr>
                                      <p:tavLst>
                                        <p:tav tm="0">
                                          <p:val>
                                            <p:fltVal val="0"/>
                                          </p:val>
                                        </p:tav>
                                        <p:tav tm="100000">
                                          <p:val>
                                            <p:strVal val="#ppt_w"/>
                                          </p:val>
                                        </p:tav>
                                      </p:tavLst>
                                    </p:anim>
                                    <p:anim calcmode="lin" valueType="num">
                                      <p:cBhvr>
                                        <p:cTn id="34" dur="750" fill="hold"/>
                                        <p:tgtEl>
                                          <p:spTgt spid="10"/>
                                        </p:tgtEl>
                                        <p:attrNameLst>
                                          <p:attrName>ppt_h</p:attrName>
                                        </p:attrNameLst>
                                      </p:cBhvr>
                                      <p:tavLst>
                                        <p:tav tm="0">
                                          <p:val>
                                            <p:fltVal val="0"/>
                                          </p:val>
                                        </p:tav>
                                        <p:tav tm="100000">
                                          <p:val>
                                            <p:strVal val="#ppt_h"/>
                                          </p:val>
                                        </p:tav>
                                      </p:tavLst>
                                    </p:anim>
                                    <p:animEffect transition="in" filter="fade">
                                      <p:cBhvr>
                                        <p:cTn id="35" dur="750"/>
                                        <p:tgtEl>
                                          <p:spTgt spid="10"/>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750" fill="hold"/>
                                        <p:tgtEl>
                                          <p:spTgt spid="10"/>
                                        </p:tgtEl>
                                        <p:attrNameLst>
                                          <p:attrName>ppt_x</p:attrName>
                                        </p:attrNameLst>
                                      </p:cBhvr>
                                      <p:tavLst>
                                        <p:tav tm="0">
                                          <p:val>
                                            <p:strVal val="0-#ppt_w/2"/>
                                          </p:val>
                                        </p:tav>
                                        <p:tav tm="100000">
                                          <p:val>
                                            <p:strVal val="#ppt_x"/>
                                          </p:val>
                                        </p:tav>
                                      </p:tavLst>
                                    </p:anim>
                                    <p:anim calcmode="lin" valueType="num">
                                      <p:cBhvr additive="base">
                                        <p:cTn id="39" dur="750" fill="hold"/>
                                        <p:tgtEl>
                                          <p:spTgt spid="10"/>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p:cTn id="42" dur="750" fill="hold"/>
                                        <p:tgtEl>
                                          <p:spTgt spid="9"/>
                                        </p:tgtEl>
                                        <p:attrNameLst>
                                          <p:attrName>ppt_w</p:attrName>
                                        </p:attrNameLst>
                                      </p:cBhvr>
                                      <p:tavLst>
                                        <p:tav tm="0">
                                          <p:val>
                                            <p:fltVal val="0"/>
                                          </p:val>
                                        </p:tav>
                                        <p:tav tm="100000">
                                          <p:val>
                                            <p:strVal val="#ppt_w"/>
                                          </p:val>
                                        </p:tav>
                                      </p:tavLst>
                                    </p:anim>
                                    <p:anim calcmode="lin" valueType="num">
                                      <p:cBhvr>
                                        <p:cTn id="43" dur="750" fill="hold"/>
                                        <p:tgtEl>
                                          <p:spTgt spid="9"/>
                                        </p:tgtEl>
                                        <p:attrNameLst>
                                          <p:attrName>ppt_h</p:attrName>
                                        </p:attrNameLst>
                                      </p:cBhvr>
                                      <p:tavLst>
                                        <p:tav tm="0">
                                          <p:val>
                                            <p:fltVal val="0"/>
                                          </p:val>
                                        </p:tav>
                                        <p:tav tm="100000">
                                          <p:val>
                                            <p:strVal val="#ppt_h"/>
                                          </p:val>
                                        </p:tav>
                                      </p:tavLst>
                                    </p:anim>
                                    <p:animEffect transition="in" filter="fade">
                                      <p:cBhvr>
                                        <p:cTn id="44" dur="750"/>
                                        <p:tgtEl>
                                          <p:spTgt spid="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10" presetClass="entr" presetSubtype="0" fill="hold" grpId="0" nodeType="withEffect">
                                  <p:stCondLst>
                                    <p:cond delay="30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par>
                                <p:cTn id="52" presetID="2" presetClass="entr" presetSubtype="1" decel="100000" fill="hold" grpId="1" nodeType="withEffect">
                                  <p:stCondLst>
                                    <p:cond delay="30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1000" fill="hold"/>
                                        <p:tgtEl>
                                          <p:spTgt spid="11"/>
                                        </p:tgtEl>
                                        <p:attrNameLst>
                                          <p:attrName>ppt_x</p:attrName>
                                        </p:attrNameLst>
                                      </p:cBhvr>
                                      <p:tavLst>
                                        <p:tav tm="0">
                                          <p:val>
                                            <p:strVal val="#ppt_x"/>
                                          </p:val>
                                        </p:tav>
                                        <p:tav tm="100000">
                                          <p:val>
                                            <p:strVal val="#ppt_x"/>
                                          </p:val>
                                        </p:tav>
                                      </p:tavLst>
                                    </p:anim>
                                    <p:anim calcmode="lin" valueType="num">
                                      <p:cBhvr additive="base">
                                        <p:cTn id="55" dur="1000" fill="hold"/>
                                        <p:tgtEl>
                                          <p:spTgt spid="11"/>
                                        </p:tgtEl>
                                        <p:attrNameLst>
                                          <p:attrName>ppt_y</p:attrName>
                                        </p:attrNameLst>
                                      </p:cBhvr>
                                      <p:tavLst>
                                        <p:tav tm="0">
                                          <p:val>
                                            <p:strVal val="0-#ppt_h/2"/>
                                          </p:val>
                                        </p:tav>
                                        <p:tav tm="100000">
                                          <p:val>
                                            <p:strVal val="#ppt_y"/>
                                          </p:val>
                                        </p:tav>
                                      </p:tavLst>
                                    </p:anim>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childTnLst>
                                </p:cTn>
                              </p:par>
                              <p:par>
                                <p:cTn id="59" presetID="2" presetClass="entr" presetSubtype="1" decel="100000" fill="hold" grpId="1" nodeType="withEffect">
                                  <p:stCondLst>
                                    <p:cond delay="40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1000" fill="hold"/>
                                        <p:tgtEl>
                                          <p:spTgt spid="13"/>
                                        </p:tgtEl>
                                        <p:attrNameLst>
                                          <p:attrName>ppt_x</p:attrName>
                                        </p:attrNameLst>
                                      </p:cBhvr>
                                      <p:tavLst>
                                        <p:tav tm="0">
                                          <p:val>
                                            <p:strVal val="#ppt_x"/>
                                          </p:val>
                                        </p:tav>
                                        <p:tav tm="100000">
                                          <p:val>
                                            <p:strVal val="#ppt_x"/>
                                          </p:val>
                                        </p:tav>
                                      </p:tavLst>
                                    </p:anim>
                                    <p:anim calcmode="lin" valueType="num">
                                      <p:cBhvr additive="base">
                                        <p:cTn id="62" dur="1000" fill="hold"/>
                                        <p:tgtEl>
                                          <p:spTgt spid="13"/>
                                        </p:tgtEl>
                                        <p:attrNameLst>
                                          <p:attrName>ppt_y</p:attrName>
                                        </p:attrNameLst>
                                      </p:cBhvr>
                                      <p:tavLst>
                                        <p:tav tm="0">
                                          <p:val>
                                            <p:strVal val="0-#ppt_h/2"/>
                                          </p:val>
                                        </p:tav>
                                        <p:tav tm="100000">
                                          <p:val>
                                            <p:strVal val="#ppt_y"/>
                                          </p:val>
                                        </p:tav>
                                      </p:tavLst>
                                    </p:anim>
                                  </p:childTnLst>
                                </p:cTn>
                              </p:par>
                              <p:par>
                                <p:cTn id="63" presetID="10" presetClass="entr" presetSubtype="0" fill="hold" grpId="0" nodeType="withEffect">
                                  <p:stCondLst>
                                    <p:cond delay="50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childTnLst>
                                </p:cTn>
                              </p:par>
                              <p:par>
                                <p:cTn id="66" presetID="2" presetClass="entr" presetSubtype="1" decel="100000" fill="hold" grpId="1" nodeType="withEffect">
                                  <p:stCondLst>
                                    <p:cond delay="5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1000" fill="hold"/>
                                        <p:tgtEl>
                                          <p:spTgt spid="14"/>
                                        </p:tgtEl>
                                        <p:attrNameLst>
                                          <p:attrName>ppt_x</p:attrName>
                                        </p:attrNameLst>
                                      </p:cBhvr>
                                      <p:tavLst>
                                        <p:tav tm="0">
                                          <p:val>
                                            <p:strVal val="#ppt_x"/>
                                          </p:val>
                                        </p:tav>
                                        <p:tav tm="100000">
                                          <p:val>
                                            <p:strVal val="#ppt_x"/>
                                          </p:val>
                                        </p:tav>
                                      </p:tavLst>
                                    </p:anim>
                                    <p:anim calcmode="lin" valueType="num">
                                      <p:cBhvr additive="base">
                                        <p:cTn id="69" dur="1000" fill="hold"/>
                                        <p:tgtEl>
                                          <p:spTgt spid="14"/>
                                        </p:tgtEl>
                                        <p:attrNameLst>
                                          <p:attrName>ppt_y</p:attrName>
                                        </p:attrNameLst>
                                      </p:cBhvr>
                                      <p:tavLst>
                                        <p:tav tm="0">
                                          <p:val>
                                            <p:strVal val="0-#ppt_h/2"/>
                                          </p:val>
                                        </p:tav>
                                        <p:tav tm="100000">
                                          <p:val>
                                            <p:strVal val="#ppt_y"/>
                                          </p:val>
                                        </p:tav>
                                      </p:tavLst>
                                    </p:anim>
                                  </p:childTnLst>
                                </p:cTn>
                              </p:par>
                            </p:childTnLst>
                          </p:cTn>
                        </p:par>
                        <p:par>
                          <p:cTn id="70" fill="hold">
                            <p:stCondLst>
                              <p:cond delay="2000"/>
                            </p:stCondLst>
                            <p:childTnLst>
                              <p:par>
                                <p:cTn id="71" presetID="2" presetClass="entr" presetSubtype="4" decel="100000" fill="hold" grpId="0" nodeType="afterEffect">
                                  <p:stCondLst>
                                    <p:cond delay="500"/>
                                  </p:stCondLst>
                                  <p:childTnLst>
                                    <p:set>
                                      <p:cBhvr>
                                        <p:cTn id="72" dur="1" fill="hold">
                                          <p:stCondLst>
                                            <p:cond delay="0"/>
                                          </p:stCondLst>
                                        </p:cTn>
                                        <p:tgtEl>
                                          <p:spTgt spid="18">
                                            <p:txEl>
                                              <p:pRg st="0" end="0"/>
                                            </p:txEl>
                                          </p:spTgt>
                                        </p:tgtEl>
                                        <p:attrNameLst>
                                          <p:attrName>style.visibility</p:attrName>
                                        </p:attrNameLst>
                                      </p:cBhvr>
                                      <p:to>
                                        <p:strVal val="visible"/>
                                      </p:to>
                                    </p:set>
                                    <p:anim calcmode="lin" valueType="num">
                                      <p:cBhvr additive="base">
                                        <p:cTn id="73"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3000"/>
                            </p:stCondLst>
                            <p:childTnLst>
                              <p:par>
                                <p:cTn id="76" presetID="22" presetClass="entr" presetSubtype="8" fill="hold" grpId="0" nodeType="afterEffect">
                                  <p:stCondLst>
                                    <p:cond delay="0"/>
                                  </p:stCondLst>
                                  <p:childTnLst>
                                    <p:set>
                                      <p:cBhvr>
                                        <p:cTn id="77" dur="1" fill="hold">
                                          <p:stCondLst>
                                            <p:cond delay="0"/>
                                          </p:stCondLst>
                                        </p:cTn>
                                        <p:tgtEl>
                                          <p:spTgt spid="19">
                                            <p:txEl>
                                              <p:pRg st="0" end="0"/>
                                            </p:txEl>
                                          </p:spTgt>
                                        </p:tgtEl>
                                        <p:attrNameLst>
                                          <p:attrName>style.visibility</p:attrName>
                                        </p:attrNameLst>
                                      </p:cBhvr>
                                      <p:to>
                                        <p:strVal val="visible"/>
                                      </p:to>
                                    </p:set>
                                    <p:animEffect transition="in" filter="wipe(left)">
                                      <p:cBhvr>
                                        <p:cTn id="78" dur="500"/>
                                        <p:tgtEl>
                                          <p:spTgt spid="19">
                                            <p:txEl>
                                              <p:pRg st="0" end="0"/>
                                            </p:txEl>
                                          </p:spTgt>
                                        </p:tgtEl>
                                      </p:cBhvr>
                                    </p:animEffect>
                                  </p:childTnLst>
                                </p:cTn>
                              </p:par>
                            </p:childTnLst>
                          </p:cTn>
                        </p:par>
                        <p:par>
                          <p:cTn id="79" fill="hold">
                            <p:stCondLst>
                              <p:cond delay="3500"/>
                            </p:stCondLst>
                            <p:childTnLst>
                              <p:par>
                                <p:cTn id="80" presetID="2" presetClass="entr" presetSubtype="2" decel="100000" fill="hold" grpId="0" nodeType="afterEffect">
                                  <p:stCondLst>
                                    <p:cond delay="0"/>
                                  </p:stCondLst>
                                  <p:iterate type="wd">
                                    <p:tmPct val="10000"/>
                                  </p:iterate>
                                  <p:childTnLst>
                                    <p:set>
                                      <p:cBhvr>
                                        <p:cTn id="81" dur="1" fill="hold">
                                          <p:stCondLst>
                                            <p:cond delay="0"/>
                                          </p:stCondLst>
                                        </p:cTn>
                                        <p:tgtEl>
                                          <p:spTgt spid="20">
                                            <p:txEl>
                                              <p:pRg st="0" end="0"/>
                                            </p:txEl>
                                          </p:spTgt>
                                        </p:tgtEl>
                                        <p:attrNameLst>
                                          <p:attrName>style.visibility</p:attrName>
                                        </p:attrNameLst>
                                      </p:cBhvr>
                                      <p:to>
                                        <p:strVal val="visible"/>
                                      </p:to>
                                    </p:set>
                                    <p:anim calcmode="lin" valueType="num">
                                      <p:cBhvr additive="base">
                                        <p:cTn id="8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20">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 calcmode="lin" valueType="num">
                                      <p:cBhvr additive="base">
                                        <p:cTn id="8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500" fill="hold"/>
                                        <p:tgtEl>
                                          <p:spTgt spid="22"/>
                                        </p:tgtEl>
                                        <p:attrNameLst>
                                          <p:attrName>ppt_x</p:attrName>
                                        </p:attrNameLst>
                                      </p:cBhvr>
                                      <p:tavLst>
                                        <p:tav tm="0">
                                          <p:val>
                                            <p:strVal val="#ppt_x"/>
                                          </p:val>
                                        </p:tav>
                                        <p:tav tm="100000">
                                          <p:val>
                                            <p:strVal val="#ppt_x"/>
                                          </p:val>
                                        </p:tav>
                                      </p:tavLst>
                                    </p:anim>
                                    <p:anim calcmode="lin" valueType="num">
                                      <p:cBhvr additive="base">
                                        <p:cTn id="91" dur="500" fill="hold"/>
                                        <p:tgtEl>
                                          <p:spTgt spid="22"/>
                                        </p:tgtEl>
                                        <p:attrNameLst>
                                          <p:attrName>ppt_y</p:attrName>
                                        </p:attrNameLst>
                                      </p:cBhvr>
                                      <p:tavLst>
                                        <p:tav tm="0">
                                          <p:val>
                                            <p:strVal val="1+#ppt_h/2"/>
                                          </p:val>
                                        </p:tav>
                                        <p:tav tm="100000">
                                          <p:val>
                                            <p:strVal val="#ppt_y"/>
                                          </p:val>
                                        </p:tav>
                                      </p:tavLst>
                                    </p:anim>
                                  </p:childTnLst>
                                </p:cTn>
                              </p:par>
                            </p:childTnLst>
                          </p:cTn>
                        </p:par>
                        <p:par>
                          <p:cTn id="92" fill="hold">
                            <p:stCondLst>
                              <p:cond delay="4100"/>
                            </p:stCondLst>
                            <p:childTnLst>
                              <p:par>
                                <p:cTn id="93" presetID="53" presetClass="entr" presetSubtype="16"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 calcmode="lin" valueType="num">
                                      <p:cBhvr>
                                        <p:cTn id="95" dur="500" fill="hold"/>
                                        <p:tgtEl>
                                          <p:spTgt spid="23"/>
                                        </p:tgtEl>
                                        <p:attrNameLst>
                                          <p:attrName>ppt_w</p:attrName>
                                        </p:attrNameLst>
                                      </p:cBhvr>
                                      <p:tavLst>
                                        <p:tav tm="0">
                                          <p:val>
                                            <p:fltVal val="0"/>
                                          </p:val>
                                        </p:tav>
                                        <p:tav tm="100000">
                                          <p:val>
                                            <p:strVal val="#ppt_w"/>
                                          </p:val>
                                        </p:tav>
                                      </p:tavLst>
                                    </p:anim>
                                    <p:anim calcmode="lin" valueType="num">
                                      <p:cBhvr>
                                        <p:cTn id="96" dur="500" fill="hold"/>
                                        <p:tgtEl>
                                          <p:spTgt spid="23"/>
                                        </p:tgtEl>
                                        <p:attrNameLst>
                                          <p:attrName>ppt_h</p:attrName>
                                        </p:attrNameLst>
                                      </p:cBhvr>
                                      <p:tavLst>
                                        <p:tav tm="0">
                                          <p:val>
                                            <p:fltVal val="0"/>
                                          </p:val>
                                        </p:tav>
                                        <p:tav tm="100000">
                                          <p:val>
                                            <p:strVal val="#ppt_h"/>
                                          </p:val>
                                        </p:tav>
                                      </p:tavLst>
                                    </p:anim>
                                    <p:animEffect transition="in" filter="fade">
                                      <p:cBhvr>
                                        <p:cTn id="97" dur="500"/>
                                        <p:tgtEl>
                                          <p:spTgt spid="23"/>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childTnLst>
                          </p:cTn>
                        </p:par>
                        <p:par>
                          <p:cTn id="103" fill="hold">
                            <p:stCondLst>
                              <p:cond delay="4600"/>
                            </p:stCondLst>
                            <p:childTnLst>
                              <p:par>
                                <p:cTn id="104" presetID="2" presetClass="entr" presetSubtype="2" decel="100000" fill="hold" grpId="0" nodeType="afterEffect">
                                  <p:stCondLst>
                                    <p:cond delay="0"/>
                                  </p:stCondLst>
                                  <p:iterate type="wd">
                                    <p:tmPct val="10000"/>
                                  </p:iterate>
                                  <p:childTnLst>
                                    <p:set>
                                      <p:cBhvr>
                                        <p:cTn id="105" dur="1" fill="hold">
                                          <p:stCondLst>
                                            <p:cond delay="0"/>
                                          </p:stCondLst>
                                        </p:cTn>
                                        <p:tgtEl>
                                          <p:spTgt spid="29">
                                            <p:txEl>
                                              <p:pRg st="0" end="0"/>
                                            </p:txEl>
                                          </p:spTgt>
                                        </p:tgtEl>
                                        <p:attrNameLst>
                                          <p:attrName>style.visibility</p:attrName>
                                        </p:attrNameLst>
                                      </p:cBhvr>
                                      <p:to>
                                        <p:strVal val="visible"/>
                                      </p:to>
                                    </p:set>
                                    <p:anim calcmode="lin" valueType="num">
                                      <p:cBhvr additive="base">
                                        <p:cTn id="10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0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108" fill="hold">
                            <p:stCondLst>
                              <p:cond delay="5200"/>
                            </p:stCondLst>
                            <p:childTnLst>
                              <p:par>
                                <p:cTn id="109" presetID="53" presetClass="entr" presetSubtype="16"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500" fill="hold"/>
                                        <p:tgtEl>
                                          <p:spTgt spid="25"/>
                                        </p:tgtEl>
                                        <p:attrNameLst>
                                          <p:attrName>ppt_w</p:attrName>
                                        </p:attrNameLst>
                                      </p:cBhvr>
                                      <p:tavLst>
                                        <p:tav tm="0">
                                          <p:val>
                                            <p:fltVal val="0"/>
                                          </p:val>
                                        </p:tav>
                                        <p:tav tm="100000">
                                          <p:val>
                                            <p:strVal val="#ppt_w"/>
                                          </p:val>
                                        </p:tav>
                                      </p:tavLst>
                                    </p:anim>
                                    <p:anim calcmode="lin" valueType="num">
                                      <p:cBhvr>
                                        <p:cTn id="112" dur="500" fill="hold"/>
                                        <p:tgtEl>
                                          <p:spTgt spid="25"/>
                                        </p:tgtEl>
                                        <p:attrNameLst>
                                          <p:attrName>ppt_h</p:attrName>
                                        </p:attrNameLst>
                                      </p:cBhvr>
                                      <p:tavLst>
                                        <p:tav tm="0">
                                          <p:val>
                                            <p:fltVal val="0"/>
                                          </p:val>
                                        </p:tav>
                                        <p:tav tm="100000">
                                          <p:val>
                                            <p:strVal val="#ppt_h"/>
                                          </p:val>
                                        </p:tav>
                                      </p:tavLst>
                                    </p:anim>
                                    <p:animEffect transition="in" filter="fade">
                                      <p:cBhvr>
                                        <p:cTn id="113" dur="500"/>
                                        <p:tgtEl>
                                          <p:spTgt spid="25"/>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p:cTn id="116" dur="500" fill="hold"/>
                                        <p:tgtEl>
                                          <p:spTgt spid="26"/>
                                        </p:tgtEl>
                                        <p:attrNameLst>
                                          <p:attrName>ppt_w</p:attrName>
                                        </p:attrNameLst>
                                      </p:cBhvr>
                                      <p:tavLst>
                                        <p:tav tm="0">
                                          <p:val>
                                            <p:fltVal val="0"/>
                                          </p:val>
                                        </p:tav>
                                        <p:tav tm="100000">
                                          <p:val>
                                            <p:strVal val="#ppt_w"/>
                                          </p:val>
                                        </p:tav>
                                      </p:tavLst>
                                    </p:anim>
                                    <p:anim calcmode="lin" valueType="num">
                                      <p:cBhvr>
                                        <p:cTn id="117" dur="500" fill="hold"/>
                                        <p:tgtEl>
                                          <p:spTgt spid="26"/>
                                        </p:tgtEl>
                                        <p:attrNameLst>
                                          <p:attrName>ppt_h</p:attrName>
                                        </p:attrNameLst>
                                      </p:cBhvr>
                                      <p:tavLst>
                                        <p:tav tm="0">
                                          <p:val>
                                            <p:fltVal val="0"/>
                                          </p:val>
                                        </p:tav>
                                        <p:tav tm="100000">
                                          <p:val>
                                            <p:strVal val="#ppt_h"/>
                                          </p:val>
                                        </p:tav>
                                      </p:tavLst>
                                    </p:anim>
                                    <p:animEffect transition="in" filter="fade">
                                      <p:cBhvr>
                                        <p:cTn id="118" dur="500"/>
                                        <p:tgtEl>
                                          <p:spTgt spid="26"/>
                                        </p:tgtEl>
                                      </p:cBhvr>
                                    </p:animEffect>
                                  </p:childTnLst>
                                </p:cTn>
                              </p:par>
                            </p:childTnLst>
                          </p:cTn>
                        </p:par>
                        <p:par>
                          <p:cTn id="119" fill="hold">
                            <p:stCondLst>
                              <p:cond delay="5700"/>
                            </p:stCondLst>
                            <p:childTnLst>
                              <p:par>
                                <p:cTn id="120" presetID="2" presetClass="entr" presetSubtype="2" decel="100000" fill="hold" grpId="0" nodeType="afterEffect">
                                  <p:stCondLst>
                                    <p:cond delay="0"/>
                                  </p:stCondLst>
                                  <p:iterate type="wd">
                                    <p:tmPct val="10000"/>
                                  </p:iterate>
                                  <p:childTnLst>
                                    <p:set>
                                      <p:cBhvr>
                                        <p:cTn id="121" dur="1" fill="hold">
                                          <p:stCondLst>
                                            <p:cond delay="0"/>
                                          </p:stCondLst>
                                        </p:cTn>
                                        <p:tgtEl>
                                          <p:spTgt spid="30">
                                            <p:txEl>
                                              <p:pRg st="0" end="0"/>
                                            </p:txEl>
                                          </p:spTgt>
                                        </p:tgtEl>
                                        <p:attrNameLst>
                                          <p:attrName>style.visibility</p:attrName>
                                        </p:attrNameLst>
                                      </p:cBhvr>
                                      <p:to>
                                        <p:strVal val="visible"/>
                                      </p:to>
                                    </p:set>
                                    <p:anim calcmode="lin" valueType="num">
                                      <p:cBhvr additive="base">
                                        <p:cTn id="122"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6300"/>
                            </p:stCondLst>
                            <p:childTnLst>
                              <p:par>
                                <p:cTn id="125" presetID="53" presetClass="entr" presetSubtype="16" fill="hold" grpId="0" nodeType="after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500" fill="hold"/>
                                        <p:tgtEl>
                                          <p:spTgt spid="27"/>
                                        </p:tgtEl>
                                        <p:attrNameLst>
                                          <p:attrName>ppt_w</p:attrName>
                                        </p:attrNameLst>
                                      </p:cBhvr>
                                      <p:tavLst>
                                        <p:tav tm="0">
                                          <p:val>
                                            <p:fltVal val="0"/>
                                          </p:val>
                                        </p:tav>
                                        <p:tav tm="100000">
                                          <p:val>
                                            <p:strVal val="#ppt_w"/>
                                          </p:val>
                                        </p:tav>
                                      </p:tavLst>
                                    </p:anim>
                                    <p:anim calcmode="lin" valueType="num">
                                      <p:cBhvr>
                                        <p:cTn id="128" dur="500" fill="hold"/>
                                        <p:tgtEl>
                                          <p:spTgt spid="27"/>
                                        </p:tgtEl>
                                        <p:attrNameLst>
                                          <p:attrName>ppt_h</p:attrName>
                                        </p:attrNameLst>
                                      </p:cBhvr>
                                      <p:tavLst>
                                        <p:tav tm="0">
                                          <p:val>
                                            <p:fltVal val="0"/>
                                          </p:val>
                                        </p:tav>
                                        <p:tav tm="100000">
                                          <p:val>
                                            <p:strVal val="#ppt_h"/>
                                          </p:val>
                                        </p:tav>
                                      </p:tavLst>
                                    </p:anim>
                                    <p:animEffect transition="in" filter="fade">
                                      <p:cBhvr>
                                        <p:cTn id="129" dur="500"/>
                                        <p:tgtEl>
                                          <p:spTgt spid="27"/>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 calcmode="lin" valueType="num">
                                      <p:cBhvr>
                                        <p:cTn id="132" dur="500" fill="hold"/>
                                        <p:tgtEl>
                                          <p:spTgt spid="28"/>
                                        </p:tgtEl>
                                        <p:attrNameLst>
                                          <p:attrName>ppt_w</p:attrName>
                                        </p:attrNameLst>
                                      </p:cBhvr>
                                      <p:tavLst>
                                        <p:tav tm="0">
                                          <p:val>
                                            <p:fltVal val="0"/>
                                          </p:val>
                                        </p:tav>
                                        <p:tav tm="100000">
                                          <p:val>
                                            <p:strVal val="#ppt_w"/>
                                          </p:val>
                                        </p:tav>
                                      </p:tavLst>
                                    </p:anim>
                                    <p:anim calcmode="lin" valueType="num">
                                      <p:cBhvr>
                                        <p:cTn id="133" dur="500" fill="hold"/>
                                        <p:tgtEl>
                                          <p:spTgt spid="28"/>
                                        </p:tgtEl>
                                        <p:attrNameLst>
                                          <p:attrName>ppt_h</p:attrName>
                                        </p:attrNameLst>
                                      </p:cBhvr>
                                      <p:tavLst>
                                        <p:tav tm="0">
                                          <p:val>
                                            <p:fltVal val="0"/>
                                          </p:val>
                                        </p:tav>
                                        <p:tav tm="100000">
                                          <p:val>
                                            <p:strVal val="#ppt_h"/>
                                          </p:val>
                                        </p:tav>
                                      </p:tavLst>
                                    </p:anim>
                                    <p:animEffect transition="in" filter="fade">
                                      <p:cBhvr>
                                        <p:cTn id="134" dur="500"/>
                                        <p:tgtEl>
                                          <p:spTgt spid="28"/>
                                        </p:tgtEl>
                                      </p:cBhvr>
                                    </p:animEffect>
                                  </p:childTnLst>
                                </p:cTn>
                              </p:par>
                            </p:childTnLst>
                          </p:cTn>
                        </p:par>
                        <p:par>
                          <p:cTn id="135" fill="hold">
                            <p:stCondLst>
                              <p:cond delay="6800"/>
                            </p:stCondLst>
                            <p:childTnLst>
                              <p:par>
                                <p:cTn id="136" presetID="2" presetClass="entr" presetSubtype="2" decel="100000" fill="hold" grpId="0" nodeType="afterEffect">
                                  <p:stCondLst>
                                    <p:cond delay="0"/>
                                  </p:stCondLst>
                                  <p:iterate type="wd">
                                    <p:tmPct val="10000"/>
                                  </p:iterate>
                                  <p:childTnLst>
                                    <p:set>
                                      <p:cBhvr>
                                        <p:cTn id="137" dur="1" fill="hold">
                                          <p:stCondLst>
                                            <p:cond delay="0"/>
                                          </p:stCondLst>
                                        </p:cTn>
                                        <p:tgtEl>
                                          <p:spTgt spid="31">
                                            <p:txEl>
                                              <p:pRg st="0" end="0"/>
                                            </p:txEl>
                                          </p:spTgt>
                                        </p:tgtEl>
                                        <p:attrNameLst>
                                          <p:attrName>style.visibility</p:attrName>
                                        </p:attrNameLst>
                                      </p:cBhvr>
                                      <p:to>
                                        <p:strVal val="visible"/>
                                      </p:to>
                                    </p:set>
                                    <p:anim calcmode="lin" valueType="num">
                                      <p:cBhvr additive="base">
                                        <p:cTn id="13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7400"/>
                            </p:stCondLst>
                            <p:childTnLst>
                              <p:par>
                                <p:cTn id="141" presetID="2" presetClass="entr" presetSubtype="2" decel="100000" fill="hold" grpId="0" nodeType="afterEffect">
                                  <p:stCondLst>
                                    <p:cond delay="0"/>
                                  </p:stCondLst>
                                  <p:iterate type="wd">
                                    <p:tmPct val="10000"/>
                                  </p:iterate>
                                  <p:childTnLst>
                                    <p:set>
                                      <p:cBhvr>
                                        <p:cTn id="142" dur="1" fill="hold">
                                          <p:stCondLst>
                                            <p:cond delay="0"/>
                                          </p:stCondLst>
                                        </p:cTn>
                                        <p:tgtEl>
                                          <p:spTgt spid="32">
                                            <p:txEl>
                                              <p:pRg st="0" end="0"/>
                                            </p:txEl>
                                          </p:spTgt>
                                        </p:tgtEl>
                                        <p:attrNameLst>
                                          <p:attrName>style.visibility</p:attrName>
                                        </p:attrNameLst>
                                      </p:cBhvr>
                                      <p:to>
                                        <p:strVal val="visible"/>
                                      </p:to>
                                    </p:set>
                                    <p:anim calcmode="lin" valueType="num">
                                      <p:cBhvr additive="base">
                                        <p:cTn id="143"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44" dur="500" fill="hold"/>
                                        <p:tgtEl>
                                          <p:spTgt spid="32">
                                            <p:txEl>
                                              <p:pRg st="0" end="0"/>
                                            </p:txEl>
                                          </p:spTgt>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additive="base">
                                        <p:cTn id="147" dur="500" fill="hold"/>
                                        <p:tgtEl>
                                          <p:spTgt spid="33"/>
                                        </p:tgtEl>
                                        <p:attrNameLst>
                                          <p:attrName>ppt_x</p:attrName>
                                        </p:attrNameLst>
                                      </p:cBhvr>
                                      <p:tavLst>
                                        <p:tav tm="0">
                                          <p:val>
                                            <p:strVal val="#ppt_x"/>
                                          </p:val>
                                        </p:tav>
                                        <p:tav tm="100000">
                                          <p:val>
                                            <p:strVal val="#ppt_x"/>
                                          </p:val>
                                        </p:tav>
                                      </p:tavLst>
                                    </p:anim>
                                    <p:anim calcmode="lin" valueType="num">
                                      <p:cBhvr additive="base">
                                        <p:cTn id="148" dur="500" fill="hold"/>
                                        <p:tgtEl>
                                          <p:spTgt spid="33"/>
                                        </p:tgtEl>
                                        <p:attrNameLst>
                                          <p:attrName>ppt_y</p:attrName>
                                        </p:attrNameLst>
                                      </p:cBhvr>
                                      <p:tavLst>
                                        <p:tav tm="0">
                                          <p:val>
                                            <p:strVal val="1+#ppt_h/2"/>
                                          </p:val>
                                        </p:tav>
                                        <p:tav tm="100000">
                                          <p:val>
                                            <p:strVal val="#ppt_y"/>
                                          </p:val>
                                        </p:tav>
                                      </p:tavLst>
                                    </p:anim>
                                  </p:childTnLst>
                                </p:cTn>
                              </p:par>
                            </p:childTnLst>
                          </p:cTn>
                        </p:par>
                        <p:par>
                          <p:cTn id="149" fill="hold">
                            <p:stCondLst>
                              <p:cond delay="8000"/>
                            </p:stCondLst>
                            <p:childTnLst>
                              <p:par>
                                <p:cTn id="150" presetID="22" presetClass="entr" presetSubtype="8" fill="hold" grpId="0" nodeType="afterEffect">
                                  <p:stCondLst>
                                    <p:cond delay="0"/>
                                  </p:stCondLst>
                                  <p:childTnLst>
                                    <p:set>
                                      <p:cBhvr>
                                        <p:cTn id="151" dur="1" fill="hold">
                                          <p:stCondLst>
                                            <p:cond delay="0"/>
                                          </p:stCondLst>
                                        </p:cTn>
                                        <p:tgtEl>
                                          <p:spTgt spid="34">
                                            <p:txEl>
                                              <p:pRg st="0" end="0"/>
                                            </p:txEl>
                                          </p:spTgt>
                                        </p:tgtEl>
                                        <p:attrNameLst>
                                          <p:attrName>style.visibility</p:attrName>
                                        </p:attrNameLst>
                                      </p:cBhvr>
                                      <p:to>
                                        <p:strVal val="visible"/>
                                      </p:to>
                                    </p:set>
                                    <p:animEffect transition="in" filter="wipe(left)">
                                      <p:cBhvr>
                                        <p:cTn id="152" dur="500"/>
                                        <p:tgtEl>
                                          <p:spTgt spid="34">
                                            <p:txEl>
                                              <p:pRg st="0" end="0"/>
                                            </p:txEl>
                                          </p:spTgt>
                                        </p:tgtEl>
                                      </p:cBhvr>
                                    </p:animEffect>
                                  </p:childTnLst>
                                </p:cTn>
                              </p:par>
                              <p:par>
                                <p:cTn id="153" presetID="22" presetClass="entr" presetSubtype="8" fill="hold" nodeType="withEffect">
                                  <p:stCondLst>
                                    <p:cond delay="0"/>
                                  </p:stCondLst>
                                  <p:childTnLst>
                                    <p:set>
                                      <p:cBhvr>
                                        <p:cTn id="154" dur="1" fill="hold">
                                          <p:stCondLst>
                                            <p:cond delay="0"/>
                                          </p:stCondLst>
                                        </p:cTn>
                                        <p:tgtEl>
                                          <p:spTgt spid="97"/>
                                        </p:tgtEl>
                                        <p:attrNameLst>
                                          <p:attrName>style.visibility</p:attrName>
                                        </p:attrNameLst>
                                      </p:cBhvr>
                                      <p:to>
                                        <p:strVal val="visible"/>
                                      </p:to>
                                    </p:set>
                                    <p:animEffect transition="in" filter="wipe(left)">
                                      <p:cBhvr>
                                        <p:cTn id="155" dur="500"/>
                                        <p:tgtEl>
                                          <p:spTgt spid="97"/>
                                        </p:tgtEl>
                                      </p:cBhvr>
                                    </p:animEffect>
                                  </p:childTnLst>
                                </p:cTn>
                              </p:par>
                            </p:childTnLst>
                          </p:cTn>
                        </p:par>
                        <p:par>
                          <p:cTn id="156" fill="hold">
                            <p:stCondLst>
                              <p:cond delay="8500"/>
                            </p:stCondLst>
                            <p:childTnLst>
                              <p:par>
                                <p:cTn id="157" presetID="22" presetClass="entr" presetSubtype="8" fill="hold" grpId="0" nodeType="afterEffect">
                                  <p:stCondLst>
                                    <p:cond delay="0"/>
                                  </p:stCondLst>
                                  <p:childTnLst>
                                    <p:set>
                                      <p:cBhvr>
                                        <p:cTn id="158" dur="1" fill="hold">
                                          <p:stCondLst>
                                            <p:cond delay="0"/>
                                          </p:stCondLst>
                                        </p:cTn>
                                        <p:tgtEl>
                                          <p:spTgt spid="61">
                                            <p:txEl>
                                              <p:pRg st="0" end="0"/>
                                            </p:txEl>
                                          </p:spTgt>
                                        </p:tgtEl>
                                        <p:attrNameLst>
                                          <p:attrName>style.visibility</p:attrName>
                                        </p:attrNameLst>
                                      </p:cBhvr>
                                      <p:to>
                                        <p:strVal val="visible"/>
                                      </p:to>
                                    </p:set>
                                    <p:animEffect transition="in" filter="wipe(left)">
                                      <p:cBhvr>
                                        <p:cTn id="159" dur="500"/>
                                        <p:tgtEl>
                                          <p:spTgt spid="61">
                                            <p:txEl>
                                              <p:pRg st="0" end="0"/>
                                            </p:txEl>
                                          </p:spTgt>
                                        </p:tgtEl>
                                      </p:cBhvr>
                                    </p:animEffect>
                                  </p:childTnLst>
                                </p:cTn>
                              </p:par>
                              <p:par>
                                <p:cTn id="160" presetID="22" presetClass="entr" presetSubtype="8" fill="hold" nodeType="withEffect">
                                  <p:stCondLst>
                                    <p:cond delay="0"/>
                                  </p:stCondLst>
                                  <p:childTnLst>
                                    <p:set>
                                      <p:cBhvr>
                                        <p:cTn id="161" dur="1" fill="hold">
                                          <p:stCondLst>
                                            <p:cond delay="0"/>
                                          </p:stCondLst>
                                        </p:cTn>
                                        <p:tgtEl>
                                          <p:spTgt spid="98"/>
                                        </p:tgtEl>
                                        <p:attrNameLst>
                                          <p:attrName>style.visibility</p:attrName>
                                        </p:attrNameLst>
                                      </p:cBhvr>
                                      <p:to>
                                        <p:strVal val="visible"/>
                                      </p:to>
                                    </p:set>
                                    <p:animEffect transition="in" filter="wipe(left)">
                                      <p:cBhvr>
                                        <p:cTn id="162" dur="500"/>
                                        <p:tgtEl>
                                          <p:spTgt spid="98"/>
                                        </p:tgtEl>
                                      </p:cBhvr>
                                    </p:animEffect>
                                  </p:childTnLst>
                                </p:cTn>
                              </p:par>
                            </p:childTnLst>
                          </p:cTn>
                        </p:par>
                        <p:par>
                          <p:cTn id="163" fill="hold">
                            <p:stCondLst>
                              <p:cond delay="9000"/>
                            </p:stCondLst>
                            <p:childTnLst>
                              <p:par>
                                <p:cTn id="164" presetID="22" presetClass="entr" presetSubtype="8" fill="hold" grpId="0" nodeType="afterEffect">
                                  <p:stCondLst>
                                    <p:cond delay="0"/>
                                  </p:stCondLst>
                                  <p:childTnLst>
                                    <p:set>
                                      <p:cBhvr>
                                        <p:cTn id="165" dur="1" fill="hold">
                                          <p:stCondLst>
                                            <p:cond delay="0"/>
                                          </p:stCondLst>
                                        </p:cTn>
                                        <p:tgtEl>
                                          <p:spTgt spid="73">
                                            <p:txEl>
                                              <p:pRg st="0" end="0"/>
                                            </p:txEl>
                                          </p:spTgt>
                                        </p:tgtEl>
                                        <p:attrNameLst>
                                          <p:attrName>style.visibility</p:attrName>
                                        </p:attrNameLst>
                                      </p:cBhvr>
                                      <p:to>
                                        <p:strVal val="visible"/>
                                      </p:to>
                                    </p:set>
                                    <p:animEffect transition="in" filter="wipe(left)">
                                      <p:cBhvr>
                                        <p:cTn id="166" dur="500"/>
                                        <p:tgtEl>
                                          <p:spTgt spid="73">
                                            <p:txEl>
                                              <p:pRg st="0" end="0"/>
                                            </p:txEl>
                                          </p:spTgt>
                                        </p:tgtEl>
                                      </p:cBhvr>
                                    </p:animEffect>
                                  </p:childTnLst>
                                </p:cTn>
                              </p:par>
                              <p:par>
                                <p:cTn id="167" presetID="22" presetClass="entr" presetSubtype="8" fill="hold" nodeType="withEffect">
                                  <p:stCondLst>
                                    <p:cond delay="0"/>
                                  </p:stCondLst>
                                  <p:childTnLst>
                                    <p:set>
                                      <p:cBhvr>
                                        <p:cTn id="168" dur="1" fill="hold">
                                          <p:stCondLst>
                                            <p:cond delay="0"/>
                                          </p:stCondLst>
                                        </p:cTn>
                                        <p:tgtEl>
                                          <p:spTgt spid="99"/>
                                        </p:tgtEl>
                                        <p:attrNameLst>
                                          <p:attrName>style.visibility</p:attrName>
                                        </p:attrNameLst>
                                      </p:cBhvr>
                                      <p:to>
                                        <p:strVal val="visible"/>
                                      </p:to>
                                    </p:set>
                                    <p:animEffect transition="in" filter="wipe(left)">
                                      <p:cBhvr>
                                        <p:cTn id="169" dur="500"/>
                                        <p:tgtEl>
                                          <p:spTgt spid="99"/>
                                        </p:tgtEl>
                                      </p:cBhvr>
                                    </p:animEffect>
                                  </p:childTnLst>
                                </p:cTn>
                              </p:par>
                            </p:childTnLst>
                          </p:cTn>
                        </p:par>
                        <p:par>
                          <p:cTn id="170" fill="hold">
                            <p:stCondLst>
                              <p:cond delay="9500"/>
                            </p:stCondLst>
                            <p:childTnLst>
                              <p:par>
                                <p:cTn id="171" presetID="22" presetClass="entr" presetSubtype="8" fill="hold" grpId="0" nodeType="afterEffect">
                                  <p:stCondLst>
                                    <p:cond delay="0"/>
                                  </p:stCondLst>
                                  <p:childTnLst>
                                    <p:set>
                                      <p:cBhvr>
                                        <p:cTn id="172" dur="1" fill="hold">
                                          <p:stCondLst>
                                            <p:cond delay="0"/>
                                          </p:stCondLst>
                                        </p:cTn>
                                        <p:tgtEl>
                                          <p:spTgt spid="85">
                                            <p:txEl>
                                              <p:pRg st="0" end="0"/>
                                            </p:txEl>
                                          </p:spTgt>
                                        </p:tgtEl>
                                        <p:attrNameLst>
                                          <p:attrName>style.visibility</p:attrName>
                                        </p:attrNameLst>
                                      </p:cBhvr>
                                      <p:to>
                                        <p:strVal val="visible"/>
                                      </p:to>
                                    </p:set>
                                    <p:animEffect transition="in" filter="wipe(left)">
                                      <p:cBhvr>
                                        <p:cTn id="173" dur="500"/>
                                        <p:tgtEl>
                                          <p:spTgt spid="85">
                                            <p:txEl>
                                              <p:pRg st="0" end="0"/>
                                            </p:txEl>
                                          </p:spTgt>
                                        </p:tgtEl>
                                      </p:cBhvr>
                                    </p:animEffect>
                                  </p:childTnLst>
                                </p:cTn>
                              </p:par>
                              <p:par>
                                <p:cTn id="174" presetID="22" presetClass="entr" presetSubtype="8" fill="hold" nodeType="withEffect">
                                  <p:stCondLst>
                                    <p:cond delay="0"/>
                                  </p:stCondLst>
                                  <p:childTnLst>
                                    <p:set>
                                      <p:cBhvr>
                                        <p:cTn id="175" dur="1" fill="hold">
                                          <p:stCondLst>
                                            <p:cond delay="0"/>
                                          </p:stCondLst>
                                        </p:cTn>
                                        <p:tgtEl>
                                          <p:spTgt spid="100"/>
                                        </p:tgtEl>
                                        <p:attrNameLst>
                                          <p:attrName>style.visibility</p:attrName>
                                        </p:attrNameLst>
                                      </p:cBhvr>
                                      <p:to>
                                        <p:strVal val="visible"/>
                                      </p:to>
                                    </p:set>
                                    <p:animEffect transition="in" filter="wipe(left)">
                                      <p:cBhvr>
                                        <p:cTn id="17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8" grpId="0" build="p">
        <p:tmplLst>
          <p:tmpl lvl="1">
            <p:tnLst>
              <p:par>
                <p:cTn presetID="2" presetClass="entr" presetSubtype="4" decel="100000"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p:bldP spid="25" grpId="0" animBg="1"/>
      <p:bldP spid="26" grpId="0"/>
      <p:bldP spid="27" grpId="0" animBg="1"/>
      <p:bldP spid="28" grpId="0"/>
      <p:bldP spid="2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73" grpId="0" build="p">
        <p:tmplLst>
          <p:tmpl lvl="1">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85" grpId="0" build="p">
        <p:tmplLst>
          <p:tmpl lvl="1">
            <p:tnLst>
              <p:par>
                <p:cTn presetID="22" presetClass="entr" presetSubtype="8"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wipe(left)">
                      <p:cBhvr>
                        <p:cTn dur="500"/>
                        <p:tgtEl>
                          <p:spTgt spid="8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0" y="5533873"/>
            <a:ext cx="18286413" cy="136071"/>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6508" y="5533873"/>
            <a:ext cx="2871934" cy="136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15438932" y="5533871"/>
            <a:ext cx="2847482" cy="13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11290994" y="5533871"/>
            <a:ext cx="4160968" cy="13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7047864" y="5533871"/>
            <a:ext cx="4160968" cy="13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2886896" y="5533872"/>
            <a:ext cx="4160968" cy="136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573641" y="5297107"/>
            <a:ext cx="609600" cy="609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743064" y="5297107"/>
            <a:ext cx="609600" cy="60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928464" y="5297107"/>
            <a:ext cx="609600" cy="60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5108578" y="5297107"/>
            <a:ext cx="609600" cy="609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20" hasCustomPrompt="1"/>
          </p:nvPr>
        </p:nvSpPr>
        <p:spPr>
          <a:xfrm>
            <a:off x="1656175" y="4534744"/>
            <a:ext cx="2444532"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1" name="テキスト プレースホルダー 6"/>
          <p:cNvSpPr>
            <a:spLocks noGrp="1"/>
          </p:cNvSpPr>
          <p:nvPr>
            <p:ph type="body" sz="quarter" idx="21" hasCustomPrompt="1"/>
          </p:nvPr>
        </p:nvSpPr>
        <p:spPr>
          <a:xfrm>
            <a:off x="604304" y="3852575"/>
            <a:ext cx="454827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4" hasCustomPrompt="1"/>
          </p:nvPr>
        </p:nvSpPr>
        <p:spPr>
          <a:xfrm>
            <a:off x="604304" y="2428968"/>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3" name="正方形/長方形 22"/>
          <p:cNvSpPr/>
          <p:nvPr userDrawn="1"/>
        </p:nvSpPr>
        <p:spPr>
          <a:xfrm>
            <a:off x="1258261" y="37888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6"/>
          <p:cNvSpPr>
            <a:spLocks noGrp="1"/>
          </p:cNvSpPr>
          <p:nvPr>
            <p:ph type="body" sz="quarter" idx="25" hasCustomPrompt="1"/>
          </p:nvPr>
        </p:nvSpPr>
        <p:spPr>
          <a:xfrm>
            <a:off x="5825598" y="5961947"/>
            <a:ext cx="2444532"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5" name="テキスト プレースホルダー 6"/>
          <p:cNvSpPr>
            <a:spLocks noGrp="1"/>
          </p:cNvSpPr>
          <p:nvPr>
            <p:ph type="body" sz="quarter" idx="26" hasCustomPrompt="1"/>
          </p:nvPr>
        </p:nvSpPr>
        <p:spPr>
          <a:xfrm>
            <a:off x="4773727" y="6629607"/>
            <a:ext cx="454827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正方形/長方形 25"/>
          <p:cNvSpPr/>
          <p:nvPr userDrawn="1"/>
        </p:nvSpPr>
        <p:spPr>
          <a:xfrm>
            <a:off x="5427684" y="73787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7" hasCustomPrompt="1"/>
          </p:nvPr>
        </p:nvSpPr>
        <p:spPr>
          <a:xfrm>
            <a:off x="4773727"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8" hasCustomPrompt="1"/>
          </p:nvPr>
        </p:nvSpPr>
        <p:spPr>
          <a:xfrm>
            <a:off x="10010998" y="4512972"/>
            <a:ext cx="2444532"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9" name="テキスト プレースホルダー 6"/>
          <p:cNvSpPr>
            <a:spLocks noGrp="1"/>
          </p:cNvSpPr>
          <p:nvPr>
            <p:ph type="body" sz="quarter" idx="29" hasCustomPrompt="1"/>
          </p:nvPr>
        </p:nvSpPr>
        <p:spPr>
          <a:xfrm>
            <a:off x="8959127" y="3830803"/>
            <a:ext cx="454827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0" hasCustomPrompt="1"/>
          </p:nvPr>
        </p:nvSpPr>
        <p:spPr>
          <a:xfrm>
            <a:off x="8959127" y="2407196"/>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1" name="正方形/長方形 30"/>
          <p:cNvSpPr/>
          <p:nvPr userDrawn="1"/>
        </p:nvSpPr>
        <p:spPr>
          <a:xfrm>
            <a:off x="9613084" y="3767111"/>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31" hasCustomPrompt="1"/>
          </p:nvPr>
        </p:nvSpPr>
        <p:spPr>
          <a:xfrm>
            <a:off x="14215755" y="5961947"/>
            <a:ext cx="2444532"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33" name="テキスト プレースホルダー 6"/>
          <p:cNvSpPr>
            <a:spLocks noGrp="1"/>
          </p:cNvSpPr>
          <p:nvPr>
            <p:ph type="body" sz="quarter" idx="32" hasCustomPrompt="1"/>
          </p:nvPr>
        </p:nvSpPr>
        <p:spPr>
          <a:xfrm>
            <a:off x="13163884" y="6629607"/>
            <a:ext cx="4548274"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4" name="正方形/長方形 33"/>
          <p:cNvSpPr/>
          <p:nvPr userDrawn="1"/>
        </p:nvSpPr>
        <p:spPr>
          <a:xfrm>
            <a:off x="13817841" y="737871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33" hasCustomPrompt="1"/>
          </p:nvPr>
        </p:nvSpPr>
        <p:spPr>
          <a:xfrm>
            <a:off x="13163884"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320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2" presetClass="entr" presetSubtype="8"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 calcmode="lin" valueType="num">
                                      <p:cBhvr additive="base">
                                        <p:cTn id="2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1" decel="100000" fill="hold" grpId="0" nodeType="after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 calcmode="lin" valueType="num">
                                      <p:cBhvr additive="base">
                                        <p:cTn id="32"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 calcmode="lin" valueType="num">
                                      <p:cBhvr additive="base">
                                        <p:cTn id="40"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42" fill="hold">
                            <p:stCondLst>
                              <p:cond delay="2500"/>
                            </p:stCondLst>
                            <p:childTnLst>
                              <p:par>
                                <p:cTn id="43" presetID="2" presetClass="entr" presetSubtype="8" decel="100000"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par>
                                <p:cTn id="51" presetID="2" presetClass="entr" presetSubtype="4" decel="100000" fill="hold" grpId="0" nodeType="withEffect">
                                  <p:stCondLst>
                                    <p:cond delay="500"/>
                                  </p:stCondLst>
                                  <p:childTnLst>
                                    <p:set>
                                      <p:cBhvr>
                                        <p:cTn id="52" dur="1" fill="hold">
                                          <p:stCondLst>
                                            <p:cond delay="0"/>
                                          </p:stCondLst>
                                        </p:cTn>
                                        <p:tgtEl>
                                          <p:spTgt spid="24">
                                            <p:txEl>
                                              <p:pRg st="0" end="0"/>
                                            </p:txEl>
                                          </p:spTgt>
                                        </p:tgtEl>
                                        <p:attrNameLst>
                                          <p:attrName>style.visibility</p:attrName>
                                        </p:attrNameLst>
                                      </p:cBhvr>
                                      <p:to>
                                        <p:strVal val="visible"/>
                                      </p:to>
                                    </p:set>
                                    <p:anim calcmode="lin" valueType="num">
                                      <p:cBhvr additive="base">
                                        <p:cTn id="5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 presetClass="entr" presetSubtype="4" decel="100000" fill="hold" grpId="0" nodeType="afterEffect">
                                  <p:stCondLst>
                                    <p:cond delay="0"/>
                                  </p:stCondLst>
                                  <p:childTnLst>
                                    <p:set>
                                      <p:cBhvr>
                                        <p:cTn id="57" dur="1" fill="hold">
                                          <p:stCondLst>
                                            <p:cond delay="0"/>
                                          </p:stCondLst>
                                        </p:cTn>
                                        <p:tgtEl>
                                          <p:spTgt spid="25">
                                            <p:txEl>
                                              <p:pRg st="0" end="0"/>
                                            </p:txEl>
                                          </p:spTgt>
                                        </p:tgtEl>
                                        <p:attrNameLst>
                                          <p:attrName>style.visibility</p:attrName>
                                        </p:attrNameLst>
                                      </p:cBhvr>
                                      <p:to>
                                        <p:strVal val="visible"/>
                                      </p:to>
                                    </p:set>
                                    <p:anim calcmode="lin" valueType="num">
                                      <p:cBhvr additive="base">
                                        <p:cTn id="5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27">
                                            <p:txEl>
                                              <p:pRg st="0" end="0"/>
                                            </p:txEl>
                                          </p:spTgt>
                                        </p:tgtEl>
                                        <p:attrNameLst>
                                          <p:attrName>style.visibility</p:attrName>
                                        </p:attrNameLst>
                                      </p:cBhvr>
                                      <p:to>
                                        <p:strVal val="visible"/>
                                      </p:to>
                                    </p:set>
                                    <p:anim calcmode="lin" valueType="num">
                                      <p:cBhvr additive="base">
                                        <p:cTn id="6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8" decel="100000" fill="hold" grpId="0" nodeType="afterEffect">
                                  <p:stCondLst>
                                    <p:cond delay="50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0-#ppt_w/2"/>
                                          </p:val>
                                        </p:tav>
                                        <p:tav tm="100000">
                                          <p:val>
                                            <p:strVal val="#ppt_x"/>
                                          </p:val>
                                        </p:tav>
                                      </p:tavLst>
                                    </p:anim>
                                    <p:anim calcmode="lin" valueType="num">
                                      <p:cBhvr additive="base">
                                        <p:cTn id="72" dur="500" fill="hold"/>
                                        <p:tgtEl>
                                          <p:spTgt spid="18"/>
                                        </p:tgtEl>
                                        <p:attrNameLst>
                                          <p:attrName>ppt_y</p:attrName>
                                        </p:attrNameLst>
                                      </p:cBhvr>
                                      <p:tavLst>
                                        <p:tav tm="0">
                                          <p:val>
                                            <p:strVal val="#ppt_y"/>
                                          </p:val>
                                        </p:tav>
                                        <p:tav tm="100000">
                                          <p:val>
                                            <p:strVal val="#ppt_y"/>
                                          </p:val>
                                        </p:tav>
                                      </p:tavLst>
                                    </p:anim>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left)">
                                      <p:cBhvr>
                                        <p:cTn id="76" dur="500"/>
                                        <p:tgtEl>
                                          <p:spTgt spid="14"/>
                                        </p:tgtEl>
                                      </p:cBhvr>
                                    </p:animEffect>
                                  </p:childTnLst>
                                </p:cTn>
                              </p:par>
                              <p:par>
                                <p:cTn id="77" presetID="2" presetClass="entr" presetSubtype="1" decel="100000" fill="hold" grpId="0" nodeType="withEffect">
                                  <p:stCondLst>
                                    <p:cond delay="500"/>
                                  </p:stCondLst>
                                  <p:childTnLst>
                                    <p:set>
                                      <p:cBhvr>
                                        <p:cTn id="78" dur="1" fill="hold">
                                          <p:stCondLst>
                                            <p:cond delay="0"/>
                                          </p:stCondLst>
                                        </p:cTn>
                                        <p:tgtEl>
                                          <p:spTgt spid="28">
                                            <p:txEl>
                                              <p:pRg st="0" end="0"/>
                                            </p:txEl>
                                          </p:spTgt>
                                        </p:tgtEl>
                                        <p:attrNameLst>
                                          <p:attrName>style.visibility</p:attrName>
                                        </p:attrNameLst>
                                      </p:cBhvr>
                                      <p:to>
                                        <p:strVal val="visible"/>
                                      </p:to>
                                    </p:set>
                                    <p:anim calcmode="lin" valueType="num">
                                      <p:cBhvr additive="base">
                                        <p:cTn id="7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81" fill="hold">
                            <p:stCondLst>
                              <p:cond delay="7000"/>
                            </p:stCondLst>
                            <p:childTnLst>
                              <p:par>
                                <p:cTn id="82" presetID="2" presetClass="entr" presetSubtype="1" decel="10000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 calcmode="lin" valueType="num">
                                      <p:cBhvr additive="base">
                                        <p:cTn id="84"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29">
                                            <p:txEl>
                                              <p:pRg st="0" end="0"/>
                                            </p:txEl>
                                          </p:spTgt>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0"/>
                                  </p:stCondLst>
                                  <p:childTnLst>
                                    <p:set>
                                      <p:cBhvr>
                                        <p:cTn id="91" dur="1" fill="hold">
                                          <p:stCondLst>
                                            <p:cond delay="0"/>
                                          </p:stCondLst>
                                        </p:cTn>
                                        <p:tgtEl>
                                          <p:spTgt spid="30">
                                            <p:txEl>
                                              <p:pRg st="0" end="0"/>
                                            </p:txEl>
                                          </p:spTgt>
                                        </p:tgtEl>
                                        <p:attrNameLst>
                                          <p:attrName>style.visibility</p:attrName>
                                        </p:attrNameLst>
                                      </p:cBhvr>
                                      <p:to>
                                        <p:strVal val="visible"/>
                                      </p:to>
                                    </p:set>
                                    <p:anim calcmode="lin" valueType="num">
                                      <p:cBhvr additive="base">
                                        <p:cTn id="9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94" fill="hold">
                            <p:stCondLst>
                              <p:cond delay="7500"/>
                            </p:stCondLst>
                            <p:childTnLst>
                              <p:par>
                                <p:cTn id="95" presetID="2" presetClass="entr" presetSubtype="8" decel="100000" fill="hold" grpId="0" nodeType="afterEffect">
                                  <p:stCondLst>
                                    <p:cond delay="50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0-#ppt_w/2"/>
                                          </p:val>
                                        </p:tav>
                                        <p:tav tm="100000">
                                          <p:val>
                                            <p:strVal val="#ppt_x"/>
                                          </p:val>
                                        </p:tav>
                                      </p:tavLst>
                                    </p:anim>
                                    <p:anim calcmode="lin" valueType="num">
                                      <p:cBhvr additive="base">
                                        <p:cTn id="98" dur="500" fill="hold"/>
                                        <p:tgtEl>
                                          <p:spTgt spid="19"/>
                                        </p:tgtEl>
                                        <p:attrNameLst>
                                          <p:attrName>ppt_y</p:attrName>
                                        </p:attrNameLst>
                                      </p:cBhvr>
                                      <p:tavLst>
                                        <p:tav tm="0">
                                          <p:val>
                                            <p:strVal val="#ppt_y"/>
                                          </p:val>
                                        </p:tav>
                                        <p:tav tm="100000">
                                          <p:val>
                                            <p:strVal val="#ppt_y"/>
                                          </p:val>
                                        </p:tav>
                                      </p:tavLst>
                                    </p:anim>
                                  </p:childTnLst>
                                </p:cTn>
                              </p:par>
                            </p:childTnLst>
                          </p:cTn>
                        </p:par>
                        <p:par>
                          <p:cTn id="99" fill="hold">
                            <p:stCondLst>
                              <p:cond delay="8500"/>
                            </p:stCondLst>
                            <p:childTnLst>
                              <p:par>
                                <p:cTn id="100" presetID="22" presetClass="entr" presetSubtype="8" fill="hold" grpId="0" nodeType="after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wipe(left)">
                                      <p:cBhvr>
                                        <p:cTn id="102" dur="500"/>
                                        <p:tgtEl>
                                          <p:spTgt spid="13"/>
                                        </p:tgtEl>
                                      </p:cBhvr>
                                    </p:animEffect>
                                  </p:childTnLst>
                                </p:cTn>
                              </p:par>
                              <p:par>
                                <p:cTn id="103" presetID="2" presetClass="entr" presetSubtype="4" decel="100000" fill="hold" grpId="0" nodeType="withEffect">
                                  <p:stCondLst>
                                    <p:cond delay="500"/>
                                  </p:stCondLst>
                                  <p:childTnLst>
                                    <p:set>
                                      <p:cBhvr>
                                        <p:cTn id="104" dur="1" fill="hold">
                                          <p:stCondLst>
                                            <p:cond delay="0"/>
                                          </p:stCondLst>
                                        </p:cTn>
                                        <p:tgtEl>
                                          <p:spTgt spid="32">
                                            <p:txEl>
                                              <p:pRg st="0" end="0"/>
                                            </p:txEl>
                                          </p:spTgt>
                                        </p:tgtEl>
                                        <p:attrNameLst>
                                          <p:attrName>style.visibility</p:attrName>
                                        </p:attrNameLst>
                                      </p:cBhvr>
                                      <p:to>
                                        <p:strVal val="visible"/>
                                      </p:to>
                                    </p:set>
                                    <p:anim calcmode="lin" valueType="num">
                                      <p:cBhvr additive="base">
                                        <p:cTn id="10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107" fill="hold">
                            <p:stCondLst>
                              <p:cond delay="9500"/>
                            </p:stCondLst>
                            <p:childTnLst>
                              <p:par>
                                <p:cTn id="108" presetID="2" presetClass="entr" presetSubtype="4" decel="100000" fill="hold" grpId="0" nodeType="afterEffect">
                                  <p:stCondLst>
                                    <p:cond delay="0"/>
                                  </p:stCondLst>
                                  <p:childTnLst>
                                    <p:set>
                                      <p:cBhvr>
                                        <p:cTn id="109" dur="1" fill="hold">
                                          <p:stCondLst>
                                            <p:cond delay="0"/>
                                          </p:stCondLst>
                                        </p:cTn>
                                        <p:tgtEl>
                                          <p:spTgt spid="33">
                                            <p:txEl>
                                              <p:pRg st="0" end="0"/>
                                            </p:txEl>
                                          </p:spTgt>
                                        </p:tgtEl>
                                        <p:attrNameLst>
                                          <p:attrName>style.visibility</p:attrName>
                                        </p:attrNameLst>
                                      </p:cBhvr>
                                      <p:to>
                                        <p:strVal val="visible"/>
                                      </p:to>
                                    </p:set>
                                    <p:anim calcmode="lin" valueType="num">
                                      <p:cBhvr additive="base">
                                        <p:cTn id="11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anim calcmode="lin" valueType="num">
                                      <p:cBhvr additive="base">
                                        <p:cTn id="114" dur="500" fill="hold"/>
                                        <p:tgtEl>
                                          <p:spTgt spid="34"/>
                                        </p:tgtEl>
                                        <p:attrNameLst>
                                          <p:attrName>ppt_x</p:attrName>
                                        </p:attrNameLst>
                                      </p:cBhvr>
                                      <p:tavLst>
                                        <p:tav tm="0">
                                          <p:val>
                                            <p:strVal val="#ppt_x"/>
                                          </p:val>
                                        </p:tav>
                                        <p:tav tm="100000">
                                          <p:val>
                                            <p:strVal val="#ppt_x"/>
                                          </p:val>
                                        </p:tav>
                                      </p:tavLst>
                                    </p:anim>
                                    <p:anim calcmode="lin" valueType="num">
                                      <p:cBhvr additive="base">
                                        <p:cTn id="115" dur="500" fill="hold"/>
                                        <p:tgtEl>
                                          <p:spTgt spid="34"/>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10000"/>
                            </p:stCondLst>
                            <p:childTnLst>
                              <p:par>
                                <p:cTn id="121" presetID="22" presetClass="entr" presetSubtype="8" fill="hold" grpId="0" nodeType="after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wipe(left)">
                                      <p:cBhvr>
                                        <p:cTn id="1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animBg="1"/>
      <p:bldP spid="24" grpId="0" build="p">
        <p:tmplLst>
          <p:tmpl lvl="1">
            <p:tnLst>
              <p:par>
                <p:cTn presetID="2" presetClass="entr" presetSubtype="4"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animBg="1"/>
      <p:bldP spid="32" grpId="0" build="p">
        <p:tmplLst>
          <p:tmpl lvl="1">
            <p:tnLst>
              <p:par>
                <p:cTn presetID="2" presetClass="entr" presetSubtype="4"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4617169">
            <a:off x="588794" y="5409182"/>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p:cNvSpPr/>
          <p:nvPr userDrawn="1"/>
        </p:nvSpPr>
        <p:spPr>
          <a:xfrm>
            <a:off x="0" y="5922288"/>
            <a:ext cx="6273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rot="5400000">
            <a:off x="188522" y="4473913"/>
            <a:ext cx="19069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1014991" y="341630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flipV="1">
            <a:off x="908574" y="5735600"/>
            <a:ext cx="419097" cy="419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flipV="1">
            <a:off x="1327671" y="5922288"/>
            <a:ext cx="254583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アーチ 4"/>
          <p:cNvSpPr/>
          <p:nvPr userDrawn="1"/>
        </p:nvSpPr>
        <p:spPr>
          <a:xfrm rot="16982831" flipV="1">
            <a:off x="3836818"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正方形/長方形 40"/>
          <p:cNvSpPr/>
          <p:nvPr userDrawn="1"/>
        </p:nvSpPr>
        <p:spPr>
          <a:xfrm rot="16200000" flipV="1">
            <a:off x="3436546" y="7365351"/>
            <a:ext cx="190693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flipV="1">
            <a:off x="4263015" y="8214680"/>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4161415" y="5734608"/>
            <a:ext cx="419097" cy="419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userDrawn="1"/>
        </p:nvSpPr>
        <p:spPr>
          <a:xfrm>
            <a:off x="4580512" y="5921298"/>
            <a:ext cx="25458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アーチ 4"/>
          <p:cNvSpPr/>
          <p:nvPr userDrawn="1"/>
        </p:nvSpPr>
        <p:spPr>
          <a:xfrm rot="4617169">
            <a:off x="7089659"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正方形/長方形 50"/>
          <p:cNvSpPr/>
          <p:nvPr userDrawn="1"/>
        </p:nvSpPr>
        <p:spPr>
          <a:xfrm rot="5400000">
            <a:off x="6689387" y="4478235"/>
            <a:ext cx="19069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7515856" y="3420625"/>
            <a:ext cx="254000"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flipV="1">
            <a:off x="7420581" y="5735600"/>
            <a:ext cx="419097" cy="4190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userDrawn="1"/>
        </p:nvSpPr>
        <p:spPr>
          <a:xfrm flipV="1">
            <a:off x="7839678" y="5922288"/>
            <a:ext cx="254583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アーチ 4"/>
          <p:cNvSpPr/>
          <p:nvPr userDrawn="1"/>
        </p:nvSpPr>
        <p:spPr>
          <a:xfrm rot="16982831" flipV="1">
            <a:off x="10348825"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userDrawn="1"/>
        </p:nvSpPr>
        <p:spPr>
          <a:xfrm rot="16200000" flipV="1">
            <a:off x="9948553" y="7365351"/>
            <a:ext cx="19069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flipV="1">
            <a:off x="10775022" y="8214680"/>
            <a:ext cx="254000" cy="25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0673422" y="5734608"/>
            <a:ext cx="419097" cy="419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userDrawn="1"/>
        </p:nvSpPr>
        <p:spPr>
          <a:xfrm>
            <a:off x="11092519" y="5921298"/>
            <a:ext cx="254583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アーチ 4"/>
          <p:cNvSpPr/>
          <p:nvPr userDrawn="1"/>
        </p:nvSpPr>
        <p:spPr>
          <a:xfrm rot="4617169">
            <a:off x="13601666"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p:cNvSpPr/>
          <p:nvPr userDrawn="1"/>
        </p:nvSpPr>
        <p:spPr>
          <a:xfrm rot="5400000">
            <a:off x="13201394" y="4478235"/>
            <a:ext cx="190693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4027863" y="3420625"/>
            <a:ext cx="254000" cy="25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flipV="1">
            <a:off x="13928051" y="5735600"/>
            <a:ext cx="419097" cy="4190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71" name="テキスト プレースホルダー 6"/>
          <p:cNvSpPr>
            <a:spLocks noGrp="1"/>
          </p:cNvSpPr>
          <p:nvPr>
            <p:ph type="body" sz="quarter" idx="21" hasCustomPrompt="1"/>
          </p:nvPr>
        </p:nvSpPr>
        <p:spPr>
          <a:xfrm>
            <a:off x="1327671" y="3270347"/>
            <a:ext cx="3678319"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72" name="テキスト プレースホルダー 6"/>
          <p:cNvSpPr>
            <a:spLocks noGrp="1"/>
          </p:cNvSpPr>
          <p:nvPr>
            <p:ph type="body" sz="quarter" idx="24" hasCustomPrompt="1"/>
          </p:nvPr>
        </p:nvSpPr>
        <p:spPr>
          <a:xfrm>
            <a:off x="1334401"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3" name="正方形/長方形 72"/>
          <p:cNvSpPr/>
          <p:nvPr userDrawn="1"/>
        </p:nvSpPr>
        <p:spPr>
          <a:xfrm>
            <a:off x="1477604" y="39285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プレースホルダー 6"/>
          <p:cNvSpPr>
            <a:spLocks noGrp="1"/>
          </p:cNvSpPr>
          <p:nvPr>
            <p:ph type="body" sz="quarter" idx="20" hasCustomPrompt="1"/>
          </p:nvPr>
        </p:nvSpPr>
        <p:spPr>
          <a:xfrm>
            <a:off x="291646" y="2688817"/>
            <a:ext cx="1746409"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5" name="テキスト プレースホルダー 6"/>
          <p:cNvSpPr>
            <a:spLocks noGrp="1"/>
          </p:cNvSpPr>
          <p:nvPr>
            <p:ph type="body" sz="quarter" idx="25" hasCustomPrompt="1"/>
          </p:nvPr>
        </p:nvSpPr>
        <p:spPr>
          <a:xfrm>
            <a:off x="7814278" y="3270347"/>
            <a:ext cx="3678319"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26" hasCustomPrompt="1"/>
          </p:nvPr>
        </p:nvSpPr>
        <p:spPr>
          <a:xfrm>
            <a:off x="7821008"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7" name="正方形/長方形 76"/>
          <p:cNvSpPr/>
          <p:nvPr userDrawn="1"/>
        </p:nvSpPr>
        <p:spPr>
          <a:xfrm>
            <a:off x="7964211" y="39285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6"/>
          <p:cNvSpPr>
            <a:spLocks noGrp="1"/>
          </p:cNvSpPr>
          <p:nvPr>
            <p:ph type="body" sz="quarter" idx="27" hasCustomPrompt="1"/>
          </p:nvPr>
        </p:nvSpPr>
        <p:spPr>
          <a:xfrm>
            <a:off x="6778253" y="2688817"/>
            <a:ext cx="1746409"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9" name="テキスト プレースホルダー 6"/>
          <p:cNvSpPr>
            <a:spLocks noGrp="1"/>
          </p:cNvSpPr>
          <p:nvPr>
            <p:ph type="body" sz="quarter" idx="28" hasCustomPrompt="1"/>
          </p:nvPr>
        </p:nvSpPr>
        <p:spPr>
          <a:xfrm>
            <a:off x="14324839" y="3270347"/>
            <a:ext cx="3678319" cy="720080"/>
          </a:xfrm>
        </p:spPr>
        <p:txBody>
          <a:bodyPr anchor="b">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80" name="テキスト プレースホルダー 6"/>
          <p:cNvSpPr>
            <a:spLocks noGrp="1"/>
          </p:cNvSpPr>
          <p:nvPr>
            <p:ph type="body" sz="quarter" idx="29" hasCustomPrompt="1"/>
          </p:nvPr>
        </p:nvSpPr>
        <p:spPr>
          <a:xfrm>
            <a:off x="14331569"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1" name="正方形/長方形 80"/>
          <p:cNvSpPr/>
          <p:nvPr userDrawn="1"/>
        </p:nvSpPr>
        <p:spPr>
          <a:xfrm>
            <a:off x="14474772" y="39285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プレースホルダー 6"/>
          <p:cNvSpPr>
            <a:spLocks noGrp="1"/>
          </p:cNvSpPr>
          <p:nvPr>
            <p:ph type="body" sz="quarter" idx="30" hasCustomPrompt="1"/>
          </p:nvPr>
        </p:nvSpPr>
        <p:spPr>
          <a:xfrm>
            <a:off x="13288814" y="2688817"/>
            <a:ext cx="1746409" cy="720080"/>
          </a:xfrm>
        </p:spPr>
        <p:txBody>
          <a:bodyPr anchor="t">
            <a:noAutofit/>
          </a:bodyPr>
          <a:lstStyle>
            <a:lvl1pPr algn="ctr">
              <a:defRPr sz="3200" i="1" baseline="0">
                <a:solidFill>
                  <a:schemeClr val="accent5">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3" name="テキスト プレースホルダー 6"/>
          <p:cNvSpPr>
            <a:spLocks noGrp="1"/>
          </p:cNvSpPr>
          <p:nvPr>
            <p:ph type="body" sz="quarter" idx="31" hasCustomPrompt="1"/>
          </p:nvPr>
        </p:nvSpPr>
        <p:spPr>
          <a:xfrm>
            <a:off x="4580512" y="6632566"/>
            <a:ext cx="3678319"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84" name="テキスト プレースホルダー 6"/>
          <p:cNvSpPr>
            <a:spLocks noGrp="1"/>
          </p:cNvSpPr>
          <p:nvPr>
            <p:ph type="body" sz="quarter" idx="32" hasCustomPrompt="1"/>
          </p:nvPr>
        </p:nvSpPr>
        <p:spPr>
          <a:xfrm>
            <a:off x="4587242"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5" name="正方形/長方形 84"/>
          <p:cNvSpPr/>
          <p:nvPr userDrawn="1"/>
        </p:nvSpPr>
        <p:spPr>
          <a:xfrm>
            <a:off x="4730445" y="729080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6"/>
          <p:cNvSpPr>
            <a:spLocks noGrp="1"/>
          </p:cNvSpPr>
          <p:nvPr>
            <p:ph type="body" sz="quarter" idx="33" hasCustomPrompt="1"/>
          </p:nvPr>
        </p:nvSpPr>
        <p:spPr>
          <a:xfrm>
            <a:off x="3519087" y="8462885"/>
            <a:ext cx="1746409"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7" name="テキスト プレースホルダー 6"/>
          <p:cNvSpPr>
            <a:spLocks noGrp="1"/>
          </p:cNvSpPr>
          <p:nvPr>
            <p:ph type="body" sz="quarter" idx="34" hasCustomPrompt="1"/>
          </p:nvPr>
        </p:nvSpPr>
        <p:spPr>
          <a:xfrm>
            <a:off x="11096241" y="6632566"/>
            <a:ext cx="3678319" cy="720080"/>
          </a:xfrm>
        </p:spPr>
        <p:txBody>
          <a:bodyPr anchor="b">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88" name="テキスト プレースホルダー 6"/>
          <p:cNvSpPr>
            <a:spLocks noGrp="1"/>
          </p:cNvSpPr>
          <p:nvPr>
            <p:ph type="body" sz="quarter" idx="35" hasCustomPrompt="1"/>
          </p:nvPr>
        </p:nvSpPr>
        <p:spPr>
          <a:xfrm>
            <a:off x="11102971"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9" name="正方形/長方形 88"/>
          <p:cNvSpPr/>
          <p:nvPr userDrawn="1"/>
        </p:nvSpPr>
        <p:spPr>
          <a:xfrm>
            <a:off x="11246174" y="729080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プレースホルダー 6"/>
          <p:cNvSpPr>
            <a:spLocks noGrp="1"/>
          </p:cNvSpPr>
          <p:nvPr>
            <p:ph type="body" sz="quarter" idx="36" hasCustomPrompt="1"/>
          </p:nvPr>
        </p:nvSpPr>
        <p:spPr>
          <a:xfrm>
            <a:off x="10034816" y="8462885"/>
            <a:ext cx="1746409"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67" name="正方形/長方形 66"/>
          <p:cNvSpPr/>
          <p:nvPr userDrawn="1"/>
        </p:nvSpPr>
        <p:spPr>
          <a:xfrm flipV="1">
            <a:off x="14347147" y="5922286"/>
            <a:ext cx="3939266"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p14="http://schemas.microsoft.com/office/powerpoint/2010/main" val="28095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2500"/>
                            </p:stCondLst>
                            <p:childTnLst>
                              <p:par>
                                <p:cTn id="32" presetID="22" presetClass="entr" presetSubtype="8" fill="hold" grpId="0" nodeType="afterEffect">
                                  <p:stCondLst>
                                    <p:cond delay="0"/>
                                  </p:stCondLst>
                                  <p:iterate type="lt">
                                    <p:tmPct val="10000"/>
                                  </p:iterate>
                                  <p:childTnLst>
                                    <p:set>
                                      <p:cBhvr>
                                        <p:cTn id="33" dur="1" fill="hold">
                                          <p:stCondLst>
                                            <p:cond delay="0"/>
                                          </p:stCondLst>
                                        </p:cTn>
                                        <p:tgtEl>
                                          <p:spTgt spid="74">
                                            <p:txEl>
                                              <p:pRg st="0" end="0"/>
                                            </p:txEl>
                                          </p:spTgt>
                                        </p:tgtEl>
                                        <p:attrNameLst>
                                          <p:attrName>style.visibility</p:attrName>
                                        </p:attrNameLst>
                                      </p:cBhvr>
                                      <p:to>
                                        <p:strVal val="visible"/>
                                      </p:to>
                                    </p:set>
                                    <p:animEffect transition="in" filter="wipe(left)">
                                      <p:cBhvr>
                                        <p:cTn id="34" dur="500"/>
                                        <p:tgtEl>
                                          <p:spTgt spid="74">
                                            <p:txEl>
                                              <p:pRg st="0" end="0"/>
                                            </p:txEl>
                                          </p:spTgt>
                                        </p:tgtEl>
                                      </p:cBhvr>
                                    </p:animEffect>
                                  </p:childTnLst>
                                </p:cTn>
                              </p:par>
                            </p:childTnLst>
                          </p:cTn>
                        </p:par>
                        <p:par>
                          <p:cTn id="35" fill="hold">
                            <p:stCondLst>
                              <p:cond delay="3150"/>
                            </p:stCondLst>
                            <p:childTnLst>
                              <p:par>
                                <p:cTn id="36" presetID="2" presetClass="entr" presetSubtype="2" decel="100000" fill="hold" grpId="0" nodeType="afterEffect">
                                  <p:stCondLst>
                                    <p:cond delay="0"/>
                                  </p:stCondLst>
                                  <p:childTnLst>
                                    <p:set>
                                      <p:cBhvr>
                                        <p:cTn id="37" dur="1" fill="hold">
                                          <p:stCondLst>
                                            <p:cond delay="0"/>
                                          </p:stCondLst>
                                        </p:cTn>
                                        <p:tgtEl>
                                          <p:spTgt spid="71">
                                            <p:txEl>
                                              <p:pRg st="0" end="0"/>
                                            </p:txEl>
                                          </p:spTgt>
                                        </p:tgtEl>
                                        <p:attrNameLst>
                                          <p:attrName>style.visibility</p:attrName>
                                        </p:attrNameLst>
                                      </p:cBhvr>
                                      <p:to>
                                        <p:strVal val="visible"/>
                                      </p:to>
                                    </p:set>
                                    <p:anim calcmode="lin" valueType="num">
                                      <p:cBhvr additive="base">
                                        <p:cTn id="38" dur="750" fill="hold"/>
                                        <p:tgtEl>
                                          <p:spTgt spid="71">
                                            <p:txEl>
                                              <p:pRg st="0" end="0"/>
                                            </p:txEl>
                                          </p:spTgt>
                                        </p:tgtEl>
                                        <p:attrNameLst>
                                          <p:attrName>ppt_x</p:attrName>
                                        </p:attrNameLst>
                                      </p:cBhvr>
                                      <p:tavLst>
                                        <p:tav tm="0">
                                          <p:val>
                                            <p:strVal val="1+#ppt_w/2"/>
                                          </p:val>
                                        </p:tav>
                                        <p:tav tm="100000">
                                          <p:val>
                                            <p:strVal val="#ppt_x"/>
                                          </p:val>
                                        </p:tav>
                                      </p:tavLst>
                                    </p:anim>
                                    <p:anim calcmode="lin" valueType="num">
                                      <p:cBhvr additive="base">
                                        <p:cTn id="39" dur="750" fill="hold"/>
                                        <p:tgtEl>
                                          <p:spTgt spid="7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750" fill="hold"/>
                                        <p:tgtEl>
                                          <p:spTgt spid="73"/>
                                        </p:tgtEl>
                                        <p:attrNameLst>
                                          <p:attrName>ppt_x</p:attrName>
                                        </p:attrNameLst>
                                      </p:cBhvr>
                                      <p:tavLst>
                                        <p:tav tm="0">
                                          <p:val>
                                            <p:strVal val="1+#ppt_w/2"/>
                                          </p:val>
                                        </p:tav>
                                        <p:tav tm="100000">
                                          <p:val>
                                            <p:strVal val="#ppt_x"/>
                                          </p:val>
                                        </p:tav>
                                      </p:tavLst>
                                    </p:anim>
                                    <p:anim calcmode="lin" valueType="num">
                                      <p:cBhvr additive="base">
                                        <p:cTn id="43" dur="750" fill="hold"/>
                                        <p:tgtEl>
                                          <p:spTgt spid="73"/>
                                        </p:tgtEl>
                                        <p:attrNameLst>
                                          <p:attrName>ppt_y</p:attrName>
                                        </p:attrNameLst>
                                      </p:cBhvr>
                                      <p:tavLst>
                                        <p:tav tm="0">
                                          <p:val>
                                            <p:strVal val="#ppt_y"/>
                                          </p:val>
                                        </p:tav>
                                        <p:tav tm="100000">
                                          <p:val>
                                            <p:strVal val="#ppt_y"/>
                                          </p:val>
                                        </p:tav>
                                      </p:tavLst>
                                    </p:anim>
                                  </p:childTnLst>
                                </p:cTn>
                              </p:par>
                            </p:childTnLst>
                          </p:cTn>
                        </p:par>
                        <p:par>
                          <p:cTn id="44" fill="hold">
                            <p:stCondLst>
                              <p:cond delay="3900"/>
                            </p:stCondLst>
                            <p:childTnLst>
                              <p:par>
                                <p:cTn id="45" presetID="22" presetClass="entr" presetSubtype="8" fill="hold" grpId="0" nodeType="afterEffect">
                                  <p:stCondLst>
                                    <p:cond delay="0"/>
                                  </p:stCondLst>
                                  <p:childTnLst>
                                    <p:set>
                                      <p:cBhvr>
                                        <p:cTn id="46" dur="1" fill="hold">
                                          <p:stCondLst>
                                            <p:cond delay="0"/>
                                          </p:stCondLst>
                                        </p:cTn>
                                        <p:tgtEl>
                                          <p:spTgt spid="72">
                                            <p:txEl>
                                              <p:pRg st="0" end="0"/>
                                            </p:txEl>
                                          </p:spTgt>
                                        </p:tgtEl>
                                        <p:attrNameLst>
                                          <p:attrName>style.visibility</p:attrName>
                                        </p:attrNameLst>
                                      </p:cBhvr>
                                      <p:to>
                                        <p:strVal val="visible"/>
                                      </p:to>
                                    </p:set>
                                    <p:animEffect transition="in" filter="wipe(left)">
                                      <p:cBhvr>
                                        <p:cTn id="47" dur="500"/>
                                        <p:tgtEl>
                                          <p:spTgt spid="72">
                                            <p:txEl>
                                              <p:pRg st="0" end="0"/>
                                            </p:txEl>
                                          </p:spTgt>
                                        </p:tgtEl>
                                      </p:cBhvr>
                                    </p:animEffect>
                                  </p:childTnLst>
                                </p:cTn>
                              </p:par>
                            </p:childTnLst>
                          </p:cTn>
                        </p:par>
                        <p:par>
                          <p:cTn id="48" fill="hold">
                            <p:stCondLst>
                              <p:cond delay="44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par>
                          <p:cTn id="52" fill="hold">
                            <p:stCondLst>
                              <p:cond delay="4900"/>
                            </p:stCondLst>
                            <p:childTnLst>
                              <p:par>
                                <p:cTn id="53" presetID="22" presetClass="entr" presetSubtype="8"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5400"/>
                            </p:stCondLst>
                            <p:childTnLst>
                              <p:par>
                                <p:cTn id="57" presetID="49" presetClass="entr" presetSubtype="0" decel="100000"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 calcmode="lin" valueType="num">
                                      <p:cBhvr>
                                        <p:cTn id="61" dur="500" fill="hold"/>
                                        <p:tgtEl>
                                          <p:spTgt spid="40"/>
                                        </p:tgtEl>
                                        <p:attrNameLst>
                                          <p:attrName>style.rotation</p:attrName>
                                        </p:attrNameLst>
                                      </p:cBhvr>
                                      <p:tavLst>
                                        <p:tav tm="0">
                                          <p:val>
                                            <p:fltVal val="360"/>
                                          </p:val>
                                        </p:tav>
                                        <p:tav tm="100000">
                                          <p:val>
                                            <p:fltVal val="0"/>
                                          </p:val>
                                        </p:tav>
                                      </p:tavLst>
                                    </p:anim>
                                    <p:animEffect transition="in" filter="fade">
                                      <p:cBhvr>
                                        <p:cTn id="62" dur="500"/>
                                        <p:tgtEl>
                                          <p:spTgt spid="40"/>
                                        </p:tgtEl>
                                      </p:cBhvr>
                                    </p:animEffect>
                                  </p:childTnLst>
                                </p:cTn>
                              </p:par>
                            </p:childTnLst>
                          </p:cTn>
                        </p:par>
                        <p:par>
                          <p:cTn id="63" fill="hold">
                            <p:stCondLst>
                              <p:cond delay="5900"/>
                            </p:stCondLst>
                            <p:childTnLst>
                              <p:par>
                                <p:cTn id="64" presetID="22" presetClass="entr" presetSubtype="1" fill="hold" grpId="0"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up)">
                                      <p:cBhvr>
                                        <p:cTn id="66" dur="500"/>
                                        <p:tgtEl>
                                          <p:spTgt spid="41"/>
                                        </p:tgtEl>
                                      </p:cBhvr>
                                    </p:animEffect>
                                  </p:childTnLst>
                                </p:cTn>
                              </p:par>
                            </p:childTnLst>
                          </p:cTn>
                        </p:par>
                        <p:par>
                          <p:cTn id="67" fill="hold">
                            <p:stCondLst>
                              <p:cond delay="6400"/>
                            </p:stCondLst>
                            <p:childTnLst>
                              <p:par>
                                <p:cTn id="68" presetID="10" presetClass="entr" presetSubtype="0" fill="hold" grpId="0"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par>
                          <p:cTn id="71" fill="hold">
                            <p:stCondLst>
                              <p:cond delay="6900"/>
                            </p:stCondLst>
                            <p:childTnLst>
                              <p:par>
                                <p:cTn id="72" presetID="22" presetClass="entr" presetSubtype="4" fill="hold" grpId="0" nodeType="afterEffect">
                                  <p:stCondLst>
                                    <p:cond delay="0"/>
                                  </p:stCondLst>
                                  <p:iterate type="lt">
                                    <p:tmPct val="10000"/>
                                  </p:iterate>
                                  <p:childTnLst>
                                    <p:set>
                                      <p:cBhvr>
                                        <p:cTn id="73" dur="1" fill="hold">
                                          <p:stCondLst>
                                            <p:cond delay="0"/>
                                          </p:stCondLst>
                                        </p:cTn>
                                        <p:tgtEl>
                                          <p:spTgt spid="86">
                                            <p:txEl>
                                              <p:pRg st="0" end="0"/>
                                            </p:txEl>
                                          </p:spTgt>
                                        </p:tgtEl>
                                        <p:attrNameLst>
                                          <p:attrName>style.visibility</p:attrName>
                                        </p:attrNameLst>
                                      </p:cBhvr>
                                      <p:to>
                                        <p:strVal val="visible"/>
                                      </p:to>
                                    </p:set>
                                    <p:animEffect transition="in" filter="wipe(down)">
                                      <p:cBhvr>
                                        <p:cTn id="74" dur="500"/>
                                        <p:tgtEl>
                                          <p:spTgt spid="86">
                                            <p:txEl>
                                              <p:pRg st="0" end="0"/>
                                            </p:txEl>
                                          </p:spTgt>
                                        </p:tgtEl>
                                      </p:cBhvr>
                                    </p:animEffect>
                                  </p:childTnLst>
                                </p:cTn>
                              </p:par>
                            </p:childTnLst>
                          </p:cTn>
                        </p:par>
                        <p:par>
                          <p:cTn id="75" fill="hold">
                            <p:stCondLst>
                              <p:cond delay="7550"/>
                            </p:stCondLst>
                            <p:childTnLst>
                              <p:par>
                                <p:cTn id="76" presetID="2" presetClass="entr" presetSubtype="2" decel="98000" fill="hold" grpId="0" nodeType="afterEffect">
                                  <p:stCondLst>
                                    <p:cond delay="0"/>
                                  </p:stCondLst>
                                  <p:childTnLst>
                                    <p:set>
                                      <p:cBhvr>
                                        <p:cTn id="77" dur="1" fill="hold">
                                          <p:stCondLst>
                                            <p:cond delay="0"/>
                                          </p:stCondLst>
                                        </p:cTn>
                                        <p:tgtEl>
                                          <p:spTgt spid="83">
                                            <p:txEl>
                                              <p:pRg st="0" end="0"/>
                                            </p:txEl>
                                          </p:spTgt>
                                        </p:tgtEl>
                                        <p:attrNameLst>
                                          <p:attrName>style.visibility</p:attrName>
                                        </p:attrNameLst>
                                      </p:cBhvr>
                                      <p:to>
                                        <p:strVal val="visible"/>
                                      </p:to>
                                    </p:set>
                                    <p:anim calcmode="lin" valueType="num">
                                      <p:cBhvr additive="base">
                                        <p:cTn id="78" dur="750" fill="hold"/>
                                        <p:tgtEl>
                                          <p:spTgt spid="83">
                                            <p:txEl>
                                              <p:pRg st="0" end="0"/>
                                            </p:txEl>
                                          </p:spTgt>
                                        </p:tgtEl>
                                        <p:attrNameLst>
                                          <p:attrName>ppt_x</p:attrName>
                                        </p:attrNameLst>
                                      </p:cBhvr>
                                      <p:tavLst>
                                        <p:tav tm="0">
                                          <p:val>
                                            <p:strVal val="1+#ppt_w/2"/>
                                          </p:val>
                                        </p:tav>
                                        <p:tav tm="100000">
                                          <p:val>
                                            <p:strVal val="#ppt_x"/>
                                          </p:val>
                                        </p:tav>
                                      </p:tavLst>
                                    </p:anim>
                                    <p:anim calcmode="lin" valueType="num">
                                      <p:cBhvr additive="base">
                                        <p:cTn id="79" dur="750" fill="hold"/>
                                        <p:tgtEl>
                                          <p:spTgt spid="83">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2" decel="98000" fill="hold" grpId="0" nodeType="withEffect">
                                  <p:stCondLst>
                                    <p:cond delay="0"/>
                                  </p:stCondLst>
                                  <p:childTnLst>
                                    <p:set>
                                      <p:cBhvr>
                                        <p:cTn id="81" dur="1" fill="hold">
                                          <p:stCondLst>
                                            <p:cond delay="0"/>
                                          </p:stCondLst>
                                        </p:cTn>
                                        <p:tgtEl>
                                          <p:spTgt spid="85"/>
                                        </p:tgtEl>
                                        <p:attrNameLst>
                                          <p:attrName>style.visibility</p:attrName>
                                        </p:attrNameLst>
                                      </p:cBhvr>
                                      <p:to>
                                        <p:strVal val="visible"/>
                                      </p:to>
                                    </p:set>
                                    <p:anim calcmode="lin" valueType="num">
                                      <p:cBhvr additive="base">
                                        <p:cTn id="82" dur="750" fill="hold"/>
                                        <p:tgtEl>
                                          <p:spTgt spid="85"/>
                                        </p:tgtEl>
                                        <p:attrNameLst>
                                          <p:attrName>ppt_x</p:attrName>
                                        </p:attrNameLst>
                                      </p:cBhvr>
                                      <p:tavLst>
                                        <p:tav tm="0">
                                          <p:val>
                                            <p:strVal val="1+#ppt_w/2"/>
                                          </p:val>
                                        </p:tav>
                                        <p:tav tm="100000">
                                          <p:val>
                                            <p:strVal val="#ppt_x"/>
                                          </p:val>
                                        </p:tav>
                                      </p:tavLst>
                                    </p:anim>
                                    <p:anim calcmode="lin" valueType="num">
                                      <p:cBhvr additive="base">
                                        <p:cTn id="83" dur="750" fill="hold"/>
                                        <p:tgtEl>
                                          <p:spTgt spid="85"/>
                                        </p:tgtEl>
                                        <p:attrNameLst>
                                          <p:attrName>ppt_y</p:attrName>
                                        </p:attrNameLst>
                                      </p:cBhvr>
                                      <p:tavLst>
                                        <p:tav tm="0">
                                          <p:val>
                                            <p:strVal val="#ppt_y"/>
                                          </p:val>
                                        </p:tav>
                                        <p:tav tm="100000">
                                          <p:val>
                                            <p:strVal val="#ppt_y"/>
                                          </p:val>
                                        </p:tav>
                                      </p:tavLst>
                                    </p:anim>
                                  </p:childTnLst>
                                </p:cTn>
                              </p:par>
                            </p:childTnLst>
                          </p:cTn>
                        </p:par>
                        <p:par>
                          <p:cTn id="84" fill="hold">
                            <p:stCondLst>
                              <p:cond delay="8300"/>
                            </p:stCondLst>
                            <p:childTnLst>
                              <p:par>
                                <p:cTn id="85" presetID="22" presetClass="entr" presetSubtype="8" fill="hold" grpId="0" nodeType="afterEffect">
                                  <p:stCondLst>
                                    <p:cond delay="0"/>
                                  </p:stCondLst>
                                  <p:childTnLst>
                                    <p:set>
                                      <p:cBhvr>
                                        <p:cTn id="86" dur="1" fill="hold">
                                          <p:stCondLst>
                                            <p:cond delay="0"/>
                                          </p:stCondLst>
                                        </p:cTn>
                                        <p:tgtEl>
                                          <p:spTgt spid="84">
                                            <p:txEl>
                                              <p:pRg st="0" end="0"/>
                                            </p:txEl>
                                          </p:spTgt>
                                        </p:tgtEl>
                                        <p:attrNameLst>
                                          <p:attrName>style.visibility</p:attrName>
                                        </p:attrNameLst>
                                      </p:cBhvr>
                                      <p:to>
                                        <p:strVal val="visible"/>
                                      </p:to>
                                    </p:set>
                                    <p:animEffect transition="in" filter="wipe(left)">
                                      <p:cBhvr>
                                        <p:cTn id="87" dur="500"/>
                                        <p:tgtEl>
                                          <p:spTgt spid="84">
                                            <p:txEl>
                                              <p:pRg st="0" end="0"/>
                                            </p:txEl>
                                          </p:spTgt>
                                        </p:tgtEl>
                                      </p:cBhvr>
                                    </p:animEffect>
                                  </p:childTnLst>
                                </p:cTn>
                              </p:par>
                            </p:childTnLst>
                          </p:cTn>
                        </p:par>
                        <p:par>
                          <p:cTn id="88" fill="hold">
                            <p:stCondLst>
                              <p:cond delay="8800"/>
                            </p:stCondLst>
                            <p:childTnLst>
                              <p:par>
                                <p:cTn id="89" presetID="10" presetClass="entr" presetSubtype="0"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par>
                          <p:cTn id="92" fill="hold">
                            <p:stCondLst>
                              <p:cond delay="9300"/>
                            </p:stCondLst>
                            <p:childTnLst>
                              <p:par>
                                <p:cTn id="93" presetID="22" presetClass="entr" presetSubtype="8" fill="hold" grpId="0"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left)">
                                      <p:cBhvr>
                                        <p:cTn id="95" dur="500"/>
                                        <p:tgtEl>
                                          <p:spTgt spid="49"/>
                                        </p:tgtEl>
                                      </p:cBhvr>
                                    </p:animEffect>
                                  </p:childTnLst>
                                </p:cTn>
                              </p:par>
                            </p:childTnLst>
                          </p:cTn>
                        </p:par>
                        <p:par>
                          <p:cTn id="96" fill="hold">
                            <p:stCondLst>
                              <p:cond delay="9800"/>
                            </p:stCondLst>
                            <p:childTnLst>
                              <p:par>
                                <p:cTn id="97" presetID="49" presetClass="entr" presetSubtype="0" decel="100000" fill="hold" grpId="0" nodeType="afterEffect">
                                  <p:stCondLst>
                                    <p:cond delay="0"/>
                                  </p:stCondLst>
                                  <p:childTnLst>
                                    <p:set>
                                      <p:cBhvr>
                                        <p:cTn id="98" dur="1" fill="hold">
                                          <p:stCondLst>
                                            <p:cond delay="0"/>
                                          </p:stCondLst>
                                        </p:cTn>
                                        <p:tgtEl>
                                          <p:spTgt spid="50"/>
                                        </p:tgtEl>
                                        <p:attrNameLst>
                                          <p:attrName>style.visibility</p:attrName>
                                        </p:attrNameLst>
                                      </p:cBhvr>
                                      <p:to>
                                        <p:strVal val="visible"/>
                                      </p:to>
                                    </p:set>
                                    <p:anim calcmode="lin" valueType="num">
                                      <p:cBhvr>
                                        <p:cTn id="99" dur="500" fill="hold"/>
                                        <p:tgtEl>
                                          <p:spTgt spid="50"/>
                                        </p:tgtEl>
                                        <p:attrNameLst>
                                          <p:attrName>ppt_w</p:attrName>
                                        </p:attrNameLst>
                                      </p:cBhvr>
                                      <p:tavLst>
                                        <p:tav tm="0">
                                          <p:val>
                                            <p:fltVal val="0"/>
                                          </p:val>
                                        </p:tav>
                                        <p:tav tm="100000">
                                          <p:val>
                                            <p:strVal val="#ppt_w"/>
                                          </p:val>
                                        </p:tav>
                                      </p:tavLst>
                                    </p:anim>
                                    <p:anim calcmode="lin" valueType="num">
                                      <p:cBhvr>
                                        <p:cTn id="100" dur="500" fill="hold"/>
                                        <p:tgtEl>
                                          <p:spTgt spid="50"/>
                                        </p:tgtEl>
                                        <p:attrNameLst>
                                          <p:attrName>ppt_h</p:attrName>
                                        </p:attrNameLst>
                                      </p:cBhvr>
                                      <p:tavLst>
                                        <p:tav tm="0">
                                          <p:val>
                                            <p:fltVal val="0"/>
                                          </p:val>
                                        </p:tav>
                                        <p:tav tm="100000">
                                          <p:val>
                                            <p:strVal val="#ppt_h"/>
                                          </p:val>
                                        </p:tav>
                                      </p:tavLst>
                                    </p:anim>
                                    <p:anim calcmode="lin" valueType="num">
                                      <p:cBhvr>
                                        <p:cTn id="101" dur="500" fill="hold"/>
                                        <p:tgtEl>
                                          <p:spTgt spid="50"/>
                                        </p:tgtEl>
                                        <p:attrNameLst>
                                          <p:attrName>style.rotation</p:attrName>
                                        </p:attrNameLst>
                                      </p:cBhvr>
                                      <p:tavLst>
                                        <p:tav tm="0">
                                          <p:val>
                                            <p:fltVal val="360"/>
                                          </p:val>
                                        </p:tav>
                                        <p:tav tm="100000">
                                          <p:val>
                                            <p:fltVal val="0"/>
                                          </p:val>
                                        </p:tav>
                                      </p:tavLst>
                                    </p:anim>
                                    <p:animEffect transition="in" filter="fade">
                                      <p:cBhvr>
                                        <p:cTn id="102" dur="500"/>
                                        <p:tgtEl>
                                          <p:spTgt spid="50"/>
                                        </p:tgtEl>
                                      </p:cBhvr>
                                    </p:animEffect>
                                  </p:childTnLst>
                                </p:cTn>
                              </p:par>
                            </p:childTnLst>
                          </p:cTn>
                        </p:par>
                        <p:par>
                          <p:cTn id="103" fill="hold">
                            <p:stCondLst>
                              <p:cond delay="10300"/>
                            </p:stCondLst>
                            <p:childTnLst>
                              <p:par>
                                <p:cTn id="104" presetID="22" presetClass="entr" presetSubtype="4" fill="hold" grpId="0" nodeType="after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down)">
                                      <p:cBhvr>
                                        <p:cTn id="106" dur="500"/>
                                        <p:tgtEl>
                                          <p:spTgt spid="51"/>
                                        </p:tgtEl>
                                      </p:cBhvr>
                                    </p:animEffect>
                                  </p:childTnLst>
                                </p:cTn>
                              </p:par>
                            </p:childTnLst>
                          </p:cTn>
                        </p:par>
                        <p:par>
                          <p:cTn id="107" fill="hold">
                            <p:stCondLst>
                              <p:cond delay="10800"/>
                            </p:stCondLst>
                            <p:childTnLst>
                              <p:par>
                                <p:cTn id="108" presetID="10" presetClass="entr" presetSubtype="0" fill="hold" grpId="0" nodeType="after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fade">
                                      <p:cBhvr>
                                        <p:cTn id="110" dur="500"/>
                                        <p:tgtEl>
                                          <p:spTgt spid="52"/>
                                        </p:tgtEl>
                                      </p:cBhvr>
                                    </p:animEffect>
                                  </p:childTnLst>
                                </p:cTn>
                              </p:par>
                            </p:childTnLst>
                          </p:cTn>
                        </p:par>
                        <p:par>
                          <p:cTn id="111" fill="hold">
                            <p:stCondLst>
                              <p:cond delay="11300"/>
                            </p:stCondLst>
                            <p:childTnLst>
                              <p:par>
                                <p:cTn id="112" presetID="22" presetClass="entr" presetSubtype="4" fill="hold" grpId="0" nodeType="afterEffect">
                                  <p:stCondLst>
                                    <p:cond delay="0"/>
                                  </p:stCondLst>
                                  <p:iterate type="lt">
                                    <p:tmPct val="10000"/>
                                  </p:iterate>
                                  <p:childTnLst>
                                    <p:set>
                                      <p:cBhvr>
                                        <p:cTn id="113" dur="1" fill="hold">
                                          <p:stCondLst>
                                            <p:cond delay="0"/>
                                          </p:stCondLst>
                                        </p:cTn>
                                        <p:tgtEl>
                                          <p:spTgt spid="78">
                                            <p:txEl>
                                              <p:pRg st="0" end="0"/>
                                            </p:txEl>
                                          </p:spTgt>
                                        </p:tgtEl>
                                        <p:attrNameLst>
                                          <p:attrName>style.visibility</p:attrName>
                                        </p:attrNameLst>
                                      </p:cBhvr>
                                      <p:to>
                                        <p:strVal val="visible"/>
                                      </p:to>
                                    </p:set>
                                    <p:animEffect transition="in" filter="wipe(down)">
                                      <p:cBhvr>
                                        <p:cTn id="114" dur="500"/>
                                        <p:tgtEl>
                                          <p:spTgt spid="78">
                                            <p:txEl>
                                              <p:pRg st="0" end="0"/>
                                            </p:txEl>
                                          </p:spTgt>
                                        </p:tgtEl>
                                      </p:cBhvr>
                                    </p:animEffect>
                                  </p:childTnLst>
                                </p:cTn>
                              </p:par>
                            </p:childTnLst>
                          </p:cTn>
                        </p:par>
                        <p:par>
                          <p:cTn id="115" fill="hold">
                            <p:stCondLst>
                              <p:cond delay="11950"/>
                            </p:stCondLst>
                            <p:childTnLst>
                              <p:par>
                                <p:cTn id="116" presetID="2" presetClass="entr" presetSubtype="2" decel="98000" fill="hold" grpId="0" nodeType="afterEffect">
                                  <p:stCondLst>
                                    <p:cond delay="0"/>
                                  </p:stCondLst>
                                  <p:childTnLst>
                                    <p:set>
                                      <p:cBhvr>
                                        <p:cTn id="117" dur="1" fill="hold">
                                          <p:stCondLst>
                                            <p:cond delay="0"/>
                                          </p:stCondLst>
                                        </p:cTn>
                                        <p:tgtEl>
                                          <p:spTgt spid="75">
                                            <p:txEl>
                                              <p:pRg st="0" end="0"/>
                                            </p:txEl>
                                          </p:spTgt>
                                        </p:tgtEl>
                                        <p:attrNameLst>
                                          <p:attrName>style.visibility</p:attrName>
                                        </p:attrNameLst>
                                      </p:cBhvr>
                                      <p:to>
                                        <p:strVal val="visible"/>
                                      </p:to>
                                    </p:set>
                                    <p:anim calcmode="lin" valueType="num">
                                      <p:cBhvr additive="base">
                                        <p:cTn id="118" dur="75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19" dur="750" fill="hold"/>
                                        <p:tgtEl>
                                          <p:spTgt spid="75">
                                            <p:txEl>
                                              <p:pRg st="0" end="0"/>
                                            </p:txEl>
                                          </p:spTgt>
                                        </p:tgtEl>
                                        <p:attrNameLst>
                                          <p:attrName>ppt_y</p:attrName>
                                        </p:attrNameLst>
                                      </p:cBhvr>
                                      <p:tavLst>
                                        <p:tav tm="0">
                                          <p:val>
                                            <p:strVal val="#ppt_y"/>
                                          </p:val>
                                        </p:tav>
                                        <p:tav tm="100000">
                                          <p:val>
                                            <p:strVal val="#ppt_y"/>
                                          </p:val>
                                        </p:tav>
                                      </p:tavLst>
                                    </p:anim>
                                  </p:childTnLst>
                                </p:cTn>
                              </p:par>
                              <p:par>
                                <p:cTn id="120" presetID="2" presetClass="entr" presetSubtype="2" decel="9800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 calcmode="lin" valueType="num">
                                      <p:cBhvr additive="base">
                                        <p:cTn id="122" dur="750" fill="hold"/>
                                        <p:tgtEl>
                                          <p:spTgt spid="77"/>
                                        </p:tgtEl>
                                        <p:attrNameLst>
                                          <p:attrName>ppt_x</p:attrName>
                                        </p:attrNameLst>
                                      </p:cBhvr>
                                      <p:tavLst>
                                        <p:tav tm="0">
                                          <p:val>
                                            <p:strVal val="1+#ppt_w/2"/>
                                          </p:val>
                                        </p:tav>
                                        <p:tav tm="100000">
                                          <p:val>
                                            <p:strVal val="#ppt_x"/>
                                          </p:val>
                                        </p:tav>
                                      </p:tavLst>
                                    </p:anim>
                                    <p:anim calcmode="lin" valueType="num">
                                      <p:cBhvr additive="base">
                                        <p:cTn id="123" dur="750" fill="hold"/>
                                        <p:tgtEl>
                                          <p:spTgt spid="77"/>
                                        </p:tgtEl>
                                        <p:attrNameLst>
                                          <p:attrName>ppt_y</p:attrName>
                                        </p:attrNameLst>
                                      </p:cBhvr>
                                      <p:tavLst>
                                        <p:tav tm="0">
                                          <p:val>
                                            <p:strVal val="#ppt_y"/>
                                          </p:val>
                                        </p:tav>
                                        <p:tav tm="100000">
                                          <p:val>
                                            <p:strVal val="#ppt_y"/>
                                          </p:val>
                                        </p:tav>
                                      </p:tavLst>
                                    </p:anim>
                                  </p:childTnLst>
                                </p:cTn>
                              </p:par>
                            </p:childTnLst>
                          </p:cTn>
                        </p:par>
                        <p:par>
                          <p:cTn id="124" fill="hold">
                            <p:stCondLst>
                              <p:cond delay="12700"/>
                            </p:stCondLst>
                            <p:childTnLst>
                              <p:par>
                                <p:cTn id="125" presetID="22" presetClass="entr" presetSubtype="8" fill="hold" grpId="0" nodeType="afterEffect">
                                  <p:stCondLst>
                                    <p:cond delay="0"/>
                                  </p:stCondLst>
                                  <p:childTnLst>
                                    <p:set>
                                      <p:cBhvr>
                                        <p:cTn id="126" dur="1" fill="hold">
                                          <p:stCondLst>
                                            <p:cond delay="0"/>
                                          </p:stCondLst>
                                        </p:cTn>
                                        <p:tgtEl>
                                          <p:spTgt spid="76">
                                            <p:txEl>
                                              <p:pRg st="0" end="0"/>
                                            </p:txEl>
                                          </p:spTgt>
                                        </p:tgtEl>
                                        <p:attrNameLst>
                                          <p:attrName>style.visibility</p:attrName>
                                        </p:attrNameLst>
                                      </p:cBhvr>
                                      <p:to>
                                        <p:strVal val="visible"/>
                                      </p:to>
                                    </p:set>
                                    <p:animEffect transition="in" filter="wipe(left)">
                                      <p:cBhvr>
                                        <p:cTn id="127" dur="500"/>
                                        <p:tgtEl>
                                          <p:spTgt spid="76">
                                            <p:txEl>
                                              <p:pRg st="0" end="0"/>
                                            </p:txEl>
                                          </p:spTgt>
                                        </p:tgtEl>
                                      </p:cBhvr>
                                    </p:animEffect>
                                  </p:childTnLst>
                                </p:cTn>
                              </p:par>
                            </p:childTnLst>
                          </p:cTn>
                        </p:par>
                        <p:par>
                          <p:cTn id="128" fill="hold">
                            <p:stCondLst>
                              <p:cond delay="13200"/>
                            </p:stCondLst>
                            <p:childTnLst>
                              <p:par>
                                <p:cTn id="129" presetID="10" presetClass="entr" presetSubtype="0" fill="hold" grpId="0" nodeType="after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fade">
                                      <p:cBhvr>
                                        <p:cTn id="131" dur="500"/>
                                        <p:tgtEl>
                                          <p:spTgt spid="54"/>
                                        </p:tgtEl>
                                      </p:cBhvr>
                                    </p:animEffect>
                                  </p:childTnLst>
                                </p:cTn>
                              </p:par>
                            </p:childTnLst>
                          </p:cTn>
                        </p:par>
                        <p:par>
                          <p:cTn id="132" fill="hold">
                            <p:stCondLst>
                              <p:cond delay="13700"/>
                            </p:stCondLst>
                            <p:childTnLst>
                              <p:par>
                                <p:cTn id="133" presetID="22" presetClass="entr" presetSubtype="8" fill="hold" grpId="0" nodeType="after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wipe(left)">
                                      <p:cBhvr>
                                        <p:cTn id="135" dur="500"/>
                                        <p:tgtEl>
                                          <p:spTgt spid="55"/>
                                        </p:tgtEl>
                                      </p:cBhvr>
                                    </p:animEffect>
                                  </p:childTnLst>
                                </p:cTn>
                              </p:par>
                            </p:childTnLst>
                          </p:cTn>
                        </p:par>
                        <p:par>
                          <p:cTn id="136" fill="hold">
                            <p:stCondLst>
                              <p:cond delay="14200"/>
                            </p:stCondLst>
                            <p:childTnLst>
                              <p:par>
                                <p:cTn id="137" presetID="49" presetClass="entr" presetSubtype="0" decel="100000" fill="hold" grpId="0" nodeType="after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p:cTn id="139" dur="500" fill="hold"/>
                                        <p:tgtEl>
                                          <p:spTgt spid="56"/>
                                        </p:tgtEl>
                                        <p:attrNameLst>
                                          <p:attrName>ppt_w</p:attrName>
                                        </p:attrNameLst>
                                      </p:cBhvr>
                                      <p:tavLst>
                                        <p:tav tm="0">
                                          <p:val>
                                            <p:fltVal val="0"/>
                                          </p:val>
                                        </p:tav>
                                        <p:tav tm="100000">
                                          <p:val>
                                            <p:strVal val="#ppt_w"/>
                                          </p:val>
                                        </p:tav>
                                      </p:tavLst>
                                    </p:anim>
                                    <p:anim calcmode="lin" valueType="num">
                                      <p:cBhvr>
                                        <p:cTn id="140" dur="500" fill="hold"/>
                                        <p:tgtEl>
                                          <p:spTgt spid="56"/>
                                        </p:tgtEl>
                                        <p:attrNameLst>
                                          <p:attrName>ppt_h</p:attrName>
                                        </p:attrNameLst>
                                      </p:cBhvr>
                                      <p:tavLst>
                                        <p:tav tm="0">
                                          <p:val>
                                            <p:fltVal val="0"/>
                                          </p:val>
                                        </p:tav>
                                        <p:tav tm="100000">
                                          <p:val>
                                            <p:strVal val="#ppt_h"/>
                                          </p:val>
                                        </p:tav>
                                      </p:tavLst>
                                    </p:anim>
                                    <p:anim calcmode="lin" valueType="num">
                                      <p:cBhvr>
                                        <p:cTn id="141" dur="500" fill="hold"/>
                                        <p:tgtEl>
                                          <p:spTgt spid="56"/>
                                        </p:tgtEl>
                                        <p:attrNameLst>
                                          <p:attrName>style.rotation</p:attrName>
                                        </p:attrNameLst>
                                      </p:cBhvr>
                                      <p:tavLst>
                                        <p:tav tm="0">
                                          <p:val>
                                            <p:fltVal val="360"/>
                                          </p:val>
                                        </p:tav>
                                        <p:tav tm="100000">
                                          <p:val>
                                            <p:fltVal val="0"/>
                                          </p:val>
                                        </p:tav>
                                      </p:tavLst>
                                    </p:anim>
                                    <p:animEffect transition="in" filter="fade">
                                      <p:cBhvr>
                                        <p:cTn id="142" dur="500"/>
                                        <p:tgtEl>
                                          <p:spTgt spid="56"/>
                                        </p:tgtEl>
                                      </p:cBhvr>
                                    </p:animEffect>
                                  </p:childTnLst>
                                </p:cTn>
                              </p:par>
                            </p:childTnLst>
                          </p:cTn>
                        </p:par>
                        <p:par>
                          <p:cTn id="143" fill="hold">
                            <p:stCondLst>
                              <p:cond delay="14700"/>
                            </p:stCondLst>
                            <p:childTnLst>
                              <p:par>
                                <p:cTn id="144" presetID="22" presetClass="entr" presetSubtype="1" fill="hold" grpId="0" nodeType="after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500"/>
                                        <p:tgtEl>
                                          <p:spTgt spid="57"/>
                                        </p:tgtEl>
                                      </p:cBhvr>
                                    </p:animEffect>
                                  </p:childTnLst>
                                </p:cTn>
                              </p:par>
                            </p:childTnLst>
                          </p:cTn>
                        </p:par>
                        <p:par>
                          <p:cTn id="147" fill="hold">
                            <p:stCondLst>
                              <p:cond delay="15200"/>
                            </p:stCondLst>
                            <p:childTnLst>
                              <p:par>
                                <p:cTn id="148" presetID="10" presetClass="entr" presetSubtype="0" fill="hold" grpId="0" nodeType="after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fade">
                                      <p:cBhvr>
                                        <p:cTn id="150" dur="500"/>
                                        <p:tgtEl>
                                          <p:spTgt spid="58"/>
                                        </p:tgtEl>
                                      </p:cBhvr>
                                    </p:animEffect>
                                  </p:childTnLst>
                                </p:cTn>
                              </p:par>
                            </p:childTnLst>
                          </p:cTn>
                        </p:par>
                        <p:par>
                          <p:cTn id="151" fill="hold">
                            <p:stCondLst>
                              <p:cond delay="15700"/>
                            </p:stCondLst>
                            <p:childTnLst>
                              <p:par>
                                <p:cTn id="152" presetID="22" presetClass="entr" presetSubtype="4" fill="hold" grpId="0" nodeType="afterEffect">
                                  <p:stCondLst>
                                    <p:cond delay="0"/>
                                  </p:stCondLst>
                                  <p:iterate type="lt">
                                    <p:tmPct val="10000"/>
                                  </p:iterate>
                                  <p:childTnLst>
                                    <p:set>
                                      <p:cBhvr>
                                        <p:cTn id="153" dur="1" fill="hold">
                                          <p:stCondLst>
                                            <p:cond delay="0"/>
                                          </p:stCondLst>
                                        </p:cTn>
                                        <p:tgtEl>
                                          <p:spTgt spid="90">
                                            <p:txEl>
                                              <p:pRg st="0" end="0"/>
                                            </p:txEl>
                                          </p:spTgt>
                                        </p:tgtEl>
                                        <p:attrNameLst>
                                          <p:attrName>style.visibility</p:attrName>
                                        </p:attrNameLst>
                                      </p:cBhvr>
                                      <p:to>
                                        <p:strVal val="visible"/>
                                      </p:to>
                                    </p:set>
                                    <p:animEffect transition="in" filter="wipe(down)">
                                      <p:cBhvr>
                                        <p:cTn id="154" dur="500"/>
                                        <p:tgtEl>
                                          <p:spTgt spid="90">
                                            <p:txEl>
                                              <p:pRg st="0" end="0"/>
                                            </p:txEl>
                                          </p:spTgt>
                                        </p:tgtEl>
                                      </p:cBhvr>
                                    </p:animEffect>
                                  </p:childTnLst>
                                </p:cTn>
                              </p:par>
                            </p:childTnLst>
                          </p:cTn>
                        </p:par>
                        <p:par>
                          <p:cTn id="155" fill="hold">
                            <p:stCondLst>
                              <p:cond delay="16350"/>
                            </p:stCondLst>
                            <p:childTnLst>
                              <p:par>
                                <p:cTn id="156" presetID="2" presetClass="entr" presetSubtype="2" decel="98000" fill="hold" grpId="0" nodeType="afterEffect">
                                  <p:stCondLst>
                                    <p:cond delay="0"/>
                                  </p:stCondLst>
                                  <p:childTnLst>
                                    <p:set>
                                      <p:cBhvr>
                                        <p:cTn id="157" dur="1" fill="hold">
                                          <p:stCondLst>
                                            <p:cond delay="0"/>
                                          </p:stCondLst>
                                        </p:cTn>
                                        <p:tgtEl>
                                          <p:spTgt spid="87">
                                            <p:txEl>
                                              <p:pRg st="0" end="0"/>
                                            </p:txEl>
                                          </p:spTgt>
                                        </p:tgtEl>
                                        <p:attrNameLst>
                                          <p:attrName>style.visibility</p:attrName>
                                        </p:attrNameLst>
                                      </p:cBhvr>
                                      <p:to>
                                        <p:strVal val="visible"/>
                                      </p:to>
                                    </p:set>
                                    <p:anim calcmode="lin" valueType="num">
                                      <p:cBhvr additive="base">
                                        <p:cTn id="158" dur="750" fill="hold"/>
                                        <p:tgtEl>
                                          <p:spTgt spid="87">
                                            <p:txEl>
                                              <p:pRg st="0" end="0"/>
                                            </p:txEl>
                                          </p:spTgt>
                                        </p:tgtEl>
                                        <p:attrNameLst>
                                          <p:attrName>ppt_x</p:attrName>
                                        </p:attrNameLst>
                                      </p:cBhvr>
                                      <p:tavLst>
                                        <p:tav tm="0">
                                          <p:val>
                                            <p:strVal val="1+#ppt_w/2"/>
                                          </p:val>
                                        </p:tav>
                                        <p:tav tm="100000">
                                          <p:val>
                                            <p:strVal val="#ppt_x"/>
                                          </p:val>
                                        </p:tav>
                                      </p:tavLst>
                                    </p:anim>
                                    <p:anim calcmode="lin" valueType="num">
                                      <p:cBhvr additive="base">
                                        <p:cTn id="159" dur="750" fill="hold"/>
                                        <p:tgtEl>
                                          <p:spTgt spid="87">
                                            <p:txEl>
                                              <p:pRg st="0" end="0"/>
                                            </p:txEl>
                                          </p:spTgt>
                                        </p:tgtEl>
                                        <p:attrNameLst>
                                          <p:attrName>ppt_y</p:attrName>
                                        </p:attrNameLst>
                                      </p:cBhvr>
                                      <p:tavLst>
                                        <p:tav tm="0">
                                          <p:val>
                                            <p:strVal val="#ppt_y"/>
                                          </p:val>
                                        </p:tav>
                                        <p:tav tm="100000">
                                          <p:val>
                                            <p:strVal val="#ppt_y"/>
                                          </p:val>
                                        </p:tav>
                                      </p:tavLst>
                                    </p:anim>
                                  </p:childTnLst>
                                </p:cTn>
                              </p:par>
                              <p:par>
                                <p:cTn id="160" presetID="2" presetClass="entr" presetSubtype="2" decel="98000" fill="hold" grpId="0" nodeType="withEffect">
                                  <p:stCondLst>
                                    <p:cond delay="0"/>
                                  </p:stCondLst>
                                  <p:childTnLst>
                                    <p:set>
                                      <p:cBhvr>
                                        <p:cTn id="161" dur="1" fill="hold">
                                          <p:stCondLst>
                                            <p:cond delay="0"/>
                                          </p:stCondLst>
                                        </p:cTn>
                                        <p:tgtEl>
                                          <p:spTgt spid="89"/>
                                        </p:tgtEl>
                                        <p:attrNameLst>
                                          <p:attrName>style.visibility</p:attrName>
                                        </p:attrNameLst>
                                      </p:cBhvr>
                                      <p:to>
                                        <p:strVal val="visible"/>
                                      </p:to>
                                    </p:set>
                                    <p:anim calcmode="lin" valueType="num">
                                      <p:cBhvr additive="base">
                                        <p:cTn id="162" dur="750" fill="hold"/>
                                        <p:tgtEl>
                                          <p:spTgt spid="89"/>
                                        </p:tgtEl>
                                        <p:attrNameLst>
                                          <p:attrName>ppt_x</p:attrName>
                                        </p:attrNameLst>
                                      </p:cBhvr>
                                      <p:tavLst>
                                        <p:tav tm="0">
                                          <p:val>
                                            <p:strVal val="1+#ppt_w/2"/>
                                          </p:val>
                                        </p:tav>
                                        <p:tav tm="100000">
                                          <p:val>
                                            <p:strVal val="#ppt_x"/>
                                          </p:val>
                                        </p:tav>
                                      </p:tavLst>
                                    </p:anim>
                                    <p:anim calcmode="lin" valueType="num">
                                      <p:cBhvr additive="base">
                                        <p:cTn id="163" dur="750" fill="hold"/>
                                        <p:tgtEl>
                                          <p:spTgt spid="89"/>
                                        </p:tgtEl>
                                        <p:attrNameLst>
                                          <p:attrName>ppt_y</p:attrName>
                                        </p:attrNameLst>
                                      </p:cBhvr>
                                      <p:tavLst>
                                        <p:tav tm="0">
                                          <p:val>
                                            <p:strVal val="#ppt_y"/>
                                          </p:val>
                                        </p:tav>
                                        <p:tav tm="100000">
                                          <p:val>
                                            <p:strVal val="#ppt_y"/>
                                          </p:val>
                                        </p:tav>
                                      </p:tavLst>
                                    </p:anim>
                                  </p:childTnLst>
                                </p:cTn>
                              </p:par>
                            </p:childTnLst>
                          </p:cTn>
                        </p:par>
                        <p:par>
                          <p:cTn id="164" fill="hold">
                            <p:stCondLst>
                              <p:cond delay="17100"/>
                            </p:stCondLst>
                            <p:childTnLst>
                              <p:par>
                                <p:cTn id="165" presetID="22" presetClass="entr" presetSubtype="8" fill="hold" grpId="0" nodeType="afterEffect">
                                  <p:stCondLst>
                                    <p:cond delay="0"/>
                                  </p:stCondLst>
                                  <p:childTnLst>
                                    <p:set>
                                      <p:cBhvr>
                                        <p:cTn id="166" dur="1" fill="hold">
                                          <p:stCondLst>
                                            <p:cond delay="0"/>
                                          </p:stCondLst>
                                        </p:cTn>
                                        <p:tgtEl>
                                          <p:spTgt spid="88">
                                            <p:txEl>
                                              <p:pRg st="0" end="0"/>
                                            </p:txEl>
                                          </p:spTgt>
                                        </p:tgtEl>
                                        <p:attrNameLst>
                                          <p:attrName>style.visibility</p:attrName>
                                        </p:attrNameLst>
                                      </p:cBhvr>
                                      <p:to>
                                        <p:strVal val="visible"/>
                                      </p:to>
                                    </p:set>
                                    <p:animEffect transition="in" filter="wipe(left)">
                                      <p:cBhvr>
                                        <p:cTn id="167" dur="500"/>
                                        <p:tgtEl>
                                          <p:spTgt spid="88">
                                            <p:txEl>
                                              <p:pRg st="0" end="0"/>
                                            </p:txEl>
                                          </p:spTgt>
                                        </p:tgtEl>
                                      </p:cBhvr>
                                    </p:animEffect>
                                  </p:childTnLst>
                                </p:cTn>
                              </p:par>
                            </p:childTnLst>
                          </p:cTn>
                        </p:par>
                        <p:par>
                          <p:cTn id="168" fill="hold">
                            <p:stCondLst>
                              <p:cond delay="17600"/>
                            </p:stCondLst>
                            <p:childTnLst>
                              <p:par>
                                <p:cTn id="169" presetID="10" presetClass="entr" presetSubtype="0"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fade">
                                      <p:cBhvr>
                                        <p:cTn id="171" dur="500"/>
                                        <p:tgtEl>
                                          <p:spTgt spid="60"/>
                                        </p:tgtEl>
                                      </p:cBhvr>
                                    </p:animEffect>
                                  </p:childTnLst>
                                </p:cTn>
                              </p:par>
                            </p:childTnLst>
                          </p:cTn>
                        </p:par>
                        <p:par>
                          <p:cTn id="172" fill="hold">
                            <p:stCondLst>
                              <p:cond delay="18100"/>
                            </p:stCondLst>
                            <p:childTnLst>
                              <p:par>
                                <p:cTn id="173" presetID="22" presetClass="entr" presetSubtype="8" fill="hold" grpId="0" nodeType="afterEffect">
                                  <p:stCondLst>
                                    <p:cond delay="0"/>
                                  </p:stCondLst>
                                  <p:childTnLst>
                                    <p:set>
                                      <p:cBhvr>
                                        <p:cTn id="174" dur="1" fill="hold">
                                          <p:stCondLst>
                                            <p:cond delay="0"/>
                                          </p:stCondLst>
                                        </p:cTn>
                                        <p:tgtEl>
                                          <p:spTgt spid="61"/>
                                        </p:tgtEl>
                                        <p:attrNameLst>
                                          <p:attrName>style.visibility</p:attrName>
                                        </p:attrNameLst>
                                      </p:cBhvr>
                                      <p:to>
                                        <p:strVal val="visible"/>
                                      </p:to>
                                    </p:set>
                                    <p:animEffect transition="in" filter="wipe(left)">
                                      <p:cBhvr>
                                        <p:cTn id="175" dur="500"/>
                                        <p:tgtEl>
                                          <p:spTgt spid="61"/>
                                        </p:tgtEl>
                                      </p:cBhvr>
                                    </p:animEffect>
                                  </p:childTnLst>
                                </p:cTn>
                              </p:par>
                            </p:childTnLst>
                          </p:cTn>
                        </p:par>
                        <p:par>
                          <p:cTn id="176" fill="hold">
                            <p:stCondLst>
                              <p:cond delay="18600"/>
                            </p:stCondLst>
                            <p:childTnLst>
                              <p:par>
                                <p:cTn id="177" presetID="49" presetClass="entr" presetSubtype="0" decel="100000" fill="hold" grpId="0" nodeType="afterEffect">
                                  <p:stCondLst>
                                    <p:cond delay="0"/>
                                  </p:stCondLst>
                                  <p:childTnLst>
                                    <p:set>
                                      <p:cBhvr>
                                        <p:cTn id="178" dur="1" fill="hold">
                                          <p:stCondLst>
                                            <p:cond delay="0"/>
                                          </p:stCondLst>
                                        </p:cTn>
                                        <p:tgtEl>
                                          <p:spTgt spid="62"/>
                                        </p:tgtEl>
                                        <p:attrNameLst>
                                          <p:attrName>style.visibility</p:attrName>
                                        </p:attrNameLst>
                                      </p:cBhvr>
                                      <p:to>
                                        <p:strVal val="visible"/>
                                      </p:to>
                                    </p:set>
                                    <p:anim calcmode="lin" valueType="num">
                                      <p:cBhvr>
                                        <p:cTn id="179" dur="500" fill="hold"/>
                                        <p:tgtEl>
                                          <p:spTgt spid="62"/>
                                        </p:tgtEl>
                                        <p:attrNameLst>
                                          <p:attrName>ppt_w</p:attrName>
                                        </p:attrNameLst>
                                      </p:cBhvr>
                                      <p:tavLst>
                                        <p:tav tm="0">
                                          <p:val>
                                            <p:fltVal val="0"/>
                                          </p:val>
                                        </p:tav>
                                        <p:tav tm="100000">
                                          <p:val>
                                            <p:strVal val="#ppt_w"/>
                                          </p:val>
                                        </p:tav>
                                      </p:tavLst>
                                    </p:anim>
                                    <p:anim calcmode="lin" valueType="num">
                                      <p:cBhvr>
                                        <p:cTn id="180" dur="500" fill="hold"/>
                                        <p:tgtEl>
                                          <p:spTgt spid="62"/>
                                        </p:tgtEl>
                                        <p:attrNameLst>
                                          <p:attrName>ppt_h</p:attrName>
                                        </p:attrNameLst>
                                      </p:cBhvr>
                                      <p:tavLst>
                                        <p:tav tm="0">
                                          <p:val>
                                            <p:fltVal val="0"/>
                                          </p:val>
                                        </p:tav>
                                        <p:tav tm="100000">
                                          <p:val>
                                            <p:strVal val="#ppt_h"/>
                                          </p:val>
                                        </p:tav>
                                      </p:tavLst>
                                    </p:anim>
                                    <p:anim calcmode="lin" valueType="num">
                                      <p:cBhvr>
                                        <p:cTn id="181" dur="500" fill="hold"/>
                                        <p:tgtEl>
                                          <p:spTgt spid="62"/>
                                        </p:tgtEl>
                                        <p:attrNameLst>
                                          <p:attrName>style.rotation</p:attrName>
                                        </p:attrNameLst>
                                      </p:cBhvr>
                                      <p:tavLst>
                                        <p:tav tm="0">
                                          <p:val>
                                            <p:fltVal val="360"/>
                                          </p:val>
                                        </p:tav>
                                        <p:tav tm="100000">
                                          <p:val>
                                            <p:fltVal val="0"/>
                                          </p:val>
                                        </p:tav>
                                      </p:tavLst>
                                    </p:anim>
                                    <p:animEffect transition="in" filter="fade">
                                      <p:cBhvr>
                                        <p:cTn id="182" dur="500"/>
                                        <p:tgtEl>
                                          <p:spTgt spid="62"/>
                                        </p:tgtEl>
                                      </p:cBhvr>
                                    </p:animEffect>
                                  </p:childTnLst>
                                </p:cTn>
                              </p:par>
                            </p:childTnLst>
                          </p:cTn>
                        </p:par>
                        <p:par>
                          <p:cTn id="183" fill="hold">
                            <p:stCondLst>
                              <p:cond delay="19100"/>
                            </p:stCondLst>
                            <p:childTnLst>
                              <p:par>
                                <p:cTn id="184" presetID="22" presetClass="entr" presetSubtype="4" fill="hold" grpId="0" nodeType="after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wipe(down)">
                                      <p:cBhvr>
                                        <p:cTn id="186" dur="500"/>
                                        <p:tgtEl>
                                          <p:spTgt spid="63"/>
                                        </p:tgtEl>
                                      </p:cBhvr>
                                    </p:animEffect>
                                  </p:childTnLst>
                                </p:cTn>
                              </p:par>
                            </p:childTnLst>
                          </p:cTn>
                        </p:par>
                        <p:par>
                          <p:cTn id="187" fill="hold">
                            <p:stCondLst>
                              <p:cond delay="19600"/>
                            </p:stCondLst>
                            <p:childTnLst>
                              <p:par>
                                <p:cTn id="188" presetID="10" presetClass="entr" presetSubtype="0" fill="hold" grpId="0" nodeType="afterEffect">
                                  <p:stCondLst>
                                    <p:cond delay="0"/>
                                  </p:stCondLst>
                                  <p:childTnLst>
                                    <p:set>
                                      <p:cBhvr>
                                        <p:cTn id="189" dur="1" fill="hold">
                                          <p:stCondLst>
                                            <p:cond delay="0"/>
                                          </p:stCondLst>
                                        </p:cTn>
                                        <p:tgtEl>
                                          <p:spTgt spid="64"/>
                                        </p:tgtEl>
                                        <p:attrNameLst>
                                          <p:attrName>style.visibility</p:attrName>
                                        </p:attrNameLst>
                                      </p:cBhvr>
                                      <p:to>
                                        <p:strVal val="visible"/>
                                      </p:to>
                                    </p:set>
                                    <p:animEffect transition="in" filter="fade">
                                      <p:cBhvr>
                                        <p:cTn id="190" dur="500"/>
                                        <p:tgtEl>
                                          <p:spTgt spid="64"/>
                                        </p:tgtEl>
                                      </p:cBhvr>
                                    </p:animEffect>
                                  </p:childTnLst>
                                </p:cTn>
                              </p:par>
                            </p:childTnLst>
                          </p:cTn>
                        </p:par>
                        <p:par>
                          <p:cTn id="191" fill="hold">
                            <p:stCondLst>
                              <p:cond delay="20100"/>
                            </p:stCondLst>
                            <p:childTnLst>
                              <p:par>
                                <p:cTn id="192" presetID="22" presetClass="entr" presetSubtype="4" fill="hold" grpId="0" nodeType="afterEffect">
                                  <p:stCondLst>
                                    <p:cond delay="0"/>
                                  </p:stCondLst>
                                  <p:iterate type="lt">
                                    <p:tmPct val="10000"/>
                                  </p:iterate>
                                  <p:childTnLst>
                                    <p:set>
                                      <p:cBhvr>
                                        <p:cTn id="193" dur="1" fill="hold">
                                          <p:stCondLst>
                                            <p:cond delay="0"/>
                                          </p:stCondLst>
                                        </p:cTn>
                                        <p:tgtEl>
                                          <p:spTgt spid="82">
                                            <p:txEl>
                                              <p:pRg st="0" end="0"/>
                                            </p:txEl>
                                          </p:spTgt>
                                        </p:tgtEl>
                                        <p:attrNameLst>
                                          <p:attrName>style.visibility</p:attrName>
                                        </p:attrNameLst>
                                      </p:cBhvr>
                                      <p:to>
                                        <p:strVal val="visible"/>
                                      </p:to>
                                    </p:set>
                                    <p:animEffect transition="in" filter="wipe(down)">
                                      <p:cBhvr>
                                        <p:cTn id="194" dur="500"/>
                                        <p:tgtEl>
                                          <p:spTgt spid="82">
                                            <p:txEl>
                                              <p:pRg st="0" end="0"/>
                                            </p:txEl>
                                          </p:spTgt>
                                        </p:tgtEl>
                                      </p:cBhvr>
                                    </p:animEffect>
                                  </p:childTnLst>
                                </p:cTn>
                              </p:par>
                            </p:childTnLst>
                          </p:cTn>
                        </p:par>
                        <p:par>
                          <p:cTn id="195" fill="hold">
                            <p:stCondLst>
                              <p:cond delay="20750"/>
                            </p:stCondLst>
                            <p:childTnLst>
                              <p:par>
                                <p:cTn id="196" presetID="2" presetClass="entr" presetSubtype="2" decel="98000" fill="hold" grpId="0" nodeType="afterEffect">
                                  <p:stCondLst>
                                    <p:cond delay="0"/>
                                  </p:stCondLst>
                                  <p:childTnLst>
                                    <p:set>
                                      <p:cBhvr>
                                        <p:cTn id="197" dur="1" fill="hold">
                                          <p:stCondLst>
                                            <p:cond delay="0"/>
                                          </p:stCondLst>
                                        </p:cTn>
                                        <p:tgtEl>
                                          <p:spTgt spid="79">
                                            <p:txEl>
                                              <p:pRg st="0" end="0"/>
                                            </p:txEl>
                                          </p:spTgt>
                                        </p:tgtEl>
                                        <p:attrNameLst>
                                          <p:attrName>style.visibility</p:attrName>
                                        </p:attrNameLst>
                                      </p:cBhvr>
                                      <p:to>
                                        <p:strVal val="visible"/>
                                      </p:to>
                                    </p:set>
                                    <p:anim calcmode="lin" valueType="num">
                                      <p:cBhvr additive="base">
                                        <p:cTn id="198" dur="750" fill="hold"/>
                                        <p:tgtEl>
                                          <p:spTgt spid="79">
                                            <p:txEl>
                                              <p:pRg st="0" end="0"/>
                                            </p:txEl>
                                          </p:spTgt>
                                        </p:tgtEl>
                                        <p:attrNameLst>
                                          <p:attrName>ppt_x</p:attrName>
                                        </p:attrNameLst>
                                      </p:cBhvr>
                                      <p:tavLst>
                                        <p:tav tm="0">
                                          <p:val>
                                            <p:strVal val="1+#ppt_w/2"/>
                                          </p:val>
                                        </p:tav>
                                        <p:tav tm="100000">
                                          <p:val>
                                            <p:strVal val="#ppt_x"/>
                                          </p:val>
                                        </p:tav>
                                      </p:tavLst>
                                    </p:anim>
                                    <p:anim calcmode="lin" valueType="num">
                                      <p:cBhvr additive="base">
                                        <p:cTn id="199" dur="750" fill="hold"/>
                                        <p:tgtEl>
                                          <p:spTgt spid="79">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2" decel="98000" fill="hold" grpId="0" nodeType="withEffect">
                                  <p:stCondLst>
                                    <p:cond delay="0"/>
                                  </p:stCondLst>
                                  <p:childTnLst>
                                    <p:set>
                                      <p:cBhvr>
                                        <p:cTn id="201" dur="1" fill="hold">
                                          <p:stCondLst>
                                            <p:cond delay="0"/>
                                          </p:stCondLst>
                                        </p:cTn>
                                        <p:tgtEl>
                                          <p:spTgt spid="81"/>
                                        </p:tgtEl>
                                        <p:attrNameLst>
                                          <p:attrName>style.visibility</p:attrName>
                                        </p:attrNameLst>
                                      </p:cBhvr>
                                      <p:to>
                                        <p:strVal val="visible"/>
                                      </p:to>
                                    </p:set>
                                    <p:anim calcmode="lin" valueType="num">
                                      <p:cBhvr additive="base">
                                        <p:cTn id="202" dur="750" fill="hold"/>
                                        <p:tgtEl>
                                          <p:spTgt spid="81"/>
                                        </p:tgtEl>
                                        <p:attrNameLst>
                                          <p:attrName>ppt_x</p:attrName>
                                        </p:attrNameLst>
                                      </p:cBhvr>
                                      <p:tavLst>
                                        <p:tav tm="0">
                                          <p:val>
                                            <p:strVal val="1+#ppt_w/2"/>
                                          </p:val>
                                        </p:tav>
                                        <p:tav tm="100000">
                                          <p:val>
                                            <p:strVal val="#ppt_x"/>
                                          </p:val>
                                        </p:tav>
                                      </p:tavLst>
                                    </p:anim>
                                    <p:anim calcmode="lin" valueType="num">
                                      <p:cBhvr additive="base">
                                        <p:cTn id="203" dur="750" fill="hold"/>
                                        <p:tgtEl>
                                          <p:spTgt spid="81"/>
                                        </p:tgtEl>
                                        <p:attrNameLst>
                                          <p:attrName>ppt_y</p:attrName>
                                        </p:attrNameLst>
                                      </p:cBhvr>
                                      <p:tavLst>
                                        <p:tav tm="0">
                                          <p:val>
                                            <p:strVal val="#ppt_y"/>
                                          </p:val>
                                        </p:tav>
                                        <p:tav tm="100000">
                                          <p:val>
                                            <p:strVal val="#ppt_y"/>
                                          </p:val>
                                        </p:tav>
                                      </p:tavLst>
                                    </p:anim>
                                  </p:childTnLst>
                                </p:cTn>
                              </p:par>
                            </p:childTnLst>
                          </p:cTn>
                        </p:par>
                        <p:par>
                          <p:cTn id="204" fill="hold">
                            <p:stCondLst>
                              <p:cond delay="21500"/>
                            </p:stCondLst>
                            <p:childTnLst>
                              <p:par>
                                <p:cTn id="205" presetID="22" presetClass="entr" presetSubtype="8" fill="hold" grpId="0" nodeType="afterEffect">
                                  <p:stCondLst>
                                    <p:cond delay="0"/>
                                  </p:stCondLst>
                                  <p:childTnLst>
                                    <p:set>
                                      <p:cBhvr>
                                        <p:cTn id="206" dur="1" fill="hold">
                                          <p:stCondLst>
                                            <p:cond delay="0"/>
                                          </p:stCondLst>
                                        </p:cTn>
                                        <p:tgtEl>
                                          <p:spTgt spid="80">
                                            <p:txEl>
                                              <p:pRg st="0" end="0"/>
                                            </p:txEl>
                                          </p:spTgt>
                                        </p:tgtEl>
                                        <p:attrNameLst>
                                          <p:attrName>style.visibility</p:attrName>
                                        </p:attrNameLst>
                                      </p:cBhvr>
                                      <p:to>
                                        <p:strVal val="visible"/>
                                      </p:to>
                                    </p:set>
                                    <p:animEffect transition="in" filter="wipe(left)">
                                      <p:cBhvr>
                                        <p:cTn id="207" dur="500"/>
                                        <p:tgtEl>
                                          <p:spTgt spid="80">
                                            <p:txEl>
                                              <p:pRg st="0" end="0"/>
                                            </p:txEl>
                                          </p:spTgt>
                                        </p:tgtEl>
                                      </p:cBhvr>
                                    </p:animEffect>
                                  </p:childTnLst>
                                </p:cTn>
                              </p:par>
                            </p:childTnLst>
                          </p:cTn>
                        </p:par>
                        <p:par>
                          <p:cTn id="208" fill="hold">
                            <p:stCondLst>
                              <p:cond delay="22000"/>
                            </p:stCondLst>
                            <p:childTnLst>
                              <p:par>
                                <p:cTn id="209" presetID="10" presetClass="entr" presetSubtype="0" fill="hold" grpId="0" nodeType="afterEffect">
                                  <p:stCondLst>
                                    <p:cond delay="0"/>
                                  </p:stCondLst>
                                  <p:childTnLst>
                                    <p:set>
                                      <p:cBhvr>
                                        <p:cTn id="210" dur="1" fill="hold">
                                          <p:stCondLst>
                                            <p:cond delay="0"/>
                                          </p:stCondLst>
                                        </p:cTn>
                                        <p:tgtEl>
                                          <p:spTgt spid="66"/>
                                        </p:tgtEl>
                                        <p:attrNameLst>
                                          <p:attrName>style.visibility</p:attrName>
                                        </p:attrNameLst>
                                      </p:cBhvr>
                                      <p:to>
                                        <p:strVal val="visible"/>
                                      </p:to>
                                    </p:set>
                                    <p:animEffect transition="in" filter="fade">
                                      <p:cBhvr>
                                        <p:cTn id="211" dur="500"/>
                                        <p:tgtEl>
                                          <p:spTgt spid="66"/>
                                        </p:tgtEl>
                                      </p:cBhvr>
                                    </p:animEffect>
                                  </p:childTnLst>
                                </p:cTn>
                              </p:par>
                            </p:childTnLst>
                          </p:cTn>
                        </p:par>
                        <p:par>
                          <p:cTn id="212" fill="hold">
                            <p:stCondLst>
                              <p:cond delay="22500"/>
                            </p:stCondLst>
                            <p:childTnLst>
                              <p:par>
                                <p:cTn id="213" presetID="22" presetClass="entr" presetSubtype="8" fill="hold" grpId="0" nodeType="afterEffect">
                                  <p:stCondLst>
                                    <p:cond delay="0"/>
                                  </p:stCondLst>
                                  <p:childTnLst>
                                    <p:set>
                                      <p:cBhvr>
                                        <p:cTn id="214" dur="1" fill="hold">
                                          <p:stCondLst>
                                            <p:cond delay="0"/>
                                          </p:stCondLst>
                                        </p:cTn>
                                        <p:tgtEl>
                                          <p:spTgt spid="67"/>
                                        </p:tgtEl>
                                        <p:attrNameLst>
                                          <p:attrName>style.visibility</p:attrName>
                                        </p:attrNameLst>
                                      </p:cBhvr>
                                      <p:to>
                                        <p:strVal val="visible"/>
                                      </p:to>
                                    </p:set>
                                    <p:animEffect transition="in" filter="wipe(left)">
                                      <p:cBhvr>
                                        <p:cTn id="21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6" grpId="0" animBg="1"/>
      <p:bldP spid="36" grpId="0" animBg="1"/>
      <p:bldP spid="37" grpId="0" animBg="1"/>
      <p:bldP spid="38" grpId="0" animBg="1"/>
      <p:bldP spid="39" grpId="0" animBg="1"/>
      <p:bldP spid="40" grpId="0" animBg="1"/>
      <p:bldP spid="41" grpId="0" animBg="1"/>
      <p:bldP spid="42" grpId="0" animBg="1"/>
      <p:bldP spid="48" grpId="0" animBg="1"/>
      <p:bldP spid="49" grpId="0" animBg="1"/>
      <p:bldP spid="50" grpId="0" animBg="1"/>
      <p:bldP spid="51" grpId="0" animBg="1"/>
      <p:bldP spid="52" grpId="0" animBg="1"/>
      <p:bldP spid="54" grpId="0" animBg="1"/>
      <p:bldP spid="55" grpId="0" animBg="1"/>
      <p:bldP spid="56" grpId="0" animBg="1"/>
      <p:bldP spid="57" grpId="0" animBg="1"/>
      <p:bldP spid="58" grpId="0" animBg="1"/>
      <p:bldP spid="60" grpId="0" animBg="1"/>
      <p:bldP spid="61" grpId="0" animBg="1"/>
      <p:bldP spid="62" grpId="0" animBg="1"/>
      <p:bldP spid="63" grpId="0" animBg="1"/>
      <p:bldP spid="64" grpId="0" animBg="1"/>
      <p:bldP spid="66" grpId="0" animBg="1"/>
      <p:bldP spid="71" grpId="0" build="p">
        <p:tmplLst>
          <p:tmpl lvl="1">
            <p:tnLst>
              <p:par>
                <p:cTn presetID="2" presetClass="entr" presetSubtype="2" decel="100000"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750" fill="hold"/>
                        <p:tgtEl>
                          <p:spTgt spid="71"/>
                        </p:tgtEl>
                        <p:attrNameLst>
                          <p:attrName>ppt_x</p:attrName>
                        </p:attrNameLst>
                      </p:cBhvr>
                      <p:tavLst>
                        <p:tav tm="0">
                          <p:val>
                            <p:strVal val="1+#ppt_w/2"/>
                          </p:val>
                        </p:tav>
                        <p:tav tm="100000">
                          <p:val>
                            <p:strVal val="#ppt_x"/>
                          </p:val>
                        </p:tav>
                      </p:tavLst>
                    </p:anim>
                    <p:anim calcmode="lin" valueType="num">
                      <p:cBhvr additive="base">
                        <p:cTn dur="750" fill="hold"/>
                        <p:tgtEl>
                          <p:spTgt spid="71"/>
                        </p:tgtEl>
                        <p:attrNameLst>
                          <p:attrName>ppt_y</p:attrName>
                        </p:attrNameLst>
                      </p:cBhvr>
                      <p:tavLst>
                        <p:tav tm="0">
                          <p:val>
                            <p:strVal val="#ppt_y"/>
                          </p:val>
                        </p:tav>
                        <p:tav tm="100000">
                          <p:val>
                            <p:strVal val="#ppt_y"/>
                          </p:val>
                        </p:tav>
                      </p:tavLst>
                    </p:anim>
                  </p:childTnLst>
                </p:cTn>
              </p:par>
            </p:tnLst>
          </p:tmpl>
        </p:tmplLst>
      </p:bldP>
      <p:bldP spid="72" grpId="0" build="p">
        <p:tmplLst>
          <p:tmpl lvl="1">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animBg="1"/>
      <p:bldP spid="74"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4"/>
                        </p:tgtEl>
                        <p:attrNameLst>
                          <p:attrName>style.visibility</p:attrName>
                        </p:attrNameLst>
                      </p:cBhvr>
                      <p:to>
                        <p:strVal val="visible"/>
                      </p:to>
                    </p:set>
                    <p:animEffect transition="in" filter="wipe(left)">
                      <p:cBhvr>
                        <p:cTn dur="500"/>
                        <p:tgtEl>
                          <p:spTgt spid="74"/>
                        </p:tgtEl>
                      </p:cBhvr>
                    </p:animEffect>
                  </p:childTnLst>
                </p:cTn>
              </p:par>
            </p:tnLst>
          </p:tmpl>
        </p:tmplLst>
      </p:bldP>
      <p:bldP spid="75" grpId="0" build="p">
        <p:tmplLst>
          <p:tmpl lvl="1">
            <p:tnLst>
              <p:par>
                <p:cTn presetID="2" presetClass="entr" presetSubtype="2" decel="98000"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750" fill="hold"/>
                        <p:tgtEl>
                          <p:spTgt spid="75"/>
                        </p:tgtEl>
                        <p:attrNameLst>
                          <p:attrName>ppt_x</p:attrName>
                        </p:attrNameLst>
                      </p:cBhvr>
                      <p:tavLst>
                        <p:tav tm="0">
                          <p:val>
                            <p:strVal val="1+#ppt_w/2"/>
                          </p:val>
                        </p:tav>
                        <p:tav tm="100000">
                          <p:val>
                            <p:strVal val="#ppt_x"/>
                          </p:val>
                        </p:tav>
                      </p:tavLst>
                    </p:anim>
                    <p:anim calcmode="lin" valueType="num">
                      <p:cBhvr additive="base">
                        <p:cTn dur="75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2" presetClass="entr" presetSubtype="8"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wipe(left)">
                      <p:cBhvr>
                        <p:cTn dur="500"/>
                        <p:tgtEl>
                          <p:spTgt spid="76"/>
                        </p:tgtEl>
                      </p:cBhvr>
                    </p:animEffect>
                  </p:childTnLst>
                </p:cTn>
              </p:par>
            </p:tnLst>
          </p:tmpl>
        </p:tmplLst>
      </p:bldP>
      <p:bldP spid="77" grpId="0" animBg="1"/>
      <p:bldP spid="78"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78"/>
                        </p:tgtEl>
                        <p:attrNameLst>
                          <p:attrName>style.visibility</p:attrName>
                        </p:attrNameLst>
                      </p:cBhvr>
                      <p:to>
                        <p:strVal val="visible"/>
                      </p:to>
                    </p:set>
                    <p:animEffect transition="in" filter="wipe(down)">
                      <p:cBhvr>
                        <p:cTn dur="500"/>
                        <p:tgtEl>
                          <p:spTgt spid="78"/>
                        </p:tgtEl>
                      </p:cBhvr>
                    </p:animEffect>
                  </p:childTnLst>
                </p:cTn>
              </p:par>
            </p:tnLst>
          </p:tmpl>
        </p:tmplLst>
      </p:bldP>
      <p:bldP spid="79" grpId="0" build="p">
        <p:tmplLst>
          <p:tmpl lvl="1">
            <p:tnLst>
              <p:par>
                <p:cTn presetID="2" presetClass="entr" presetSubtype="2" decel="98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750" fill="hold"/>
                        <p:tgtEl>
                          <p:spTgt spid="79"/>
                        </p:tgtEl>
                        <p:attrNameLst>
                          <p:attrName>ppt_x</p:attrName>
                        </p:attrNameLst>
                      </p:cBhvr>
                      <p:tavLst>
                        <p:tav tm="0">
                          <p:val>
                            <p:strVal val="1+#ppt_w/2"/>
                          </p:val>
                        </p:tav>
                        <p:tav tm="100000">
                          <p:val>
                            <p:strVal val="#ppt_x"/>
                          </p:val>
                        </p:tav>
                      </p:tavLst>
                    </p:anim>
                    <p:anim calcmode="lin" valueType="num">
                      <p:cBhvr additive="base">
                        <p:cTn dur="750" fill="hold"/>
                        <p:tgtEl>
                          <p:spTgt spid="79"/>
                        </p:tgtEl>
                        <p:attrNameLst>
                          <p:attrName>ppt_y</p:attrName>
                        </p:attrNameLst>
                      </p:cBhvr>
                      <p:tavLst>
                        <p:tav tm="0">
                          <p:val>
                            <p:strVal val="#ppt_y"/>
                          </p:val>
                        </p:tav>
                        <p:tav tm="100000">
                          <p:val>
                            <p:strVal val="#ppt_y"/>
                          </p:val>
                        </p:tav>
                      </p:tavLst>
                    </p:anim>
                  </p:childTnLst>
                </p:cTn>
              </p:par>
            </p:tnLst>
          </p:tmpl>
        </p:tmplLst>
      </p:bldP>
      <p:bldP spid="80" grpId="0" build="p">
        <p:tmplLst>
          <p:tmpl lvl="1">
            <p:tnLst>
              <p:par>
                <p:cTn presetID="22" presetClass="entr" presetSubtype="8"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wipe(left)">
                      <p:cBhvr>
                        <p:cTn dur="500"/>
                        <p:tgtEl>
                          <p:spTgt spid="80"/>
                        </p:tgtEl>
                      </p:cBhvr>
                    </p:animEffect>
                  </p:childTnLst>
                </p:cTn>
              </p:par>
            </p:tnLst>
          </p:tmpl>
        </p:tmplLst>
      </p:bldP>
      <p:bldP spid="81" grpId="0" animBg="1"/>
      <p:bldP spid="82"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build="p">
        <p:tmplLst>
          <p:tmpl lvl="1">
            <p:tnLst>
              <p:par>
                <p:cTn presetID="2" presetClass="entr" presetSubtype="2" decel="9800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750" fill="hold"/>
                        <p:tgtEl>
                          <p:spTgt spid="83"/>
                        </p:tgtEl>
                        <p:attrNameLst>
                          <p:attrName>ppt_x</p:attrName>
                        </p:attrNameLst>
                      </p:cBhvr>
                      <p:tavLst>
                        <p:tav tm="0">
                          <p:val>
                            <p:strVal val="1+#ppt_w/2"/>
                          </p:val>
                        </p:tav>
                        <p:tav tm="100000">
                          <p:val>
                            <p:strVal val="#ppt_x"/>
                          </p:val>
                        </p:tav>
                      </p:tavLst>
                    </p:anim>
                    <p:anim calcmode="lin" valueType="num">
                      <p:cBhvr additive="base">
                        <p:cTn dur="750" fill="hold"/>
                        <p:tgtEl>
                          <p:spTgt spid="83"/>
                        </p:tgtEl>
                        <p:attrNameLst>
                          <p:attrName>ppt_y</p:attrName>
                        </p:attrNameLst>
                      </p:cBhvr>
                      <p:tavLst>
                        <p:tav tm="0">
                          <p:val>
                            <p:strVal val="#ppt_y"/>
                          </p:val>
                        </p:tav>
                        <p:tav tm="100000">
                          <p:val>
                            <p:strVal val="#ppt_y"/>
                          </p:val>
                        </p:tav>
                      </p:tavLst>
                    </p:anim>
                  </p:childTnLst>
                </p:cTn>
              </p:par>
            </p:tnLst>
          </p:tmpl>
        </p:tmplLst>
      </p:bldP>
      <p:bldP spid="84" grpId="0" build="p">
        <p:tmplLst>
          <p:tmpl lvl="1">
            <p:tnLst>
              <p:par>
                <p:cTn presetID="22" presetClass="entr" presetSubtype="8" fill="hold" nodeType="after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wipe(left)">
                      <p:cBhvr>
                        <p:cTn dur="500"/>
                        <p:tgtEl>
                          <p:spTgt spid="84"/>
                        </p:tgtEl>
                      </p:cBhvr>
                    </p:animEffect>
                  </p:childTnLst>
                </p:cTn>
              </p:par>
            </p:tnLst>
          </p:tmpl>
        </p:tmplLst>
      </p:bldP>
      <p:bldP spid="85" grpId="0" animBg="1"/>
      <p:bldP spid="86"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6"/>
                        </p:tgtEl>
                        <p:attrNameLst>
                          <p:attrName>style.visibility</p:attrName>
                        </p:attrNameLst>
                      </p:cBhvr>
                      <p:to>
                        <p:strVal val="visible"/>
                      </p:to>
                    </p:set>
                    <p:animEffect transition="in" filter="wipe(down)">
                      <p:cBhvr>
                        <p:cTn dur="500"/>
                        <p:tgtEl>
                          <p:spTgt spid="86"/>
                        </p:tgtEl>
                      </p:cBhvr>
                    </p:animEffect>
                  </p:childTnLst>
                </p:cTn>
              </p:par>
            </p:tnLst>
          </p:tmpl>
        </p:tmplLst>
      </p:bldP>
      <p:bldP spid="87" grpId="0" build="p">
        <p:tmplLst>
          <p:tmpl lvl="1">
            <p:tnLst>
              <p:par>
                <p:cTn presetID="2" presetClass="entr" presetSubtype="2" decel="9800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750" fill="hold"/>
                        <p:tgtEl>
                          <p:spTgt spid="87"/>
                        </p:tgtEl>
                        <p:attrNameLst>
                          <p:attrName>ppt_x</p:attrName>
                        </p:attrNameLst>
                      </p:cBhvr>
                      <p:tavLst>
                        <p:tav tm="0">
                          <p:val>
                            <p:strVal val="1+#ppt_w/2"/>
                          </p:val>
                        </p:tav>
                        <p:tav tm="100000">
                          <p:val>
                            <p:strVal val="#ppt_x"/>
                          </p:val>
                        </p:tav>
                      </p:tavLst>
                    </p:anim>
                    <p:anim calcmode="lin" valueType="num">
                      <p:cBhvr additive="base">
                        <p:cTn dur="750" fill="hold"/>
                        <p:tgtEl>
                          <p:spTgt spid="87"/>
                        </p:tgtEl>
                        <p:attrNameLst>
                          <p:attrName>ppt_y</p:attrName>
                        </p:attrNameLst>
                      </p:cBhvr>
                      <p:tavLst>
                        <p:tav tm="0">
                          <p:val>
                            <p:strVal val="#ppt_y"/>
                          </p:val>
                        </p:tav>
                        <p:tav tm="100000">
                          <p:val>
                            <p:strVal val="#ppt_y"/>
                          </p:val>
                        </p:tav>
                      </p:tavLst>
                    </p:anim>
                  </p:childTnLst>
                </p:cTn>
              </p:par>
            </p:tnLst>
          </p:tmpl>
        </p:tmplLst>
      </p:bldP>
      <p:bldP spid="88" grpId="0" build="p">
        <p:tmplLst>
          <p:tmpl lvl="1">
            <p:tnLst>
              <p:par>
                <p:cTn presetID="22" presetClass="entr" presetSubtype="8"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left)">
                      <p:cBhvr>
                        <p:cTn dur="500"/>
                        <p:tgtEl>
                          <p:spTgt spid="88"/>
                        </p:tgtEl>
                      </p:cBhvr>
                    </p:animEffect>
                  </p:childTnLst>
                </p:cTn>
              </p:par>
            </p:tnLst>
          </p:tmpl>
        </p:tmplLst>
      </p:bldP>
      <p:bldP spid="89" grpId="0" animBg="1"/>
      <p:bldP spid="90"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90"/>
                        </p:tgtEl>
                        <p:attrNameLst>
                          <p:attrName>style.visibility</p:attrName>
                        </p:attrNameLst>
                      </p:cBhvr>
                      <p:to>
                        <p:strVal val="visible"/>
                      </p:to>
                    </p:set>
                    <p:animEffect transition="in" filter="wipe(down)">
                      <p:cBhvr>
                        <p:cTn dur="500"/>
                        <p:tgtEl>
                          <p:spTgt spid="90"/>
                        </p:tgtEl>
                      </p:cBhvr>
                    </p:animEffect>
                  </p:childTnLst>
                </p:cTn>
              </p:par>
            </p:tnLst>
          </p:tmpl>
        </p:tmplLst>
      </p:bldP>
      <p:bldP spid="67"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 y="3775955"/>
            <a:ext cx="18286412" cy="1947863"/>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7"/>
          <p:cNvSpPr/>
          <p:nvPr userDrawn="1"/>
        </p:nvSpPr>
        <p:spPr>
          <a:xfrm>
            <a:off x="8043640"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33"/>
          <p:cNvSpPr/>
          <p:nvPr userDrawn="1"/>
        </p:nvSpPr>
        <p:spPr>
          <a:xfrm rot="10800000">
            <a:off x="3503785"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7"/>
          <p:cNvSpPr/>
          <p:nvPr userDrawn="1"/>
        </p:nvSpPr>
        <p:spPr>
          <a:xfrm>
            <a:off x="10853552"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33"/>
          <p:cNvSpPr/>
          <p:nvPr userDrawn="1"/>
        </p:nvSpPr>
        <p:spPr>
          <a:xfrm rot="10800000">
            <a:off x="6313697"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7"/>
          <p:cNvSpPr/>
          <p:nvPr userDrawn="1"/>
        </p:nvSpPr>
        <p:spPr>
          <a:xfrm>
            <a:off x="13663464"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33"/>
          <p:cNvSpPr/>
          <p:nvPr userDrawn="1"/>
        </p:nvSpPr>
        <p:spPr>
          <a:xfrm rot="10800000">
            <a:off x="9123609"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7"/>
          <p:cNvSpPr/>
          <p:nvPr userDrawn="1"/>
        </p:nvSpPr>
        <p:spPr>
          <a:xfrm>
            <a:off x="16473376"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33"/>
          <p:cNvSpPr/>
          <p:nvPr userDrawn="1"/>
        </p:nvSpPr>
        <p:spPr>
          <a:xfrm rot="10800000">
            <a:off x="11933521"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7"/>
          <p:cNvSpPr/>
          <p:nvPr userDrawn="1"/>
        </p:nvSpPr>
        <p:spPr>
          <a:xfrm>
            <a:off x="5233728"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33"/>
          <p:cNvSpPr/>
          <p:nvPr userDrawn="1"/>
        </p:nvSpPr>
        <p:spPr>
          <a:xfrm rot="10800000">
            <a:off x="693873"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15" hasCustomPrompt="1"/>
          </p:nvPr>
        </p:nvSpPr>
        <p:spPr>
          <a:xfrm>
            <a:off x="1078310" y="7170289"/>
            <a:ext cx="16200313" cy="17559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正方形/長方形 31"/>
          <p:cNvSpPr/>
          <p:nvPr userDrawn="1"/>
        </p:nvSpPr>
        <p:spPr>
          <a:xfrm>
            <a:off x="1222326" y="702627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6"/>
          <p:cNvSpPr/>
          <p:nvPr userDrawn="1"/>
        </p:nvSpPr>
        <p:spPr>
          <a:xfrm rot="18900000">
            <a:off x="3617978"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6"/>
          <p:cNvSpPr/>
          <p:nvPr userDrawn="1"/>
        </p:nvSpPr>
        <p:spPr>
          <a:xfrm rot="18900000">
            <a:off x="6427890"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6"/>
          <p:cNvSpPr/>
          <p:nvPr userDrawn="1"/>
        </p:nvSpPr>
        <p:spPr>
          <a:xfrm rot="18900000">
            <a:off x="9237802"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6"/>
          <p:cNvSpPr/>
          <p:nvPr userDrawn="1"/>
        </p:nvSpPr>
        <p:spPr>
          <a:xfrm rot="18900000">
            <a:off x="12047714"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6"/>
          <p:cNvSpPr/>
          <p:nvPr userDrawn="1"/>
        </p:nvSpPr>
        <p:spPr>
          <a:xfrm rot="18900000">
            <a:off x="808066"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プレースホルダー 11"/>
          <p:cNvSpPr>
            <a:spLocks noGrp="1"/>
          </p:cNvSpPr>
          <p:nvPr>
            <p:ph type="body" sz="quarter" idx="36" hasCustomPrompt="1"/>
          </p:nvPr>
        </p:nvSpPr>
        <p:spPr>
          <a:xfrm rot="18900000">
            <a:off x="1674413" y="4278329"/>
            <a:ext cx="3572959" cy="870619"/>
          </a:xfrm>
        </p:spPr>
        <p:txBody>
          <a:bodyPr anchor="ctr">
            <a:noAutofit/>
          </a:bodyPr>
          <a:lstStyle>
            <a:lvl1pPr algn="ctr">
              <a:lnSpc>
                <a:spcPct val="100000"/>
              </a:lnSpc>
              <a:spcBef>
                <a:spcPts val="0"/>
              </a:spcBef>
              <a:defRPr sz="3600" spc="0" baseline="0">
                <a:solidFill>
                  <a:schemeClr val="bg1"/>
                </a:solidFill>
                <a:effectLst/>
                <a:latin typeface="Route 159 Bold" pitchFamily="50" charset="0"/>
              </a:defRPr>
            </a:lvl1pPr>
          </a:lstStyle>
          <a:p>
            <a:pPr lvl="0"/>
            <a:r>
              <a:rPr lang="en-US" dirty="0"/>
              <a:t>Word</a:t>
            </a:r>
          </a:p>
        </p:txBody>
      </p:sp>
      <p:sp>
        <p:nvSpPr>
          <p:cNvPr id="27" name="テキスト プレースホルダー 11"/>
          <p:cNvSpPr>
            <a:spLocks noGrp="1"/>
          </p:cNvSpPr>
          <p:nvPr>
            <p:ph type="body" sz="quarter" idx="37" hasCustomPrompt="1"/>
          </p:nvPr>
        </p:nvSpPr>
        <p:spPr>
          <a:xfrm rot="18900000">
            <a:off x="4490186"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8" name="テキスト プレースホルダー 11"/>
          <p:cNvSpPr>
            <a:spLocks noGrp="1"/>
          </p:cNvSpPr>
          <p:nvPr>
            <p:ph type="body" sz="quarter" idx="38" hasCustomPrompt="1"/>
          </p:nvPr>
        </p:nvSpPr>
        <p:spPr>
          <a:xfrm rot="18900000">
            <a:off x="7305959"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9" name="テキスト プレースホルダー 11"/>
          <p:cNvSpPr>
            <a:spLocks noGrp="1"/>
          </p:cNvSpPr>
          <p:nvPr>
            <p:ph type="body" sz="quarter" idx="39" hasCustomPrompt="1"/>
          </p:nvPr>
        </p:nvSpPr>
        <p:spPr>
          <a:xfrm rot="18900000">
            <a:off x="10121732"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30" name="テキスト プレースホルダー 11"/>
          <p:cNvSpPr>
            <a:spLocks noGrp="1"/>
          </p:cNvSpPr>
          <p:nvPr>
            <p:ph type="body" sz="quarter" idx="40" hasCustomPrompt="1"/>
          </p:nvPr>
        </p:nvSpPr>
        <p:spPr>
          <a:xfrm rot="18900000">
            <a:off x="12937503"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Tree>
    <p:extLst>
      <p:ext uri="{BB962C8B-B14F-4D97-AF65-F5344CB8AC3E}">
        <p14:creationId xmlns:p14="http://schemas.microsoft.com/office/powerpoint/2010/main" val="313968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6" presetClass="entr" presetSubtype="37"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outVertical)">
                                      <p:cBhvr>
                                        <p:cTn id="15" dur="500"/>
                                        <p:tgtEl>
                                          <p:spTgt spid="10"/>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250"/>
                                        <p:tgtEl>
                                          <p:spTgt spid="25"/>
                                        </p:tgtEl>
                                      </p:cBhvr>
                                    </p:animEffect>
                                  </p:childTnLst>
                                </p:cTn>
                              </p:par>
                            </p:childTnLst>
                          </p:cTn>
                        </p:par>
                        <p:par>
                          <p:cTn id="20" fill="hold">
                            <p:stCondLst>
                              <p:cond delay="1250"/>
                            </p:stCondLst>
                            <p:childTnLst>
                              <p:par>
                                <p:cTn id="21" presetID="22" presetClass="entr" presetSubtype="4"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wipe(down)">
                                      <p:cBhvr>
                                        <p:cTn id="26" dur="500"/>
                                        <p:tgtEl>
                                          <p:spTgt spid="26">
                                            <p:txEl>
                                              <p:pRg st="0" end="0"/>
                                            </p:txEl>
                                          </p:spTgt>
                                        </p:tgtEl>
                                      </p:cBhvr>
                                    </p:animEffect>
                                  </p:childTnLst>
                                </p:cTn>
                              </p:par>
                            </p:childTnLst>
                          </p:cTn>
                        </p:par>
                        <p:par>
                          <p:cTn id="27" fill="hold">
                            <p:stCondLst>
                              <p:cond delay="1750"/>
                            </p:stCondLst>
                            <p:childTnLst>
                              <p:par>
                                <p:cTn id="28" presetID="22"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250"/>
                                        <p:tgtEl>
                                          <p:spTgt spid="24"/>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250"/>
                                        <p:tgtEl>
                                          <p:spTgt spid="16"/>
                                        </p:tgtEl>
                                      </p:cBhvr>
                                    </p:animEffect>
                                  </p:childTnLst>
                                </p:cTn>
                              </p:par>
                            </p:childTnLst>
                          </p:cTn>
                        </p:par>
                        <p:par>
                          <p:cTn id="35" fill="hold">
                            <p:stCondLst>
                              <p:cond delay="2250"/>
                            </p:stCondLst>
                            <p:childTnLst>
                              <p:par>
                                <p:cTn id="36" presetID="2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
                                            <p:txEl>
                                              <p:pRg st="0" end="0"/>
                                            </p:txEl>
                                          </p:spTgt>
                                        </p:tgtEl>
                                        <p:attrNameLst>
                                          <p:attrName>style.visibility</p:attrName>
                                        </p:attrNameLst>
                                      </p:cBhvr>
                                      <p:to>
                                        <p:strVal val="visible"/>
                                      </p:to>
                                    </p:set>
                                    <p:animEffect transition="in" filter="wipe(down)">
                                      <p:cBhvr>
                                        <p:cTn id="41" dur="500"/>
                                        <p:tgtEl>
                                          <p:spTgt spid="28">
                                            <p:txEl>
                                              <p:pRg st="0" end="0"/>
                                            </p:txEl>
                                          </p:spTgt>
                                        </p:tgtEl>
                                      </p:cBhvr>
                                    </p:animEffect>
                                  </p:childTnLst>
                                </p:cTn>
                              </p:par>
                            </p:childTnLst>
                          </p:cTn>
                        </p:par>
                        <p:par>
                          <p:cTn id="42" fill="hold">
                            <p:stCondLst>
                              <p:cond delay="2750"/>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250"/>
                                        <p:tgtEl>
                                          <p:spTgt spid="15"/>
                                        </p:tgtEl>
                                      </p:cBhvr>
                                    </p:animEffect>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250"/>
                                        <p:tgtEl>
                                          <p:spTgt spid="22"/>
                                        </p:tgtEl>
                                      </p:cBhvr>
                                    </p:animEffect>
                                  </p:childTnLst>
                                </p:cTn>
                              </p:par>
                            </p:childTnLst>
                          </p:cTn>
                        </p:par>
                        <p:par>
                          <p:cTn id="50" fill="hold">
                            <p:stCondLst>
                              <p:cond delay="3250"/>
                            </p:stCondLst>
                            <p:childTnLst>
                              <p:par>
                                <p:cTn id="51" presetID="22" presetClass="entr" presetSubtype="4"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0">
                                            <p:txEl>
                                              <p:pRg st="0" end="0"/>
                                            </p:txEl>
                                          </p:spTgt>
                                        </p:tgtEl>
                                        <p:attrNameLst>
                                          <p:attrName>style.visibility</p:attrName>
                                        </p:attrNameLst>
                                      </p:cBhvr>
                                      <p:to>
                                        <p:strVal val="visible"/>
                                      </p:to>
                                    </p:set>
                                    <p:animEffect transition="in" filter="wipe(down)">
                                      <p:cBhvr>
                                        <p:cTn id="56" dur="500"/>
                                        <p:tgtEl>
                                          <p:spTgt spid="30">
                                            <p:txEl>
                                              <p:pRg st="0" end="0"/>
                                            </p:txEl>
                                          </p:spTgt>
                                        </p:tgtEl>
                                      </p:cBhvr>
                                    </p:animEffect>
                                  </p:childTnLst>
                                </p:cTn>
                              </p:par>
                            </p:childTnLst>
                          </p:cTn>
                        </p:par>
                        <p:par>
                          <p:cTn id="57" fill="hold">
                            <p:stCondLst>
                              <p:cond delay="3750"/>
                            </p:stCondLst>
                            <p:childTnLst>
                              <p:par>
                                <p:cTn id="58" presetID="2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250"/>
                                        <p:tgtEl>
                                          <p:spTgt spid="21"/>
                                        </p:tgtEl>
                                      </p:cBhvr>
                                    </p:animEffect>
                                  </p:childTnLst>
                                </p:cTn>
                              </p:par>
                            </p:childTnLst>
                          </p:cTn>
                        </p:par>
                        <p:par>
                          <p:cTn id="61" fill="hold">
                            <p:stCondLst>
                              <p:cond delay="4000"/>
                            </p:stCondLst>
                            <p:childTnLst>
                              <p:par>
                                <p:cTn id="62" presetID="22" presetClass="entr" presetSubtype="1"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up)">
                                      <p:cBhvr>
                                        <p:cTn id="64" dur="250"/>
                                        <p:tgtEl>
                                          <p:spTgt spid="13"/>
                                        </p:tgtEl>
                                      </p:cBhvr>
                                    </p:animEffect>
                                  </p:childTnLst>
                                </p:cTn>
                              </p:par>
                            </p:childTnLst>
                          </p:cTn>
                        </p:par>
                        <p:par>
                          <p:cTn id="65" fill="hold">
                            <p:stCondLst>
                              <p:cond delay="4250"/>
                            </p:stCondLst>
                            <p:childTnLst>
                              <p:par>
                                <p:cTn id="66" presetID="22" presetClass="entr" presetSubtype="4"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down)">
                                      <p:cBhvr>
                                        <p:cTn id="68" dur="500"/>
                                        <p:tgtEl>
                                          <p:spTgt spid="1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7">
                                            <p:txEl>
                                              <p:pRg st="0" end="0"/>
                                            </p:txEl>
                                          </p:spTgt>
                                        </p:tgtEl>
                                        <p:attrNameLst>
                                          <p:attrName>style.visibility</p:attrName>
                                        </p:attrNameLst>
                                      </p:cBhvr>
                                      <p:to>
                                        <p:strVal val="visible"/>
                                      </p:to>
                                    </p:set>
                                    <p:animEffect transition="in" filter="wipe(down)">
                                      <p:cBhvr>
                                        <p:cTn id="71" dur="500"/>
                                        <p:tgtEl>
                                          <p:spTgt spid="27">
                                            <p:txEl>
                                              <p:pRg st="0" end="0"/>
                                            </p:txEl>
                                          </p:spTgt>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250"/>
                                        <p:tgtEl>
                                          <p:spTgt spid="12"/>
                                        </p:tgtEl>
                                      </p:cBhvr>
                                    </p:animEffect>
                                  </p:childTnLst>
                                </p:cTn>
                              </p:par>
                            </p:childTnLst>
                          </p:cTn>
                        </p:par>
                        <p:par>
                          <p:cTn id="76" fill="hold">
                            <p:stCondLst>
                              <p:cond delay="5000"/>
                            </p:stCondLst>
                            <p:childTnLst>
                              <p:par>
                                <p:cTn id="77" presetID="22" presetClass="entr" presetSubtype="1"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up)">
                                      <p:cBhvr>
                                        <p:cTn id="79" dur="250"/>
                                        <p:tgtEl>
                                          <p:spTgt spid="19"/>
                                        </p:tgtEl>
                                      </p:cBhvr>
                                    </p:animEffect>
                                  </p:childTnLst>
                                </p:cTn>
                              </p:par>
                            </p:childTnLst>
                          </p:cTn>
                        </p:par>
                        <p:par>
                          <p:cTn id="80" fill="hold">
                            <p:stCondLst>
                              <p:cond delay="5250"/>
                            </p:stCondLst>
                            <p:childTnLst>
                              <p:par>
                                <p:cTn id="81" presetID="22" presetClass="entr" presetSubtype="4"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txEl>
                                              <p:pRg st="0" end="0"/>
                                            </p:txEl>
                                          </p:spTgt>
                                        </p:tgtEl>
                                        <p:attrNameLst>
                                          <p:attrName>style.visibility</p:attrName>
                                        </p:attrNameLst>
                                      </p:cBhvr>
                                      <p:to>
                                        <p:strVal val="visible"/>
                                      </p:to>
                                    </p:set>
                                    <p:animEffect transition="in" filter="wipe(down)">
                                      <p:cBhvr>
                                        <p:cTn id="86" dur="500"/>
                                        <p:tgtEl>
                                          <p:spTgt spid="29">
                                            <p:txEl>
                                              <p:pRg st="0" end="0"/>
                                            </p:txEl>
                                          </p:spTgt>
                                        </p:tgtEl>
                                      </p:cBhvr>
                                    </p:animEffect>
                                  </p:childTnLst>
                                </p:cTn>
                              </p:par>
                            </p:childTnLst>
                          </p:cTn>
                        </p:par>
                        <p:par>
                          <p:cTn id="87" fill="hold">
                            <p:stCondLst>
                              <p:cond delay="575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250"/>
                                        <p:tgtEl>
                                          <p:spTgt spid="18"/>
                                        </p:tgtEl>
                                      </p:cBhvr>
                                    </p:animEffect>
                                  </p:childTnLst>
                                </p:cTn>
                              </p:par>
                            </p:childTnLst>
                          </p:cTn>
                        </p:par>
                        <p:par>
                          <p:cTn id="91" fill="hold">
                            <p:stCondLst>
                              <p:cond delay="6000"/>
                            </p:stCondLst>
                            <p:childTnLst>
                              <p:par>
                                <p:cTn id="92" presetID="2" presetClass="entr" presetSubtype="8" decel="100000" fill="hold" grpId="0" nodeType="afterEffect">
                                  <p:stCondLst>
                                    <p:cond delay="500"/>
                                  </p:stCondLst>
                                  <p:childTnLst>
                                    <p:set>
                                      <p:cBhvr>
                                        <p:cTn id="93" dur="1" fill="hold">
                                          <p:stCondLst>
                                            <p:cond delay="0"/>
                                          </p:stCondLst>
                                        </p:cTn>
                                        <p:tgtEl>
                                          <p:spTgt spid="32"/>
                                        </p:tgtEl>
                                        <p:attrNameLst>
                                          <p:attrName>style.visibility</p:attrName>
                                        </p:attrNameLst>
                                      </p:cBhvr>
                                      <p:to>
                                        <p:strVal val="visible"/>
                                      </p:to>
                                    </p:set>
                                    <p:anim calcmode="lin" valueType="num">
                                      <p:cBhvr additive="base">
                                        <p:cTn id="94" dur="500" fill="hold"/>
                                        <p:tgtEl>
                                          <p:spTgt spid="32"/>
                                        </p:tgtEl>
                                        <p:attrNameLst>
                                          <p:attrName>ppt_x</p:attrName>
                                        </p:attrNameLst>
                                      </p:cBhvr>
                                      <p:tavLst>
                                        <p:tav tm="0">
                                          <p:val>
                                            <p:strVal val="0-#ppt_w/2"/>
                                          </p:val>
                                        </p:tav>
                                        <p:tav tm="100000">
                                          <p:val>
                                            <p:strVal val="#ppt_x"/>
                                          </p:val>
                                        </p:tav>
                                      </p:tavLst>
                                    </p:anim>
                                    <p:anim calcmode="lin" valueType="num">
                                      <p:cBhvr additive="base">
                                        <p:cTn id="95" dur="500" fill="hold"/>
                                        <p:tgtEl>
                                          <p:spTgt spid="32"/>
                                        </p:tgtEl>
                                        <p:attrNameLst>
                                          <p:attrName>ppt_y</p:attrName>
                                        </p:attrNameLst>
                                      </p:cBhvr>
                                      <p:tavLst>
                                        <p:tav tm="0">
                                          <p:val>
                                            <p:strVal val="#ppt_y"/>
                                          </p:val>
                                        </p:tav>
                                        <p:tav tm="100000">
                                          <p:val>
                                            <p:strVal val="#ppt_y"/>
                                          </p:val>
                                        </p:tav>
                                      </p:tavLst>
                                    </p:anim>
                                  </p:childTnLst>
                                </p:cTn>
                              </p:par>
                              <p:par>
                                <p:cTn id="96" presetID="2" presetClass="entr" presetSubtype="2" decel="100000" fill="hold" grpId="0" nodeType="withEffect">
                                  <p:stCondLst>
                                    <p:cond delay="500"/>
                                  </p:stCondLst>
                                  <p:childTnLst>
                                    <p:set>
                                      <p:cBhvr>
                                        <p:cTn id="97" dur="1" fill="hold">
                                          <p:stCondLst>
                                            <p:cond delay="0"/>
                                          </p:stCondLst>
                                        </p:cTn>
                                        <p:tgtEl>
                                          <p:spTgt spid="31">
                                            <p:txEl>
                                              <p:pRg st="0" end="0"/>
                                            </p:txEl>
                                          </p:spTgt>
                                        </p:tgtEl>
                                        <p:attrNameLst>
                                          <p:attrName>style.visibility</p:attrName>
                                        </p:attrNameLst>
                                      </p:cBhvr>
                                      <p:to>
                                        <p:strVal val="visible"/>
                                      </p:to>
                                    </p:set>
                                    <p:anim calcmode="lin" valueType="num">
                                      <p:cBhvr additive="base">
                                        <p:cTn id="9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2" grpId="0" animBg="1"/>
      <p:bldP spid="13" grpId="0" animBg="1"/>
      <p:bldP spid="15" grpId="0" animBg="1"/>
      <p:bldP spid="16" grpId="0" animBg="1"/>
      <p:bldP spid="18" grpId="0" animBg="1"/>
      <p:bldP spid="19" grpId="0" animBg="1"/>
      <p:bldP spid="21" grpId="0" animBg="1"/>
      <p:bldP spid="22" grpId="0" animBg="1"/>
      <p:bldP spid="24" grpId="0" animBg="1"/>
      <p:bldP spid="25" grpId="0" animBg="1"/>
      <p:bldP spid="3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11" grpId="0" animBg="1"/>
      <p:bldP spid="14" grpId="0" animBg="1"/>
      <p:bldP spid="17" grpId="0" animBg="1"/>
      <p:bldP spid="20" grpId="0" animBg="1"/>
      <p:bldP spid="23" grpId="0" animBg="1"/>
      <p:bldP spid="26" grpId="0" build="p">
        <p:tmplLst>
          <p:tmpl lvl="1">
            <p:tnLst>
              <p:par>
                <p:cTn presetID="22" presetClass="entr" presetSubtype="4"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7" grpId="0" build="p">
        <p:tmplLst>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build="p">
        <p:tmplLst>
          <p:tmpl lvl="1">
            <p:tnLst>
              <p:par>
                <p:cTn presetID="22" presetClass="entr" presetSubtype="4"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図プレースホルダー 5"/>
          <p:cNvSpPr>
            <a:spLocks noGrp="1"/>
          </p:cNvSpPr>
          <p:nvPr>
            <p:ph type="pic" sz="quarter" idx="14" hasCustomPrompt="1"/>
          </p:nvPr>
        </p:nvSpPr>
        <p:spPr>
          <a:xfrm>
            <a:off x="259681"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3830737"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7401812"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1" name="図プレースホルダー 5"/>
          <p:cNvSpPr>
            <a:spLocks noGrp="1"/>
          </p:cNvSpPr>
          <p:nvPr>
            <p:ph type="pic" sz="quarter" idx="17" hasCustomPrompt="1"/>
          </p:nvPr>
        </p:nvSpPr>
        <p:spPr>
          <a:xfrm>
            <a:off x="10972849"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2" name="図プレースホルダー 5"/>
          <p:cNvSpPr>
            <a:spLocks noGrp="1"/>
          </p:cNvSpPr>
          <p:nvPr>
            <p:ph type="pic" sz="quarter" idx="18" hasCustomPrompt="1"/>
          </p:nvPr>
        </p:nvSpPr>
        <p:spPr>
          <a:xfrm>
            <a:off x="14543905"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4" name="テキスト プレースホルダー 13"/>
          <p:cNvSpPr>
            <a:spLocks noGrp="1"/>
          </p:cNvSpPr>
          <p:nvPr>
            <p:ph type="body" sz="quarter" idx="19" hasCustomPrompt="1"/>
          </p:nvPr>
        </p:nvSpPr>
        <p:spPr>
          <a:xfrm>
            <a:off x="260350" y="6545040"/>
            <a:ext cx="3455988" cy="754062"/>
          </a:xfrm>
          <a:solidFill>
            <a:schemeClr val="accent1">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5" name="テキスト プレースホルダー 13"/>
          <p:cNvSpPr>
            <a:spLocks noGrp="1"/>
          </p:cNvSpPr>
          <p:nvPr>
            <p:ph type="body" sz="quarter" idx="20" hasCustomPrompt="1"/>
          </p:nvPr>
        </p:nvSpPr>
        <p:spPr>
          <a:xfrm>
            <a:off x="3831239" y="6545040"/>
            <a:ext cx="3455988" cy="754062"/>
          </a:xfrm>
          <a:solidFill>
            <a:schemeClr val="accent3">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6" name="テキスト プレースホルダー 13"/>
          <p:cNvSpPr>
            <a:spLocks noGrp="1"/>
          </p:cNvSpPr>
          <p:nvPr>
            <p:ph type="body" sz="quarter" idx="21" hasCustomPrompt="1"/>
          </p:nvPr>
        </p:nvSpPr>
        <p:spPr>
          <a:xfrm>
            <a:off x="14543905" y="6545040"/>
            <a:ext cx="3455988" cy="754062"/>
          </a:xfrm>
          <a:solidFill>
            <a:schemeClr val="accent5">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7" name="テキスト プレースホルダー 13"/>
          <p:cNvSpPr>
            <a:spLocks noGrp="1"/>
          </p:cNvSpPr>
          <p:nvPr>
            <p:ph type="body" sz="quarter" idx="22" hasCustomPrompt="1"/>
          </p:nvPr>
        </p:nvSpPr>
        <p:spPr>
          <a:xfrm>
            <a:off x="10973017" y="6545040"/>
            <a:ext cx="3455988" cy="754062"/>
          </a:xfrm>
          <a:solidFill>
            <a:schemeClr val="accent4">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8" name="テキスト プレースホルダー 13"/>
          <p:cNvSpPr>
            <a:spLocks noGrp="1"/>
          </p:cNvSpPr>
          <p:nvPr>
            <p:ph type="body" sz="quarter" idx="23" hasCustomPrompt="1"/>
          </p:nvPr>
        </p:nvSpPr>
        <p:spPr>
          <a:xfrm>
            <a:off x="7401960" y="6545040"/>
            <a:ext cx="3455988" cy="754062"/>
          </a:xfrm>
          <a:solidFill>
            <a:schemeClr val="accent2">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6"/>
          <p:cNvSpPr>
            <a:spLocks noGrp="1"/>
          </p:cNvSpPr>
          <p:nvPr>
            <p:ph type="body" sz="quarter" idx="24"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0" name="正方形/長方形 19"/>
          <p:cNvSpPr/>
          <p:nvPr userDrawn="1"/>
        </p:nvSpPr>
        <p:spPr>
          <a:xfrm>
            <a:off x="1222326" y="751976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637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1500"/>
                            </p:stCondLst>
                            <p:childTnLst>
                              <p:par>
                                <p:cTn id="21" presetID="22" presetClass="entr" presetSubtype="1"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750"/>
                            </p:stCondLst>
                            <p:childTnLst>
                              <p:par>
                                <p:cTn id="29" presetID="22" presetClass="entr" presetSubtype="1" fill="hold" grpId="0" nodeType="afterEffect">
                                  <p:stCondLst>
                                    <p:cond delay="25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000"/>
                            </p:stCondLst>
                            <p:childTnLst>
                              <p:par>
                                <p:cTn id="37" presetID="22" presetClass="entr" presetSubtype="1"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par>
                          <p:cTn id="40" fill="hold">
                            <p:stCondLst>
                              <p:cond delay="475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250"/>
                            </p:stCondLst>
                            <p:childTnLst>
                              <p:par>
                                <p:cTn id="45" presetID="22" presetClass="entr" presetSubtype="1" fill="hold" grpId="0" nodeType="afterEffect">
                                  <p:stCondLst>
                                    <p:cond delay="25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par>
                          <p:cTn id="48" fill="hold">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6500"/>
                            </p:stCondLst>
                            <p:childTnLst>
                              <p:par>
                                <p:cTn id="53" presetID="2" presetClass="entr" presetSubtype="8" decel="100000" fill="hold" grpId="0" nodeType="afterEffect">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19">
                                            <p:txEl>
                                              <p:pRg st="0" end="0"/>
                                            </p:txEl>
                                          </p:spTgt>
                                        </p:tgtEl>
                                        <p:attrNameLst>
                                          <p:attrName>style.visibility</p:attrName>
                                        </p:attrNameLst>
                                      </p:cBhvr>
                                      <p:to>
                                        <p:strVal val="visible"/>
                                      </p:to>
                                    </p:set>
                                    <p:anim calcmode="lin" valueType="num">
                                      <p:cBhvr additive="base">
                                        <p:cTn id="59"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9" grpId="0" animBg="1"/>
      <p:bldP spid="10" grpId="0" animBg="1"/>
      <p:bldP spid="11" grpId="0" animBg="1"/>
      <p:bldP spid="12" grpId="0" animBg="1"/>
      <p:bldP spid="14" grpId="0" animBg="1">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allAtOnce">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0" y="2767236"/>
            <a:ext cx="7129368" cy="1080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平行四辺形 11"/>
          <p:cNvSpPr/>
          <p:nvPr userDrawn="1"/>
        </p:nvSpPr>
        <p:spPr>
          <a:xfrm>
            <a:off x="1800000" y="3847355"/>
            <a:ext cx="5329368" cy="552061"/>
          </a:xfrm>
          <a:prstGeom prst="parallelogram">
            <a:avLst>
              <a:gd name="adj" fmla="val 13705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1" hasCustomPrompt="1"/>
          </p:nvPr>
        </p:nvSpPr>
        <p:spPr>
          <a:xfrm>
            <a:off x="423427" y="2947255"/>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2" name="平行四辺形 21"/>
          <p:cNvSpPr/>
          <p:nvPr userDrawn="1"/>
        </p:nvSpPr>
        <p:spPr>
          <a:xfrm>
            <a:off x="3600000" y="5479537"/>
            <a:ext cx="5329368" cy="552061"/>
          </a:xfrm>
          <a:prstGeom prst="parallelogram">
            <a:avLst>
              <a:gd name="adj" fmla="val 13705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平行四辺形 22"/>
          <p:cNvSpPr/>
          <p:nvPr userDrawn="1"/>
        </p:nvSpPr>
        <p:spPr>
          <a:xfrm>
            <a:off x="5398214" y="7111718"/>
            <a:ext cx="5329368" cy="552061"/>
          </a:xfrm>
          <a:prstGeom prst="parallelogram">
            <a:avLst>
              <a:gd name="adj" fmla="val 13705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800000" y="4399417"/>
            <a:ext cx="7129368" cy="10801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3600000" y="6031598"/>
            <a:ext cx="7129368" cy="1080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5398214" y="7663780"/>
            <a:ext cx="7129368" cy="1080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2" hasCustomPrompt="1"/>
          </p:nvPr>
        </p:nvSpPr>
        <p:spPr>
          <a:xfrm>
            <a:off x="2222017" y="4579437"/>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4022217" y="6211618"/>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4" hasCustomPrompt="1"/>
          </p:nvPr>
        </p:nvSpPr>
        <p:spPr>
          <a:xfrm>
            <a:off x="5824027" y="7843800"/>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5" hasCustomPrompt="1"/>
          </p:nvPr>
        </p:nvSpPr>
        <p:spPr>
          <a:xfrm>
            <a:off x="7198990" y="2668427"/>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6" hasCustomPrompt="1"/>
          </p:nvPr>
        </p:nvSpPr>
        <p:spPr>
          <a:xfrm>
            <a:off x="12599590" y="7570632"/>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7" hasCustomPrompt="1"/>
          </p:nvPr>
        </p:nvSpPr>
        <p:spPr>
          <a:xfrm>
            <a:off x="8999190" y="4299864"/>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8" hasCustomPrompt="1"/>
          </p:nvPr>
        </p:nvSpPr>
        <p:spPr>
          <a:xfrm>
            <a:off x="10845998" y="5932789"/>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629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Effect transition="in" filter="wipe(left)">
                                      <p:cBhvr>
                                        <p:cTn id="19" dur="500"/>
                                        <p:tgtEl>
                                          <p:spTgt spid="18">
                                            <p:txEl>
                                              <p:pRg st="0" end="0"/>
                                            </p:txEl>
                                          </p:spTgt>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Effect transition="in" filter="wipe(left)">
                                      <p:cBhvr>
                                        <p:cTn id="23" dur="500"/>
                                        <p:tgtEl>
                                          <p:spTgt spid="30">
                                            <p:txEl>
                                              <p:pRg st="0" end="0"/>
                                            </p:txEl>
                                          </p:spTgt>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5">
                                            <p:txEl>
                                              <p:pRg st="0" end="0"/>
                                            </p:txEl>
                                          </p:spTgt>
                                        </p:tgtEl>
                                        <p:attrNameLst>
                                          <p:attrName>style.visibility</p:attrName>
                                        </p:attrNameLst>
                                      </p:cBhvr>
                                      <p:to>
                                        <p:strVal val="visible"/>
                                      </p:to>
                                    </p:set>
                                    <p:animEffect transition="in" filter="wipe(left)">
                                      <p:cBhvr>
                                        <p:cTn id="34" dur="500"/>
                                        <p:tgtEl>
                                          <p:spTgt spid="25">
                                            <p:txEl>
                                              <p:pRg st="0" end="0"/>
                                            </p:txEl>
                                          </p:spTgt>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32">
                                            <p:txEl>
                                              <p:pRg st="0" end="0"/>
                                            </p:txEl>
                                          </p:spTgt>
                                        </p:tgtEl>
                                        <p:attrNameLst>
                                          <p:attrName>style.visibility</p:attrName>
                                        </p:attrNameLst>
                                      </p:cBhvr>
                                      <p:to>
                                        <p:strVal val="visible"/>
                                      </p:to>
                                    </p:set>
                                    <p:animEffect transition="in" filter="wipe(left)">
                                      <p:cBhvr>
                                        <p:cTn id="38" dur="500"/>
                                        <p:tgtEl>
                                          <p:spTgt spid="32">
                                            <p:txEl>
                                              <p:pRg st="0" end="0"/>
                                            </p:txEl>
                                          </p:spTgt>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wipe(left)">
                                      <p:cBhvr>
                                        <p:cTn id="53" dur="500"/>
                                        <p:tgtEl>
                                          <p:spTgt spid="33">
                                            <p:txEl>
                                              <p:pRg st="0" end="0"/>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9">
                                            <p:txEl>
                                              <p:pRg st="0" end="0"/>
                                            </p:txEl>
                                          </p:spTgt>
                                        </p:tgtEl>
                                        <p:attrNameLst>
                                          <p:attrName>style.visibility</p:attrName>
                                        </p:attrNameLst>
                                      </p:cBhvr>
                                      <p:to>
                                        <p:strVal val="visible"/>
                                      </p:to>
                                    </p:set>
                                    <p:animEffect transition="in" filter="wipe(left)">
                                      <p:cBhvr>
                                        <p:cTn id="64" dur="500"/>
                                        <p:tgtEl>
                                          <p:spTgt spid="29">
                                            <p:txEl>
                                              <p:pRg st="0" end="0"/>
                                            </p:txEl>
                                          </p:spTgt>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31">
                                            <p:txEl>
                                              <p:pRg st="0" end="0"/>
                                            </p:txEl>
                                          </p:spTgt>
                                        </p:tgtEl>
                                        <p:attrNameLst>
                                          <p:attrName>style.visibility</p:attrName>
                                        </p:attrNameLst>
                                      </p:cBhvr>
                                      <p:to>
                                        <p:strVal val="visible"/>
                                      </p:to>
                                    </p:set>
                                    <p:animEffect transition="in" filter="wipe(left)">
                                      <p:cBhvr>
                                        <p:cTn id="68"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2" grpId="0" animBg="1"/>
      <p:bldP spid="18" grpId="0" build="p">
        <p:tmplLst>
          <p:tmpl lvl="1">
            <p:tnLst>
              <p:par>
                <p:cTn presetID="22" presetClass="entr" presetSubtype="8"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animBg="1"/>
      <p:bldP spid="23" grpId="0" animBg="1"/>
      <p:bldP spid="9" grpId="0" animBg="1"/>
      <p:bldP spid="10" grpId="0" animBg="1"/>
      <p:bldP spid="19" grpId="0" animBg="1"/>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25" name="正方形/長方形 24"/>
          <p:cNvSpPr/>
          <p:nvPr userDrawn="1"/>
        </p:nvSpPr>
        <p:spPr>
          <a:xfrm>
            <a:off x="-29722" y="8477753"/>
            <a:ext cx="6677030" cy="7204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直角三角形 22"/>
          <p:cNvSpPr/>
          <p:nvPr userDrawn="1"/>
        </p:nvSpPr>
        <p:spPr>
          <a:xfrm rot="10800000">
            <a:off x="5926875" y="6645437"/>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p:cNvSpPr/>
          <p:nvPr userDrawn="1"/>
        </p:nvSpPr>
        <p:spPr>
          <a:xfrm rot="10800000">
            <a:off x="5926875" y="6645436"/>
            <a:ext cx="4600136" cy="720434"/>
          </a:xfrm>
          <a:custGeom>
            <a:avLst/>
            <a:gdLst/>
            <a:ahLst/>
            <a:cxnLst/>
            <a:rect l="l" t="t" r="r" b="b"/>
            <a:pathLst>
              <a:path w="4600136" h="720434">
                <a:moveTo>
                  <a:pt x="4600136" y="720434"/>
                </a:moveTo>
                <a:lnTo>
                  <a:pt x="3879703" y="720434"/>
                </a:lnTo>
                <a:lnTo>
                  <a:pt x="3879702" y="720434"/>
                </a:lnTo>
                <a:lnTo>
                  <a:pt x="707423" y="720434"/>
                </a:lnTo>
                <a:lnTo>
                  <a:pt x="0" y="13011"/>
                </a:lnTo>
                <a:lnTo>
                  <a:pt x="0" y="0"/>
                </a:lnTo>
                <a:lnTo>
                  <a:pt x="3879702" y="0"/>
                </a:lnTo>
                <a:lnTo>
                  <a:pt x="3879703" y="0"/>
                </a:lnTo>
                <a:lnTo>
                  <a:pt x="3879703"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10800000">
            <a:off x="9806577" y="4813120"/>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06575" y="4813119"/>
            <a:ext cx="4600136" cy="720434"/>
          </a:xfrm>
          <a:custGeom>
            <a:avLst/>
            <a:gdLst/>
            <a:ahLst/>
            <a:cxnLst/>
            <a:rect l="l" t="t" r="r" b="b"/>
            <a:pathLst>
              <a:path w="4600136" h="720434">
                <a:moveTo>
                  <a:pt x="0" y="0"/>
                </a:moveTo>
                <a:lnTo>
                  <a:pt x="720433" y="0"/>
                </a:lnTo>
                <a:lnTo>
                  <a:pt x="720434" y="0"/>
                </a:lnTo>
                <a:lnTo>
                  <a:pt x="3898149" y="0"/>
                </a:lnTo>
                <a:lnTo>
                  <a:pt x="4600136" y="701987"/>
                </a:lnTo>
                <a:lnTo>
                  <a:pt x="4600136" y="720434"/>
                </a:lnTo>
                <a:lnTo>
                  <a:pt x="720434" y="720434"/>
                </a:lnTo>
                <a:lnTo>
                  <a:pt x="720433" y="720434"/>
                </a:lnTo>
                <a:lnTo>
                  <a:pt x="720433" y="7204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13686278" y="2980804"/>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13686277" y="2980803"/>
            <a:ext cx="4600135" cy="720434"/>
          </a:xfrm>
          <a:custGeom>
            <a:avLst/>
            <a:gdLst/>
            <a:ahLst/>
            <a:cxnLst/>
            <a:rect l="l" t="t" r="r" b="b"/>
            <a:pathLst>
              <a:path w="4600135" h="720434">
                <a:moveTo>
                  <a:pt x="0" y="0"/>
                </a:moveTo>
                <a:lnTo>
                  <a:pt x="720433" y="0"/>
                </a:lnTo>
                <a:lnTo>
                  <a:pt x="720434" y="0"/>
                </a:lnTo>
                <a:lnTo>
                  <a:pt x="4600135" y="0"/>
                </a:lnTo>
                <a:lnTo>
                  <a:pt x="4600135" y="720434"/>
                </a:lnTo>
                <a:lnTo>
                  <a:pt x="720434" y="720434"/>
                </a:lnTo>
                <a:lnTo>
                  <a:pt x="720433" y="720434"/>
                </a:lnTo>
                <a:lnTo>
                  <a:pt x="720433" y="7204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userDrawn="1"/>
        </p:nvSpPr>
        <p:spPr>
          <a:xfrm>
            <a:off x="6886463" y="7365870"/>
            <a:ext cx="1941557" cy="1938992"/>
          </a:xfrm>
          <a:prstGeom prst="rect">
            <a:avLst/>
          </a:prstGeom>
          <a:noFill/>
        </p:spPr>
        <p:txBody>
          <a:bodyPr wrap="none" rtlCol="0">
            <a:spAutoFit/>
          </a:bodyPr>
          <a:lstStyle/>
          <a:p>
            <a:r>
              <a:rPr kumimoji="1" lang="en-US" altLang="ja-JP" sz="12000" dirty="0">
                <a:solidFill>
                  <a:schemeClr val="accent1">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12000" dirty="0">
              <a:solidFill>
                <a:schemeClr val="accent1">
                  <a:lumMod val="60000"/>
                  <a:lumOff val="40000"/>
                </a:schemeClr>
              </a:solidFill>
              <a:latin typeface="Open Sans Light" panose="020B0306030504020204" pitchFamily="34" charset="0"/>
              <a:cs typeface="Open Sans Light" panose="020B0306030504020204" pitchFamily="34" charset="0"/>
            </a:endParaRPr>
          </a:p>
        </p:txBody>
      </p:sp>
      <p:sp>
        <p:nvSpPr>
          <p:cNvPr id="21" name="テキスト ボックス 20"/>
          <p:cNvSpPr txBox="1"/>
          <p:nvPr userDrawn="1"/>
        </p:nvSpPr>
        <p:spPr>
          <a:xfrm>
            <a:off x="10766800" y="5533553"/>
            <a:ext cx="1941557" cy="1938992"/>
          </a:xfrm>
          <a:prstGeom prst="rect">
            <a:avLst/>
          </a:prstGeom>
          <a:noFill/>
        </p:spPr>
        <p:txBody>
          <a:bodyPr wrap="none" rtlCol="0">
            <a:spAutoFit/>
          </a:bodyPr>
          <a:lstStyle/>
          <a:p>
            <a:r>
              <a:rPr kumimoji="1" lang="en-US" altLang="ja-JP" sz="12000" dirty="0">
                <a:solidFill>
                  <a:schemeClr val="accent3">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12000" dirty="0">
              <a:solidFill>
                <a:schemeClr val="accent3">
                  <a:lumMod val="60000"/>
                  <a:lumOff val="40000"/>
                </a:schemeClr>
              </a:solidFill>
              <a:latin typeface="Open Sans Light" panose="020B0306030504020204" pitchFamily="34" charset="0"/>
              <a:cs typeface="Open Sans Light" panose="020B0306030504020204" pitchFamily="34" charset="0"/>
            </a:endParaRPr>
          </a:p>
        </p:txBody>
      </p:sp>
      <p:sp>
        <p:nvSpPr>
          <p:cNvPr id="22" name="テキスト ボックス 21"/>
          <p:cNvSpPr txBox="1"/>
          <p:nvPr userDrawn="1"/>
        </p:nvSpPr>
        <p:spPr>
          <a:xfrm>
            <a:off x="14647139" y="3701237"/>
            <a:ext cx="1941557" cy="1938992"/>
          </a:xfrm>
          <a:prstGeom prst="rect">
            <a:avLst/>
          </a:prstGeom>
          <a:noFill/>
        </p:spPr>
        <p:txBody>
          <a:bodyPr wrap="none" rtlCol="0">
            <a:spAutoFit/>
          </a:bodyPr>
          <a:lstStyle/>
          <a:p>
            <a:r>
              <a:rPr kumimoji="1" lang="en-US" altLang="ja-JP" sz="12000" dirty="0">
                <a:solidFill>
                  <a:schemeClr val="accent2">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12000" dirty="0">
              <a:solidFill>
                <a:schemeClr val="accent2">
                  <a:lumMod val="60000"/>
                  <a:lumOff val="40000"/>
                </a:schemeClr>
              </a:solidFill>
              <a:latin typeface="Open Sans Light" panose="020B0306030504020204" pitchFamily="34" charset="0"/>
              <a:cs typeface="Open Sans Light" panose="020B0306030504020204" pitchFamily="34" charset="0"/>
            </a:endParaRPr>
          </a:p>
        </p:txBody>
      </p:sp>
      <p:sp>
        <p:nvSpPr>
          <p:cNvPr id="27" name="直角三角形 26"/>
          <p:cNvSpPr/>
          <p:nvPr userDrawn="1"/>
        </p:nvSpPr>
        <p:spPr>
          <a:xfrm>
            <a:off x="9121024" y="6645436"/>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6"/>
          <p:cNvSpPr/>
          <p:nvPr userDrawn="1"/>
        </p:nvSpPr>
        <p:spPr>
          <a:xfrm>
            <a:off x="5224409" y="84777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26"/>
          <p:cNvSpPr/>
          <p:nvPr userDrawn="1"/>
        </p:nvSpPr>
        <p:spPr>
          <a:xfrm>
            <a:off x="13001594" y="48085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21" hasCustomPrompt="1"/>
          </p:nvPr>
        </p:nvSpPr>
        <p:spPr>
          <a:xfrm>
            <a:off x="773723" y="6494220"/>
            <a:ext cx="4851245" cy="720080"/>
          </a:xfrm>
        </p:spPr>
        <p:txBody>
          <a:bodyPr anchor="b">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4" hasCustomPrompt="1"/>
          </p:nvPr>
        </p:nvSpPr>
        <p:spPr>
          <a:xfrm>
            <a:off x="759655" y="7249864"/>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251327" y="715245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プレースホルダー 6"/>
          <p:cNvSpPr>
            <a:spLocks noGrp="1"/>
          </p:cNvSpPr>
          <p:nvPr>
            <p:ph type="body" sz="quarter" idx="25" hasCustomPrompt="1"/>
          </p:nvPr>
        </p:nvSpPr>
        <p:spPr>
          <a:xfrm>
            <a:off x="4682197" y="4668503"/>
            <a:ext cx="4851245" cy="720080"/>
          </a:xfrm>
        </p:spPr>
        <p:txBody>
          <a:bodyPr anchor="b">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6" hasCustomPrompt="1"/>
          </p:nvPr>
        </p:nvSpPr>
        <p:spPr>
          <a:xfrm>
            <a:off x="4668129" y="5424147"/>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1" name="正方形/長方形 40"/>
          <p:cNvSpPr/>
          <p:nvPr userDrawn="1"/>
        </p:nvSpPr>
        <p:spPr>
          <a:xfrm>
            <a:off x="6159801" y="53267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7" hasCustomPrompt="1"/>
          </p:nvPr>
        </p:nvSpPr>
        <p:spPr>
          <a:xfrm>
            <a:off x="8564878" y="2829587"/>
            <a:ext cx="4851245" cy="720080"/>
          </a:xfrm>
        </p:spPr>
        <p:txBody>
          <a:bodyPr anchor="b">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8" hasCustomPrompt="1"/>
          </p:nvPr>
        </p:nvSpPr>
        <p:spPr>
          <a:xfrm>
            <a:off x="8550810" y="3585231"/>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10042482" y="348782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329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4" fill="hold" grpId="0"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par>
                                <p:cTn id="18" presetID="22" presetClass="entr" presetSubtype="2" fill="hold" grpId="0" nodeType="withEffect">
                                  <p:stCondLst>
                                    <p:cond delay="25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2" presetClass="entr" presetSubtype="8" decel="100000" fill="hold" grpId="0" nodeType="afterEffect">
                                  <p:stCondLst>
                                    <p:cond delay="0"/>
                                  </p:stCondLst>
                                  <p:childTnLst>
                                    <p:set>
                                      <p:cBhvr>
                                        <p:cTn id="30" dur="1" fill="hold">
                                          <p:stCondLst>
                                            <p:cond delay="0"/>
                                          </p:stCondLst>
                                        </p:cTn>
                                        <p:tgtEl>
                                          <p:spTgt spid="34">
                                            <p:txEl>
                                              <p:pRg st="0" end="0"/>
                                            </p:txEl>
                                          </p:spTgt>
                                        </p:tgtEl>
                                        <p:attrNameLst>
                                          <p:attrName>style.visibility</p:attrName>
                                        </p:attrNameLst>
                                      </p:cBhvr>
                                      <p:to>
                                        <p:strVal val="visible"/>
                                      </p:to>
                                    </p:set>
                                    <p:anim calcmode="lin" valueType="num">
                                      <p:cBhvr additive="base">
                                        <p:cTn id="3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0-#ppt_w/2"/>
                                          </p:val>
                                        </p:tav>
                                        <p:tav tm="100000">
                                          <p:val>
                                            <p:strVal val="#ppt_x"/>
                                          </p:val>
                                        </p:tav>
                                      </p:tavLst>
                                    </p:anim>
                                    <p:anim calcmode="lin" valueType="num">
                                      <p:cBhvr additive="base">
                                        <p:cTn id="36" dur="500" fill="hold"/>
                                        <p:tgtEl>
                                          <p:spTgt spid="36"/>
                                        </p:tgtEl>
                                        <p:attrNameLst>
                                          <p:attrName>ppt_y</p:attrName>
                                        </p:attrNameLst>
                                      </p:cBhvr>
                                      <p:tavLst>
                                        <p:tav tm="0">
                                          <p:val>
                                            <p:strVal val="#ppt_y"/>
                                          </p:val>
                                        </p:tav>
                                        <p:tav tm="100000">
                                          <p:val>
                                            <p:strVal val="#ppt_y"/>
                                          </p:val>
                                        </p:tav>
                                      </p:tavLst>
                                    </p:anim>
                                  </p:childTnLst>
                                </p:cTn>
                              </p:par>
                            </p:childTnLst>
                          </p:cTn>
                        </p:par>
                        <p:par>
                          <p:cTn id="37" fill="hold">
                            <p:stCondLst>
                              <p:cond delay="2100"/>
                            </p:stCondLst>
                            <p:childTnLst>
                              <p:par>
                                <p:cTn id="38" presetID="22" presetClass="entr" presetSubtype="8"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left)">
                                      <p:cBhvr>
                                        <p:cTn id="40" dur="500"/>
                                        <p:tgtEl>
                                          <p:spTgt spid="35">
                                            <p:txEl>
                                              <p:pRg st="0" end="0"/>
                                            </p:txEl>
                                          </p:spTgt>
                                        </p:tgtEl>
                                      </p:cBhvr>
                                    </p:animEffect>
                                  </p:childTnLst>
                                </p:cTn>
                              </p:par>
                              <p:par>
                                <p:cTn id="41" presetID="22" presetClass="entr" presetSubtype="4" fill="hold" grpId="0" nodeType="withEffect">
                                  <p:stCondLst>
                                    <p:cond delay="75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grpId="0" nodeType="withEffect">
                                  <p:stCondLst>
                                    <p:cond delay="75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500"/>
                                        <p:tgtEl>
                                          <p:spTgt spid="27"/>
                                        </p:tgtEl>
                                      </p:cBhvr>
                                    </p:animEffect>
                                  </p:childTnLst>
                                </p:cTn>
                              </p:par>
                              <p:par>
                                <p:cTn id="47" presetID="22" presetClass="entr" presetSubtype="8" fill="hold" grpId="0" nodeType="withEffect">
                                  <p:stCondLst>
                                    <p:cond delay="100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36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4100"/>
                            </p:stCondLst>
                            <p:childTnLst>
                              <p:par>
                                <p:cTn id="55" presetID="2" presetClass="entr" presetSubtype="8" decel="100000" fill="hold" grpId="0" nodeType="afterEffect">
                                  <p:stCondLst>
                                    <p:cond delay="0"/>
                                  </p:stCondLst>
                                  <p:childTnLst>
                                    <p:set>
                                      <p:cBhvr>
                                        <p:cTn id="56" dur="1" fill="hold">
                                          <p:stCondLst>
                                            <p:cond delay="0"/>
                                          </p:stCondLst>
                                        </p:cTn>
                                        <p:tgtEl>
                                          <p:spTgt spid="39">
                                            <p:txEl>
                                              <p:pRg st="0" end="0"/>
                                            </p:txEl>
                                          </p:spTgt>
                                        </p:tgtEl>
                                        <p:attrNameLst>
                                          <p:attrName>style.visibility</p:attrName>
                                        </p:attrNameLst>
                                      </p:cBhvr>
                                      <p:to>
                                        <p:strVal val="visible"/>
                                      </p:to>
                                    </p:set>
                                    <p:anim calcmode="lin" valueType="num">
                                      <p:cBhvr additive="base">
                                        <p:cTn id="57"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9">
                                            <p:txEl>
                                              <p:pRg st="0" end="0"/>
                                            </p:txEl>
                                          </p:spTgt>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10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0-#ppt_w/2"/>
                                          </p:val>
                                        </p:tav>
                                        <p:tav tm="100000">
                                          <p:val>
                                            <p:strVal val="#ppt_x"/>
                                          </p:val>
                                        </p:tav>
                                      </p:tavLst>
                                    </p:anim>
                                    <p:anim calcmode="lin" valueType="num">
                                      <p:cBhvr additive="base">
                                        <p:cTn id="62" dur="500" fill="hold"/>
                                        <p:tgtEl>
                                          <p:spTgt spid="41"/>
                                        </p:tgtEl>
                                        <p:attrNameLst>
                                          <p:attrName>ppt_y</p:attrName>
                                        </p:attrNameLst>
                                      </p:cBhvr>
                                      <p:tavLst>
                                        <p:tav tm="0">
                                          <p:val>
                                            <p:strVal val="#ppt_y"/>
                                          </p:val>
                                        </p:tav>
                                        <p:tav tm="100000">
                                          <p:val>
                                            <p:strVal val="#ppt_y"/>
                                          </p:val>
                                        </p:tav>
                                      </p:tavLst>
                                    </p:anim>
                                  </p:childTnLst>
                                </p:cTn>
                              </p:par>
                            </p:childTnLst>
                          </p:cTn>
                        </p:par>
                        <p:par>
                          <p:cTn id="63" fill="hold">
                            <p:stCondLst>
                              <p:cond delay="4700"/>
                            </p:stCondLst>
                            <p:childTnLst>
                              <p:par>
                                <p:cTn id="64" presetID="22" presetClass="entr" presetSubtype="8" fill="hold" grpId="0" nodeType="after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Effect transition="in" filter="wipe(left)">
                                      <p:cBhvr>
                                        <p:cTn id="66" dur="500"/>
                                        <p:tgtEl>
                                          <p:spTgt spid="40">
                                            <p:txEl>
                                              <p:pRg st="0" end="0"/>
                                            </p:txEl>
                                          </p:spTgt>
                                        </p:tgtEl>
                                      </p:cBhvr>
                                    </p:animEffect>
                                  </p:childTnLst>
                                </p:cTn>
                              </p:par>
                              <p:par>
                                <p:cTn id="67" presetID="22" presetClass="entr" presetSubtype="4" fill="hold" grpId="0" nodeType="withEffect">
                                  <p:stCondLst>
                                    <p:cond delay="125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par>
                                <p:cTn id="70" presetID="22" presetClass="entr" presetSubtype="4" fill="hold" grpId="0" nodeType="withEffect">
                                  <p:stCondLst>
                                    <p:cond delay="1250"/>
                                  </p:stCondLst>
                                  <p:childTnLst>
                                    <p:set>
                                      <p:cBhvr>
                                        <p:cTn id="71" dur="1" fill="hold">
                                          <p:stCondLst>
                                            <p:cond delay="0"/>
                                          </p:stCondLst>
                                        </p:cTn>
                                        <p:tgtEl>
                                          <p:spTgt spid="31"/>
                                        </p:tgtEl>
                                        <p:attrNameLst>
                                          <p:attrName>style.visibility</p:attrName>
                                        </p:attrNameLst>
                                      </p:cBhvr>
                                      <p:to>
                                        <p:strVal val="visible"/>
                                      </p:to>
                                    </p:set>
                                    <p:animEffect transition="in" filter="wipe(down)">
                                      <p:cBhvr>
                                        <p:cTn id="72" dur="500"/>
                                        <p:tgtEl>
                                          <p:spTgt spid="31"/>
                                        </p:tgtEl>
                                      </p:cBhvr>
                                    </p:animEffect>
                                  </p:childTnLst>
                                </p:cTn>
                              </p:par>
                              <p:par>
                                <p:cTn id="73" presetID="22" presetClass="entr" presetSubtype="8" fill="hold" grpId="0" nodeType="withEffect">
                                  <p:stCondLst>
                                    <p:cond delay="150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par>
                          <p:cTn id="76" fill="hold">
                            <p:stCondLst>
                              <p:cond delay="6700"/>
                            </p:stCondLst>
                            <p:childTnLst>
                              <p:par>
                                <p:cTn id="77" presetID="10"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par>
                          <p:cTn id="80" fill="hold">
                            <p:stCondLst>
                              <p:cond delay="7200"/>
                            </p:stCondLst>
                            <p:childTnLst>
                              <p:par>
                                <p:cTn id="81" presetID="2" presetClass="entr" presetSubtype="8" decel="100000" fill="hold" grpId="0" nodeType="afterEffect">
                                  <p:stCondLst>
                                    <p:cond delay="0"/>
                                  </p:stCondLst>
                                  <p:childTnLst>
                                    <p:set>
                                      <p:cBhvr>
                                        <p:cTn id="82" dur="1" fill="hold">
                                          <p:stCondLst>
                                            <p:cond delay="0"/>
                                          </p:stCondLst>
                                        </p:cTn>
                                        <p:tgtEl>
                                          <p:spTgt spid="42">
                                            <p:txEl>
                                              <p:pRg st="0" end="0"/>
                                            </p:txEl>
                                          </p:spTgt>
                                        </p:tgtEl>
                                        <p:attrNameLst>
                                          <p:attrName>style.visibility</p:attrName>
                                        </p:attrNameLst>
                                      </p:cBhvr>
                                      <p:to>
                                        <p:strVal val="visible"/>
                                      </p:to>
                                    </p:set>
                                    <p:anim calcmode="lin" valueType="num">
                                      <p:cBhvr additive="base">
                                        <p:cTn id="83"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42">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8" decel="100000" fill="hold" grpId="0" nodeType="withEffect">
                                  <p:stCondLst>
                                    <p:cond delay="10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0-#ppt_w/2"/>
                                          </p:val>
                                        </p:tav>
                                        <p:tav tm="100000">
                                          <p:val>
                                            <p:strVal val="#ppt_x"/>
                                          </p:val>
                                        </p:tav>
                                      </p:tavLst>
                                    </p:anim>
                                    <p:anim calcmode="lin" valueType="num">
                                      <p:cBhvr additive="base">
                                        <p:cTn id="88" dur="500" fill="hold"/>
                                        <p:tgtEl>
                                          <p:spTgt spid="44"/>
                                        </p:tgtEl>
                                        <p:attrNameLst>
                                          <p:attrName>ppt_y</p:attrName>
                                        </p:attrNameLst>
                                      </p:cBhvr>
                                      <p:tavLst>
                                        <p:tav tm="0">
                                          <p:val>
                                            <p:strVal val="#ppt_y"/>
                                          </p:val>
                                        </p:tav>
                                        <p:tav tm="100000">
                                          <p:val>
                                            <p:strVal val="#ppt_y"/>
                                          </p:val>
                                        </p:tav>
                                      </p:tavLst>
                                    </p:anim>
                                  </p:childTnLst>
                                </p:cTn>
                              </p:par>
                            </p:childTnLst>
                          </p:cTn>
                        </p:par>
                        <p:par>
                          <p:cTn id="89" fill="hold">
                            <p:stCondLst>
                              <p:cond delay="7800"/>
                            </p:stCondLst>
                            <p:childTnLst>
                              <p:par>
                                <p:cTn id="90" presetID="22" presetClass="entr" presetSubtype="8"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wipe(left)">
                                      <p:cBhvr>
                                        <p:cTn id="9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0" grpId="0" animBg="1"/>
      <p:bldP spid="13" grpId="0" animBg="1"/>
      <p:bldP spid="14" grpId="0" animBg="1"/>
      <p:bldP spid="17" grpId="0" animBg="1"/>
      <p:bldP spid="20" grpId="0"/>
      <p:bldP spid="21" grpId="0"/>
      <p:bldP spid="22" grpId="0"/>
      <p:bldP spid="27" grpId="0" animBg="1"/>
      <p:bldP spid="30" grpId="0" animBg="1"/>
      <p:bldP spid="31" grpId="0" animBg="1"/>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animBg="1"/>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grpSp>
        <p:nvGrpSpPr>
          <p:cNvPr id="117" name="グループ化 116"/>
          <p:cNvGrpSpPr/>
          <p:nvPr userDrawn="1"/>
        </p:nvGrpSpPr>
        <p:grpSpPr>
          <a:xfrm>
            <a:off x="6035724" y="3139078"/>
            <a:ext cx="6003425" cy="908106"/>
            <a:chOff x="1073297" y="6784950"/>
            <a:chExt cx="6003425" cy="908106"/>
          </a:xfrm>
          <a:solidFill>
            <a:schemeClr val="accent2">
              <a:lumMod val="20000"/>
              <a:lumOff val="80000"/>
            </a:schemeClr>
          </a:solidFill>
        </p:grpSpPr>
        <p:sp>
          <p:nvSpPr>
            <p:cNvPr id="118" name="正方形/長方形 11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p:cNvGrpSpPr/>
          <p:nvPr userDrawn="1"/>
        </p:nvGrpSpPr>
        <p:grpSpPr>
          <a:xfrm>
            <a:off x="3387886" y="5081591"/>
            <a:ext cx="6003425" cy="908106"/>
            <a:chOff x="1073297" y="6784950"/>
            <a:chExt cx="6003425" cy="908106"/>
          </a:xfrm>
          <a:solidFill>
            <a:schemeClr val="accent3">
              <a:lumMod val="20000"/>
              <a:lumOff val="80000"/>
            </a:schemeClr>
          </a:solidFill>
        </p:grpSpPr>
        <p:sp>
          <p:nvSpPr>
            <p:cNvPr id="111" name="正方形/長方形 110"/>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テキスト プレースホルダー 6"/>
          <p:cNvSpPr>
            <a:spLocks noGrp="1"/>
          </p:cNvSpPr>
          <p:nvPr>
            <p:ph type="body" sz="quarter" idx="25" hasCustomPrompt="1"/>
          </p:nvPr>
        </p:nvSpPr>
        <p:spPr>
          <a:xfrm>
            <a:off x="3960509" y="5197631"/>
            <a:ext cx="4389120"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16" name="テキスト プレースホルダー 6"/>
          <p:cNvSpPr>
            <a:spLocks noGrp="1"/>
          </p:cNvSpPr>
          <p:nvPr>
            <p:ph type="body" sz="quarter" idx="26" hasCustomPrompt="1"/>
          </p:nvPr>
        </p:nvSpPr>
        <p:spPr>
          <a:xfrm>
            <a:off x="9577553" y="5328330"/>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grpSp>
        <p:nvGrpSpPr>
          <p:cNvPr id="108" name="グループ化 107"/>
          <p:cNvGrpSpPr/>
          <p:nvPr userDrawn="1"/>
        </p:nvGrpSpPr>
        <p:grpSpPr>
          <a:xfrm>
            <a:off x="763801" y="7024106"/>
            <a:ext cx="6003425" cy="908106"/>
            <a:chOff x="1073297" y="6784950"/>
            <a:chExt cx="6003425" cy="908106"/>
          </a:xfrm>
        </p:grpSpPr>
        <p:sp>
          <p:nvSpPr>
            <p:cNvPr id="99" name="正方形/長方形 98"/>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4000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p:cNvGrpSpPr/>
          <p:nvPr userDrawn="1"/>
        </p:nvGrpSpPr>
        <p:grpSpPr>
          <a:xfrm rot="3180000">
            <a:off x="-2239641" y="12022006"/>
            <a:ext cx="1496309" cy="2535059"/>
            <a:chOff x="7305638" y="3002101"/>
            <a:chExt cx="2688353" cy="4554631"/>
          </a:xfrm>
        </p:grpSpPr>
        <p:grpSp>
          <p:nvGrpSpPr>
            <p:cNvPr id="71" name="グループ化 70"/>
            <p:cNvGrpSpPr/>
            <p:nvPr userDrawn="1"/>
          </p:nvGrpSpPr>
          <p:grpSpPr>
            <a:xfrm>
              <a:off x="8267831" y="5345989"/>
              <a:ext cx="763508" cy="2210743"/>
              <a:chOff x="8267831" y="5345989"/>
              <a:chExt cx="763508" cy="2210743"/>
            </a:xfrm>
          </p:grpSpPr>
          <p:sp>
            <p:nvSpPr>
              <p:cNvPr id="95" name="円/楕円 94"/>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3" name="グループ化 72"/>
            <p:cNvGrpSpPr/>
            <p:nvPr userDrawn="1"/>
          </p:nvGrpSpPr>
          <p:grpSpPr>
            <a:xfrm flipH="1">
              <a:off x="8650044" y="5266273"/>
              <a:ext cx="1343947" cy="1366912"/>
              <a:chOff x="7305639" y="5547570"/>
              <a:chExt cx="1343947" cy="1366912"/>
            </a:xfrm>
            <a:solidFill>
              <a:schemeClr val="accent2">
                <a:lumMod val="50000"/>
              </a:schemeClr>
            </a:solidFill>
          </p:grpSpPr>
          <p:sp>
            <p:nvSpPr>
              <p:cNvPr id="91" name="直角三角形 90"/>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直角三角形 91"/>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userDrawn="1"/>
          </p:nvGrpSpPr>
          <p:grpSpPr>
            <a:xfrm>
              <a:off x="7305638" y="5266273"/>
              <a:ext cx="1343947" cy="1366912"/>
              <a:chOff x="7305639" y="5547570"/>
              <a:chExt cx="1343947" cy="1366912"/>
            </a:xfrm>
            <a:solidFill>
              <a:schemeClr val="accent2">
                <a:lumMod val="50000"/>
              </a:schemeClr>
            </a:solidFill>
          </p:grpSpPr>
          <p:sp>
            <p:nvSpPr>
              <p:cNvPr id="87" name="直角三角形 86"/>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直角三角形 87"/>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p:cNvGrpSpPr/>
            <p:nvPr userDrawn="1"/>
          </p:nvGrpSpPr>
          <p:grpSpPr>
            <a:xfrm>
              <a:off x="7665303" y="3002101"/>
              <a:ext cx="1969480" cy="3253919"/>
              <a:chOff x="7665303" y="3002101"/>
              <a:chExt cx="1969480" cy="3253919"/>
            </a:xfrm>
          </p:grpSpPr>
          <p:sp>
            <p:nvSpPr>
              <p:cNvPr id="85"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userDrawn="1"/>
          </p:nvGrpSpPr>
          <p:grpSpPr>
            <a:xfrm>
              <a:off x="7830833" y="3002102"/>
              <a:ext cx="1639326" cy="1035326"/>
              <a:chOff x="7830833" y="3002102"/>
              <a:chExt cx="1639326" cy="1035326"/>
            </a:xfrm>
          </p:grpSpPr>
          <p:sp>
            <p:nvSpPr>
              <p:cNvPr id="83"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7" name="グループ化 76"/>
            <p:cNvGrpSpPr/>
            <p:nvPr userDrawn="1"/>
          </p:nvGrpSpPr>
          <p:grpSpPr>
            <a:xfrm>
              <a:off x="8239071" y="3682019"/>
              <a:ext cx="821030" cy="821030"/>
              <a:chOff x="11914174" y="3199309"/>
              <a:chExt cx="990518" cy="990518"/>
            </a:xfrm>
          </p:grpSpPr>
          <p:sp>
            <p:nvSpPr>
              <p:cNvPr id="81" name="円/楕円 80"/>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p:cNvGrpSpPr/>
            <p:nvPr userDrawn="1"/>
          </p:nvGrpSpPr>
          <p:grpSpPr>
            <a:xfrm>
              <a:off x="8562396" y="5264781"/>
              <a:ext cx="174376" cy="1354190"/>
              <a:chOff x="8562396" y="5264781"/>
              <a:chExt cx="174376" cy="1354190"/>
            </a:xfrm>
          </p:grpSpPr>
          <p:sp>
            <p:nvSpPr>
              <p:cNvPr id="79"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97" name="直線コネクタ 96"/>
          <p:cNvCxnSpPr/>
          <p:nvPr userDrawn="1"/>
        </p:nvCxnSpPr>
        <p:spPr>
          <a:xfrm flipH="1">
            <a:off x="3174175" y="2465056"/>
            <a:ext cx="9872900" cy="73119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8" name="円/楕円 97"/>
          <p:cNvSpPr/>
          <p:nvPr userDrawn="1"/>
        </p:nvSpPr>
        <p:spPr>
          <a:xfrm>
            <a:off x="6108020" y="7273006"/>
            <a:ext cx="410308" cy="4103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1381060" y="3387977"/>
            <a:ext cx="410308" cy="4103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プレースホルダー 6"/>
          <p:cNvSpPr>
            <a:spLocks noGrp="1"/>
          </p:cNvSpPr>
          <p:nvPr>
            <p:ph type="body" sz="quarter" idx="21" hasCustomPrompt="1"/>
          </p:nvPr>
        </p:nvSpPr>
        <p:spPr>
          <a:xfrm>
            <a:off x="1336424" y="7140146"/>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5" name="テキスト プレースホルダー 6"/>
          <p:cNvSpPr>
            <a:spLocks noGrp="1"/>
          </p:cNvSpPr>
          <p:nvPr>
            <p:ph type="body" sz="quarter" idx="24" hasCustomPrompt="1"/>
          </p:nvPr>
        </p:nvSpPr>
        <p:spPr>
          <a:xfrm>
            <a:off x="6953468" y="7270845"/>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0" name="円/楕円 99"/>
          <p:cNvSpPr/>
          <p:nvPr userDrawn="1"/>
        </p:nvSpPr>
        <p:spPr>
          <a:xfrm>
            <a:off x="8744540" y="5330491"/>
            <a:ext cx="410308" cy="4103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プレースホルダー 6"/>
          <p:cNvSpPr>
            <a:spLocks noGrp="1"/>
          </p:cNvSpPr>
          <p:nvPr>
            <p:ph type="body" sz="quarter" idx="27" hasCustomPrompt="1"/>
          </p:nvPr>
        </p:nvSpPr>
        <p:spPr>
          <a:xfrm>
            <a:off x="6608347" y="3255118"/>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22" name="テキスト プレースホルダー 6"/>
          <p:cNvSpPr>
            <a:spLocks noGrp="1"/>
          </p:cNvSpPr>
          <p:nvPr>
            <p:ph type="body" sz="quarter" idx="28" hasCustomPrompt="1"/>
          </p:nvPr>
        </p:nvSpPr>
        <p:spPr>
          <a:xfrm>
            <a:off x="12225391" y="3385817"/>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0111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4.16667E-7 -2.40049E-6 L 0.86667 -1.14625 " pathEditMode="relative" rAng="0" ptsTypes="AA">
                                      <p:cBhvr>
                                        <p:cTn id="6" dur="1000" fill="hold"/>
                                        <p:tgtEl>
                                          <p:spTgt spid="70"/>
                                        </p:tgtEl>
                                        <p:attrNameLst>
                                          <p:attrName>ppt_x</p:attrName>
                                          <p:attrName>ppt_y</p:attrName>
                                        </p:attrNameLst>
                                      </p:cBhvr>
                                      <p:rCtr x="43333" y="-57313"/>
                                    </p:animMotion>
                                  </p:childTnLst>
                                </p:cTn>
                              </p:par>
                              <p:par>
                                <p:cTn id="7" presetID="22" presetClass="entr" presetSubtype="4" fill="hold" nodeType="withEffect">
                                  <p:stCondLst>
                                    <p:cond delay="250"/>
                                  </p:stCondLst>
                                  <p:childTnLst>
                                    <p:set>
                                      <p:cBhvr>
                                        <p:cTn id="8" dur="1" fill="hold">
                                          <p:stCondLst>
                                            <p:cond delay="0"/>
                                          </p:stCondLst>
                                        </p:cTn>
                                        <p:tgtEl>
                                          <p:spTgt spid="97"/>
                                        </p:tgtEl>
                                        <p:attrNameLst>
                                          <p:attrName>style.visibility</p:attrName>
                                        </p:attrNameLst>
                                      </p:cBhvr>
                                      <p:to>
                                        <p:strVal val="visible"/>
                                      </p:to>
                                    </p:set>
                                    <p:animEffect transition="in" filter="wipe(down)">
                                      <p:cBhvr>
                                        <p:cTn id="9" dur="500"/>
                                        <p:tgtEl>
                                          <p:spTgt spid="97"/>
                                        </p:tgtEl>
                                      </p:cBhvr>
                                    </p:animEffect>
                                  </p:childTnLst>
                                </p:cTn>
                              </p:par>
                              <p:par>
                                <p:cTn id="10" presetID="10" presetClass="entr" presetSubtype="0" fill="hold" grpId="0" nodeType="withEffect">
                                  <p:stCondLst>
                                    <p:cond delay="35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par>
                                <p:cTn id="13" presetID="10" presetClass="entr" presetSubtype="0" fill="hold" grpId="0" nodeType="withEffect">
                                  <p:stCondLst>
                                    <p:cond delay="45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10" presetClass="entr" presetSubtype="0" fill="hold" grpId="0" nodeType="withEffect">
                                  <p:stCondLst>
                                    <p:cond delay="55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par>
                          <p:cTn id="27" fill="hold">
                            <p:stCondLst>
                              <p:cond delay="1550"/>
                            </p:stCondLst>
                            <p:childTnLst>
                              <p:par>
                                <p:cTn id="28" presetID="2" presetClass="entr" presetSubtype="8" decel="100000" fill="hold" grpId="0" nodeType="afterEffect">
                                  <p:stCondLst>
                                    <p:cond delay="0"/>
                                  </p:stCondLst>
                                  <p:childTnLst>
                                    <p:set>
                                      <p:cBhvr>
                                        <p:cTn id="29" dur="1" fill="hold">
                                          <p:stCondLst>
                                            <p:cond delay="0"/>
                                          </p:stCondLst>
                                        </p:cTn>
                                        <p:tgtEl>
                                          <p:spTgt spid="104">
                                            <p:txEl>
                                              <p:pRg st="0" end="0"/>
                                            </p:txEl>
                                          </p:spTgt>
                                        </p:tgtEl>
                                        <p:attrNameLst>
                                          <p:attrName>style.visibility</p:attrName>
                                        </p:attrNameLst>
                                      </p:cBhvr>
                                      <p:to>
                                        <p:strVal val="visible"/>
                                      </p:to>
                                    </p:set>
                                    <p:anim calcmode="lin" valueType="num">
                                      <p:cBhvr additive="base">
                                        <p:cTn id="30" dur="500" fill="hold"/>
                                        <p:tgtEl>
                                          <p:spTgt spid="104">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04">
                                            <p:txEl>
                                              <p:pRg st="0" end="0"/>
                                            </p:txEl>
                                          </p:spTgt>
                                        </p:tgtEl>
                                        <p:attrNameLst>
                                          <p:attrName>ppt_y</p:attrName>
                                        </p:attrNameLst>
                                      </p:cBhvr>
                                      <p:tavLst>
                                        <p:tav tm="0">
                                          <p:val>
                                            <p:strVal val="#ppt_y"/>
                                          </p:val>
                                        </p:tav>
                                        <p:tav tm="100000">
                                          <p:val>
                                            <p:strVal val="#ppt_y"/>
                                          </p:val>
                                        </p:tav>
                                      </p:tavLst>
                                    </p:anim>
                                  </p:childTnLst>
                                </p:cTn>
                              </p:par>
                              <p:par>
                                <p:cTn id="32" presetID="2" presetClass="entr" presetSubtype="4" decel="100000" fill="hold" nodeType="with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500" fill="hold"/>
                                        <p:tgtEl>
                                          <p:spTgt spid="108"/>
                                        </p:tgtEl>
                                        <p:attrNameLst>
                                          <p:attrName>ppt_x</p:attrName>
                                        </p:attrNameLst>
                                      </p:cBhvr>
                                      <p:tavLst>
                                        <p:tav tm="0">
                                          <p:val>
                                            <p:strVal val="#ppt_x"/>
                                          </p:val>
                                        </p:tav>
                                        <p:tav tm="100000">
                                          <p:val>
                                            <p:strVal val="#ppt_x"/>
                                          </p:val>
                                        </p:tav>
                                      </p:tavLst>
                                    </p:anim>
                                    <p:anim calcmode="lin" valueType="num">
                                      <p:cBhvr additive="base">
                                        <p:cTn id="35" dur="500" fill="hold"/>
                                        <p:tgtEl>
                                          <p:spTgt spid="108"/>
                                        </p:tgtEl>
                                        <p:attrNameLst>
                                          <p:attrName>ppt_y</p:attrName>
                                        </p:attrNameLst>
                                      </p:cBhvr>
                                      <p:tavLst>
                                        <p:tav tm="0">
                                          <p:val>
                                            <p:strVal val="1+#ppt_h/2"/>
                                          </p:val>
                                        </p:tav>
                                        <p:tav tm="100000">
                                          <p:val>
                                            <p:strVal val="#ppt_y"/>
                                          </p:val>
                                        </p:tav>
                                      </p:tavLst>
                                    </p:anim>
                                  </p:childTnLst>
                                </p:cTn>
                              </p:par>
                            </p:childTnLst>
                          </p:cTn>
                        </p:par>
                        <p:par>
                          <p:cTn id="36" fill="hold">
                            <p:stCondLst>
                              <p:cond delay="2050"/>
                            </p:stCondLst>
                            <p:childTnLst>
                              <p:par>
                                <p:cTn id="37" presetID="22" presetClass="entr" presetSubtype="8" fill="hold" grpId="0" nodeType="afterEffect">
                                  <p:stCondLst>
                                    <p:cond delay="0"/>
                                  </p:stCondLst>
                                  <p:childTnLst>
                                    <p:set>
                                      <p:cBhvr>
                                        <p:cTn id="38" dur="1" fill="hold">
                                          <p:stCondLst>
                                            <p:cond delay="0"/>
                                          </p:stCondLst>
                                        </p:cTn>
                                        <p:tgtEl>
                                          <p:spTgt spid="105">
                                            <p:txEl>
                                              <p:pRg st="0" end="0"/>
                                            </p:txEl>
                                          </p:spTgt>
                                        </p:tgtEl>
                                        <p:attrNameLst>
                                          <p:attrName>style.visibility</p:attrName>
                                        </p:attrNameLst>
                                      </p:cBhvr>
                                      <p:to>
                                        <p:strVal val="visible"/>
                                      </p:to>
                                    </p:set>
                                    <p:animEffect transition="in" filter="wipe(left)">
                                      <p:cBhvr>
                                        <p:cTn id="39" dur="500"/>
                                        <p:tgtEl>
                                          <p:spTgt spid="105">
                                            <p:txEl>
                                              <p:pRg st="0" end="0"/>
                                            </p:txEl>
                                          </p:spTgt>
                                        </p:tgtEl>
                                      </p:cBhvr>
                                    </p:animEffect>
                                  </p:childTnLst>
                                </p:cTn>
                              </p:par>
                            </p:childTnLst>
                          </p:cTn>
                        </p:par>
                        <p:par>
                          <p:cTn id="40" fill="hold">
                            <p:stCondLst>
                              <p:cond delay="2550"/>
                            </p:stCondLst>
                            <p:childTnLst>
                              <p:par>
                                <p:cTn id="41" presetID="2" presetClass="entr" presetSubtype="8" decel="100000" fill="hold" grpId="0" nodeType="afterEffect">
                                  <p:stCondLst>
                                    <p:cond delay="250"/>
                                  </p:stCondLst>
                                  <p:childTnLst>
                                    <p:set>
                                      <p:cBhvr>
                                        <p:cTn id="42" dur="1" fill="hold">
                                          <p:stCondLst>
                                            <p:cond delay="0"/>
                                          </p:stCondLst>
                                        </p:cTn>
                                        <p:tgtEl>
                                          <p:spTgt spid="115">
                                            <p:txEl>
                                              <p:pRg st="0" end="0"/>
                                            </p:txEl>
                                          </p:spTgt>
                                        </p:tgtEl>
                                        <p:attrNameLst>
                                          <p:attrName>style.visibility</p:attrName>
                                        </p:attrNameLst>
                                      </p:cBhvr>
                                      <p:to>
                                        <p:strVal val="visible"/>
                                      </p:to>
                                    </p:set>
                                    <p:anim calcmode="lin" valueType="num">
                                      <p:cBhvr additive="base">
                                        <p:cTn id="43" dur="500" fill="hold"/>
                                        <p:tgtEl>
                                          <p:spTgt spid="11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nodeType="withEffect">
                                  <p:stCondLst>
                                    <p:cond delay="250"/>
                                  </p:stCondLst>
                                  <p:childTnLst>
                                    <p:set>
                                      <p:cBhvr>
                                        <p:cTn id="46" dur="1" fill="hold">
                                          <p:stCondLst>
                                            <p:cond delay="0"/>
                                          </p:stCondLst>
                                        </p:cTn>
                                        <p:tgtEl>
                                          <p:spTgt spid="110"/>
                                        </p:tgtEl>
                                        <p:attrNameLst>
                                          <p:attrName>style.visibility</p:attrName>
                                        </p:attrNameLst>
                                      </p:cBhvr>
                                      <p:to>
                                        <p:strVal val="visible"/>
                                      </p:to>
                                    </p:set>
                                    <p:anim calcmode="lin" valueType="num">
                                      <p:cBhvr additive="base">
                                        <p:cTn id="47" dur="500" fill="hold"/>
                                        <p:tgtEl>
                                          <p:spTgt spid="110"/>
                                        </p:tgtEl>
                                        <p:attrNameLst>
                                          <p:attrName>ppt_x</p:attrName>
                                        </p:attrNameLst>
                                      </p:cBhvr>
                                      <p:tavLst>
                                        <p:tav tm="0">
                                          <p:val>
                                            <p:strVal val="#ppt_x"/>
                                          </p:val>
                                        </p:tav>
                                        <p:tav tm="100000">
                                          <p:val>
                                            <p:strVal val="#ppt_x"/>
                                          </p:val>
                                        </p:tav>
                                      </p:tavLst>
                                    </p:anim>
                                    <p:anim calcmode="lin" valueType="num">
                                      <p:cBhvr additive="base">
                                        <p:cTn id="48" dur="500" fill="hold"/>
                                        <p:tgtEl>
                                          <p:spTgt spid="110"/>
                                        </p:tgtEl>
                                        <p:attrNameLst>
                                          <p:attrName>ppt_y</p:attrName>
                                        </p:attrNameLst>
                                      </p:cBhvr>
                                      <p:tavLst>
                                        <p:tav tm="0">
                                          <p:val>
                                            <p:strVal val="1+#ppt_h/2"/>
                                          </p:val>
                                        </p:tav>
                                        <p:tav tm="100000">
                                          <p:val>
                                            <p:strVal val="#ppt_y"/>
                                          </p:val>
                                        </p:tav>
                                      </p:tavLst>
                                    </p:anim>
                                  </p:childTnLst>
                                </p:cTn>
                              </p:par>
                            </p:childTnLst>
                          </p:cTn>
                        </p:par>
                        <p:par>
                          <p:cTn id="49" fill="hold">
                            <p:stCondLst>
                              <p:cond delay="3300"/>
                            </p:stCondLst>
                            <p:childTnLst>
                              <p:par>
                                <p:cTn id="50" presetID="22" presetClass="entr" presetSubtype="8" fill="hold" grpId="0" nodeType="afterEffect">
                                  <p:stCondLst>
                                    <p:cond delay="0"/>
                                  </p:stCondLst>
                                  <p:childTnLst>
                                    <p:set>
                                      <p:cBhvr>
                                        <p:cTn id="51" dur="1" fill="hold">
                                          <p:stCondLst>
                                            <p:cond delay="0"/>
                                          </p:stCondLst>
                                        </p:cTn>
                                        <p:tgtEl>
                                          <p:spTgt spid="116">
                                            <p:txEl>
                                              <p:pRg st="0" end="0"/>
                                            </p:txEl>
                                          </p:spTgt>
                                        </p:tgtEl>
                                        <p:attrNameLst>
                                          <p:attrName>style.visibility</p:attrName>
                                        </p:attrNameLst>
                                      </p:cBhvr>
                                      <p:to>
                                        <p:strVal val="visible"/>
                                      </p:to>
                                    </p:set>
                                    <p:animEffect transition="in" filter="wipe(left)">
                                      <p:cBhvr>
                                        <p:cTn id="52" dur="500"/>
                                        <p:tgtEl>
                                          <p:spTgt spid="116">
                                            <p:txEl>
                                              <p:pRg st="0" end="0"/>
                                            </p:txEl>
                                          </p:spTgt>
                                        </p:tgtEl>
                                      </p:cBhvr>
                                    </p:animEffect>
                                  </p:childTnLst>
                                </p:cTn>
                              </p:par>
                            </p:childTnLst>
                          </p:cTn>
                        </p:par>
                        <p:par>
                          <p:cTn id="53" fill="hold">
                            <p:stCondLst>
                              <p:cond delay="3800"/>
                            </p:stCondLst>
                            <p:childTnLst>
                              <p:par>
                                <p:cTn id="54" presetID="2" presetClass="entr" presetSubtype="8" decel="100000" fill="hold" grpId="0" nodeType="afterEffect">
                                  <p:stCondLst>
                                    <p:cond delay="250"/>
                                  </p:stCondLst>
                                  <p:childTnLst>
                                    <p:set>
                                      <p:cBhvr>
                                        <p:cTn id="55" dur="1" fill="hold">
                                          <p:stCondLst>
                                            <p:cond delay="0"/>
                                          </p:stCondLst>
                                        </p:cTn>
                                        <p:tgtEl>
                                          <p:spTgt spid="121">
                                            <p:txEl>
                                              <p:pRg st="0" end="0"/>
                                            </p:txEl>
                                          </p:spTgt>
                                        </p:tgtEl>
                                        <p:attrNameLst>
                                          <p:attrName>style.visibility</p:attrName>
                                        </p:attrNameLst>
                                      </p:cBhvr>
                                      <p:to>
                                        <p:strVal val="visible"/>
                                      </p:to>
                                    </p:set>
                                    <p:anim calcmode="lin" valueType="num">
                                      <p:cBhvr additive="base">
                                        <p:cTn id="56" dur="500" fill="hold"/>
                                        <p:tgtEl>
                                          <p:spTgt spid="1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4" decel="100000" fill="hold" nodeType="withEffect">
                                  <p:stCondLst>
                                    <p:cond delay="250"/>
                                  </p:stCondLst>
                                  <p:childTnLst>
                                    <p:set>
                                      <p:cBhvr>
                                        <p:cTn id="59" dur="1" fill="hold">
                                          <p:stCondLst>
                                            <p:cond delay="0"/>
                                          </p:stCondLst>
                                        </p:cTn>
                                        <p:tgtEl>
                                          <p:spTgt spid="117"/>
                                        </p:tgtEl>
                                        <p:attrNameLst>
                                          <p:attrName>style.visibility</p:attrName>
                                        </p:attrNameLst>
                                      </p:cBhvr>
                                      <p:to>
                                        <p:strVal val="visible"/>
                                      </p:to>
                                    </p:set>
                                    <p:anim calcmode="lin" valueType="num">
                                      <p:cBhvr additive="base">
                                        <p:cTn id="60" dur="500" fill="hold"/>
                                        <p:tgtEl>
                                          <p:spTgt spid="117"/>
                                        </p:tgtEl>
                                        <p:attrNameLst>
                                          <p:attrName>ppt_x</p:attrName>
                                        </p:attrNameLst>
                                      </p:cBhvr>
                                      <p:tavLst>
                                        <p:tav tm="0">
                                          <p:val>
                                            <p:strVal val="#ppt_x"/>
                                          </p:val>
                                        </p:tav>
                                        <p:tav tm="100000">
                                          <p:val>
                                            <p:strVal val="#ppt_x"/>
                                          </p:val>
                                        </p:tav>
                                      </p:tavLst>
                                    </p:anim>
                                    <p:anim calcmode="lin" valueType="num">
                                      <p:cBhvr additive="base">
                                        <p:cTn id="61" dur="500" fill="hold"/>
                                        <p:tgtEl>
                                          <p:spTgt spid="117"/>
                                        </p:tgtEl>
                                        <p:attrNameLst>
                                          <p:attrName>ppt_y</p:attrName>
                                        </p:attrNameLst>
                                      </p:cBhvr>
                                      <p:tavLst>
                                        <p:tav tm="0">
                                          <p:val>
                                            <p:strVal val="1+#ppt_h/2"/>
                                          </p:val>
                                        </p:tav>
                                        <p:tav tm="100000">
                                          <p:val>
                                            <p:strVal val="#ppt_y"/>
                                          </p:val>
                                        </p:tav>
                                      </p:tavLst>
                                    </p:anim>
                                  </p:childTnLst>
                                </p:cTn>
                              </p:par>
                            </p:childTnLst>
                          </p:cTn>
                        </p:par>
                        <p:par>
                          <p:cTn id="62" fill="hold">
                            <p:stCondLst>
                              <p:cond delay="4550"/>
                            </p:stCondLst>
                            <p:childTnLst>
                              <p:par>
                                <p:cTn id="63" presetID="22" presetClass="entr" presetSubtype="8" fill="hold" grpId="0" nodeType="afterEffect">
                                  <p:stCondLst>
                                    <p:cond delay="0"/>
                                  </p:stCondLst>
                                  <p:childTnLst>
                                    <p:set>
                                      <p:cBhvr>
                                        <p:cTn id="64" dur="1" fill="hold">
                                          <p:stCondLst>
                                            <p:cond delay="0"/>
                                          </p:stCondLst>
                                        </p:cTn>
                                        <p:tgtEl>
                                          <p:spTgt spid="122">
                                            <p:txEl>
                                              <p:pRg st="0" end="0"/>
                                            </p:txEl>
                                          </p:spTgt>
                                        </p:tgtEl>
                                        <p:attrNameLst>
                                          <p:attrName>style.visibility</p:attrName>
                                        </p:attrNameLst>
                                      </p:cBhvr>
                                      <p:to>
                                        <p:strVal val="visible"/>
                                      </p:to>
                                    </p:set>
                                    <p:animEffect transition="in" filter="wipe(left)">
                                      <p:cBhvr>
                                        <p:cTn id="65" dur="5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tmplLst>
          <p:tmpl lvl="1">
            <p:tnLst>
              <p:par>
                <p:cTn presetID="2" presetClass="entr" presetSubtype="8" decel="100000" fill="hold" nodeType="afterEffect">
                  <p:stCondLst>
                    <p:cond delay="25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fill="hold"/>
                        <p:tgtEl>
                          <p:spTgt spid="115"/>
                        </p:tgtEl>
                        <p:attrNameLst>
                          <p:attrName>ppt_x</p:attrName>
                        </p:attrNameLst>
                      </p:cBhvr>
                      <p:tavLst>
                        <p:tav tm="0">
                          <p:val>
                            <p:strVal val="0-#ppt_w/2"/>
                          </p:val>
                        </p:tav>
                        <p:tav tm="100000">
                          <p:val>
                            <p:strVal val="#ppt_x"/>
                          </p:val>
                        </p:tav>
                      </p:tavLst>
                    </p:anim>
                    <p:anim calcmode="lin" valueType="num">
                      <p:cBhvr additive="base">
                        <p:cTn dur="500" fill="hold"/>
                        <p:tgtEl>
                          <p:spTgt spid="115"/>
                        </p:tgtEl>
                        <p:attrNameLst>
                          <p:attrName>ppt_y</p:attrName>
                        </p:attrNameLst>
                      </p:cBhvr>
                      <p:tavLst>
                        <p:tav tm="0">
                          <p:val>
                            <p:strVal val="#ppt_y"/>
                          </p:val>
                        </p:tav>
                        <p:tav tm="100000">
                          <p:val>
                            <p:strVal val="#ppt_y"/>
                          </p:val>
                        </p:tav>
                      </p:tavLst>
                    </p:anim>
                  </p:childTnLst>
                </p:cTn>
              </p:par>
            </p:tnLst>
          </p:tmpl>
        </p:tmplLst>
      </p:bldP>
      <p:bldP spid="116" grpId="0" build="p">
        <p:tmplLst>
          <p:tmpl lvl="1">
            <p:tnLst>
              <p:par>
                <p:cTn presetID="22" presetClass="entr" presetSubtype="8"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wipe(left)">
                      <p:cBhvr>
                        <p:cTn dur="500"/>
                        <p:tgtEl>
                          <p:spTgt spid="116"/>
                        </p:tgtEl>
                      </p:cBhvr>
                    </p:animEffect>
                  </p:childTnLst>
                </p:cTn>
              </p:par>
            </p:tnLst>
          </p:tmpl>
        </p:tmplLst>
      </p:bldP>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8" grpId="0" animBg="1"/>
      <p:bldP spid="101" grpId="0" animBg="1"/>
      <p:bldP spid="104" grpId="0" build="p">
        <p:tmplLst>
          <p:tmpl lvl="1">
            <p:tnLst>
              <p:par>
                <p:cTn presetID="2" presetClass="entr" presetSubtype="8" decel="100000" fill="hold" nodeType="afterEffect">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fill="hold"/>
                        <p:tgtEl>
                          <p:spTgt spid="104"/>
                        </p:tgtEl>
                        <p:attrNameLst>
                          <p:attrName>ppt_x</p:attrName>
                        </p:attrNameLst>
                      </p:cBhvr>
                      <p:tavLst>
                        <p:tav tm="0">
                          <p:val>
                            <p:strVal val="0-#ppt_w/2"/>
                          </p:val>
                        </p:tav>
                        <p:tav tm="100000">
                          <p:val>
                            <p:strVal val="#ppt_x"/>
                          </p:val>
                        </p:tav>
                      </p:tavLst>
                    </p:anim>
                    <p:anim calcmode="lin" valueType="num">
                      <p:cBhvr additive="base">
                        <p:cTn dur="500" fill="hold"/>
                        <p:tgtEl>
                          <p:spTgt spid="104"/>
                        </p:tgtEl>
                        <p:attrNameLst>
                          <p:attrName>ppt_y</p:attrName>
                        </p:attrNameLst>
                      </p:cBhvr>
                      <p:tavLst>
                        <p:tav tm="0">
                          <p:val>
                            <p:strVal val="#ppt_y"/>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0" grpId="0" animBg="1"/>
      <p:bldP spid="121" grpId="0" build="p">
        <p:tmplLst>
          <p:tmpl lvl="1">
            <p:tnLst>
              <p:par>
                <p:cTn presetID="2" presetClass="entr" presetSubtype="8" decel="100000" fill="hold" nodeType="afterEffect">
                  <p:stCondLst>
                    <p:cond delay="25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fill="hold"/>
                        <p:tgtEl>
                          <p:spTgt spid="121"/>
                        </p:tgtEl>
                        <p:attrNameLst>
                          <p:attrName>ppt_x</p:attrName>
                        </p:attrNameLst>
                      </p:cBhvr>
                      <p:tavLst>
                        <p:tav tm="0">
                          <p:val>
                            <p:strVal val="0-#ppt_w/2"/>
                          </p:val>
                        </p:tav>
                        <p:tav tm="100000">
                          <p:val>
                            <p:strVal val="#ppt_x"/>
                          </p:val>
                        </p:tav>
                      </p:tavLst>
                    </p:anim>
                    <p:anim calcmode="lin" valueType="num">
                      <p:cBhvr additive="base">
                        <p:cTn dur="500" fill="hold"/>
                        <p:tgtEl>
                          <p:spTgt spid="121"/>
                        </p:tgtEl>
                        <p:attrNameLst>
                          <p:attrName>ppt_y</p:attrName>
                        </p:attrNameLst>
                      </p:cBhvr>
                      <p:tavLst>
                        <p:tav tm="0">
                          <p:val>
                            <p:strVal val="#ppt_y"/>
                          </p:val>
                        </p:tav>
                        <p:tav tm="100000">
                          <p:val>
                            <p:strVal val="#ppt_y"/>
                          </p:val>
                        </p:tav>
                      </p:tavLst>
                    </p:anim>
                  </p:childTnLst>
                </p:cTn>
              </p:par>
            </p:tnLst>
          </p:tmpl>
        </p:tmplLst>
      </p:bldP>
      <p:bldP spid="122" grpId="0" build="p">
        <p:tmplLst>
          <p:tmpl lvl="1">
            <p:tnLst>
              <p:par>
                <p:cTn presetID="22" presetClass="entr" presetSubtype="8" fill="hold" nodeType="after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wipe(left)">
                      <p:cBhvr>
                        <p:cTn dur="500"/>
                        <p:tgtEl>
                          <p:spTgt spid="12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3410902"/>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771792"/>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61326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7493572"/>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8" name="テキスト プレースホルダー 6"/>
          <p:cNvSpPr>
            <a:spLocks noGrp="1"/>
          </p:cNvSpPr>
          <p:nvPr>
            <p:ph type="body" sz="quarter" idx="16" hasCustomPrompt="1"/>
          </p:nvPr>
        </p:nvSpPr>
        <p:spPr>
          <a:xfrm>
            <a:off x="9000876" y="3200754"/>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4563382"/>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926010"/>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7288638"/>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8" hasCustomPrompt="1"/>
          </p:nvPr>
        </p:nvSpPr>
        <p:spPr>
          <a:xfrm>
            <a:off x="783772" y="329873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87430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eric List - 5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265226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01315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537404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673493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5" name="円/楕円 14"/>
          <p:cNvSpPr/>
          <p:nvPr userDrawn="1"/>
        </p:nvSpPr>
        <p:spPr>
          <a:xfrm>
            <a:off x="8280234" y="809582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8" name="テキスト プレースホルダー 6"/>
          <p:cNvSpPr>
            <a:spLocks noGrp="1"/>
          </p:cNvSpPr>
          <p:nvPr>
            <p:ph type="body" sz="quarter" idx="16" hasCustomPrompt="1"/>
          </p:nvPr>
        </p:nvSpPr>
        <p:spPr>
          <a:xfrm>
            <a:off x="9000876" y="2442119"/>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3804747"/>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167375"/>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6530003"/>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9000876" y="7892631"/>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783772" y="322616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7126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4100"/>
                            </p:stCondLst>
                            <p:childTnLst>
                              <p:par>
                                <p:cTn id="54" presetID="2" presetClass="entr" presetSubtype="1" decel="100000" fill="hold" grpId="0" nodeType="afterEffect">
                                  <p:stCondLst>
                                    <p:cond delay="25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0-#ppt_h/2"/>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28">
                                            <p:txEl>
                                              <p:pRg st="0" end="0"/>
                                            </p:txEl>
                                          </p:spTgt>
                                        </p:tgtEl>
                                        <p:attrNameLst>
                                          <p:attrName>style.visibility</p:attrName>
                                        </p:attrNameLst>
                                      </p:cBhvr>
                                      <p:to>
                                        <p:strVal val="visible"/>
                                      </p:to>
                                    </p:set>
                                    <p:anim calcmode="lin" valueType="num">
                                      <p:cBhvr additive="base">
                                        <p:cTn id="60"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5"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アーチ 19"/>
          <p:cNvSpPr/>
          <p:nvPr userDrawn="1"/>
        </p:nvSpPr>
        <p:spPr>
          <a:xfrm rot="3600000">
            <a:off x="1165671" y="294313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アーチ 20"/>
          <p:cNvSpPr/>
          <p:nvPr userDrawn="1"/>
        </p:nvSpPr>
        <p:spPr>
          <a:xfrm rot="6618510">
            <a:off x="1282259" y="305972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テキスト プレースホルダー 6"/>
          <p:cNvSpPr>
            <a:spLocks noGrp="1"/>
          </p:cNvSpPr>
          <p:nvPr>
            <p:ph type="body" sz="quarter" idx="15" hasCustomPrompt="1"/>
          </p:nvPr>
        </p:nvSpPr>
        <p:spPr>
          <a:xfrm>
            <a:off x="2023051" y="3178605"/>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14" hasCustomPrompt="1"/>
          </p:nvPr>
        </p:nvSpPr>
        <p:spPr>
          <a:xfrm>
            <a:off x="2709066" y="3884782"/>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7" name="アーチ 26"/>
          <p:cNvSpPr/>
          <p:nvPr userDrawn="1"/>
        </p:nvSpPr>
        <p:spPr>
          <a:xfrm rot="3600000">
            <a:off x="9415504" y="294003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アーチ 27"/>
          <p:cNvSpPr/>
          <p:nvPr userDrawn="1"/>
        </p:nvSpPr>
        <p:spPr>
          <a:xfrm rot="6618510">
            <a:off x="9532092" y="305662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6"/>
          <p:cNvSpPr>
            <a:spLocks noGrp="1"/>
          </p:cNvSpPr>
          <p:nvPr>
            <p:ph type="body" sz="quarter" idx="16" hasCustomPrompt="1"/>
          </p:nvPr>
        </p:nvSpPr>
        <p:spPr>
          <a:xfrm>
            <a:off x="10272884" y="3175508"/>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17" hasCustomPrompt="1"/>
          </p:nvPr>
        </p:nvSpPr>
        <p:spPr>
          <a:xfrm>
            <a:off x="10958899" y="3881685"/>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8901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750" fill="hold"/>
                                        <p:tgtEl>
                                          <p:spTgt spid="21"/>
                                        </p:tgtEl>
                                        <p:attrNameLst>
                                          <p:attrName>ppt_x</p:attrName>
                                        </p:attrNameLst>
                                      </p:cBhvr>
                                      <p:tavLst>
                                        <p:tav tm="0">
                                          <p:val>
                                            <p:strVal val="#ppt_x"/>
                                          </p:val>
                                        </p:tav>
                                        <p:tav tm="100000">
                                          <p:val>
                                            <p:strVal val="#ppt_x"/>
                                          </p:val>
                                        </p:tav>
                                      </p:tavLst>
                                    </p:anim>
                                    <p:anim calcmode="lin" valueType="num">
                                      <p:cBhvr additive="base">
                                        <p:cTn id="16" dur="75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0-#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750"/>
                                        <p:tgtEl>
                                          <p:spTgt spid="21"/>
                                        </p:tgtEl>
                                      </p:cBhvr>
                                    </p:animEffect>
                                    <p:anim calcmode="lin" valueType="num">
                                      <p:cBhvr>
                                        <p:cTn id="24" dur="750" fill="hold"/>
                                        <p:tgtEl>
                                          <p:spTgt spid="21"/>
                                        </p:tgtEl>
                                        <p:attrNameLst>
                                          <p:attrName>ppt_w</p:attrName>
                                        </p:attrNameLst>
                                      </p:cBhvr>
                                      <p:tavLst>
                                        <p:tav tm="0" fmla="#ppt_w*sin(2.5*pi*$)">
                                          <p:val>
                                            <p:fltVal val="0"/>
                                          </p:val>
                                        </p:tav>
                                        <p:tav tm="100000">
                                          <p:val>
                                            <p:fltVal val="1"/>
                                          </p:val>
                                        </p:tav>
                                      </p:tavLst>
                                    </p:anim>
                                    <p:anim calcmode="lin" valueType="num">
                                      <p:cBhvr>
                                        <p:cTn id="25" dur="750" fill="hold"/>
                                        <p:tgtEl>
                                          <p:spTgt spid="21"/>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750" fill="hold"/>
                                        <p:tgtEl>
                                          <p:spTgt spid="28"/>
                                        </p:tgtEl>
                                        <p:attrNameLst>
                                          <p:attrName>ppt_x</p:attrName>
                                        </p:attrNameLst>
                                      </p:cBhvr>
                                      <p:tavLst>
                                        <p:tav tm="0">
                                          <p:val>
                                            <p:strVal val="#ppt_x"/>
                                          </p:val>
                                        </p:tav>
                                        <p:tav tm="100000">
                                          <p:val>
                                            <p:strVal val="#ppt_x"/>
                                          </p:val>
                                        </p:tav>
                                      </p:tavLst>
                                    </p:anim>
                                    <p:anim calcmode="lin" valueType="num">
                                      <p:cBhvr additive="base">
                                        <p:cTn id="44" dur="75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750" fill="hold"/>
                                        <p:tgtEl>
                                          <p:spTgt spid="27"/>
                                        </p:tgtEl>
                                        <p:attrNameLst>
                                          <p:attrName>ppt_x</p:attrName>
                                        </p:attrNameLst>
                                      </p:cBhvr>
                                      <p:tavLst>
                                        <p:tav tm="0">
                                          <p:val>
                                            <p:strVal val="0-#ppt_w/2"/>
                                          </p:val>
                                        </p:tav>
                                        <p:tav tm="100000">
                                          <p:val>
                                            <p:strVal val="#ppt_x"/>
                                          </p:val>
                                        </p:tav>
                                      </p:tavLst>
                                    </p:anim>
                                    <p:anim calcmode="lin" valueType="num">
                                      <p:cBhvr additive="base">
                                        <p:cTn id="48" dur="750" fill="hold"/>
                                        <p:tgtEl>
                                          <p:spTgt spid="27"/>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750"/>
                                        <p:tgtEl>
                                          <p:spTgt spid="28"/>
                                        </p:tgtEl>
                                      </p:cBhvr>
                                    </p:animEffect>
                                    <p:anim calcmode="lin" valueType="num">
                                      <p:cBhvr>
                                        <p:cTn id="52" dur="750" fill="hold"/>
                                        <p:tgtEl>
                                          <p:spTgt spid="28"/>
                                        </p:tgtEl>
                                        <p:attrNameLst>
                                          <p:attrName>ppt_w</p:attrName>
                                        </p:attrNameLst>
                                      </p:cBhvr>
                                      <p:tavLst>
                                        <p:tav tm="0" fmla="#ppt_w*sin(2.5*pi*$)">
                                          <p:val>
                                            <p:fltVal val="0"/>
                                          </p:val>
                                        </p:tav>
                                        <p:tav tm="100000">
                                          <p:val>
                                            <p:fltVal val="1"/>
                                          </p:val>
                                        </p:tav>
                                      </p:tavLst>
                                    </p:anim>
                                    <p:anim calcmode="lin" valueType="num">
                                      <p:cBhvr>
                                        <p:cTn id="53" dur="750" fill="hold"/>
                                        <p:tgtEl>
                                          <p:spTgt spid="28"/>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750"/>
                                        <p:tgtEl>
                                          <p:spTgt spid="27"/>
                                        </p:tgtEl>
                                      </p:cBhvr>
                                    </p:animEffect>
                                    <p:anim calcmode="lin" valueType="num">
                                      <p:cBhvr>
                                        <p:cTn id="57" dur="750" fill="hold"/>
                                        <p:tgtEl>
                                          <p:spTgt spid="27"/>
                                        </p:tgtEl>
                                        <p:attrNameLst>
                                          <p:attrName>ppt_w</p:attrName>
                                        </p:attrNameLst>
                                      </p:cBhvr>
                                      <p:tavLst>
                                        <p:tav tm="0" fmla="#ppt_w*sin(2.5*pi*$)">
                                          <p:val>
                                            <p:fltVal val="0"/>
                                          </p:val>
                                        </p:tav>
                                        <p:tav tm="100000">
                                          <p:val>
                                            <p:fltVal val="1"/>
                                          </p:val>
                                        </p:tav>
                                      </p:tavLst>
                                    </p:anim>
                                    <p:anim calcmode="lin" valueType="num">
                                      <p:cBhvr>
                                        <p:cTn id="58" dur="750" fill="hold"/>
                                        <p:tgtEl>
                                          <p:spTgt spid="27"/>
                                        </p:tgtEl>
                                        <p:attrNameLst>
                                          <p:attrName>ppt_h</p:attrName>
                                        </p:attrNameLst>
                                      </p:cBhvr>
                                      <p:tavLst>
                                        <p:tav tm="0">
                                          <p:val>
                                            <p:strVal val="#ppt_h"/>
                                          </p:val>
                                        </p:tav>
                                        <p:tav tm="100000">
                                          <p:val>
                                            <p:strVal val="#ppt_h"/>
                                          </p:val>
                                        </p:tav>
                                      </p:tavLst>
                                    </p:anim>
                                  </p:childTnLst>
                                </p:cTn>
                              </p:par>
                              <p:par>
                                <p:cTn id="59" presetID="2" presetClass="entr" presetSubtype="3" decel="100000" fill="hold" grpId="0" nodeType="withEffect">
                                  <p:stCondLst>
                                    <p:cond delay="500"/>
                                  </p:stCondLst>
                                  <p:iterate type="wd">
                                    <p:tmPct val="10000"/>
                                  </p:iterate>
                                  <p:childTnLst>
                                    <p:set>
                                      <p:cBhvr>
                                        <p:cTn id="60" dur="1" fill="hold">
                                          <p:stCondLst>
                                            <p:cond delay="0"/>
                                          </p:stCondLst>
                                        </p:cTn>
                                        <p:tgtEl>
                                          <p:spTgt spid="29">
                                            <p:txEl>
                                              <p:pRg st="0" end="0"/>
                                            </p:txEl>
                                          </p:spTgt>
                                        </p:tgtEl>
                                        <p:attrNameLst>
                                          <p:attrName>style.visibility</p:attrName>
                                        </p:attrNameLst>
                                      </p:cBhvr>
                                      <p:to>
                                        <p:strVal val="visible"/>
                                      </p:to>
                                    </p:set>
                                    <p:anim calcmode="lin" valueType="num">
                                      <p:cBhvr additive="base">
                                        <p:cTn id="6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30">
                                            <p:txEl>
                                              <p:pRg st="0" end="0"/>
                                            </p:txEl>
                                          </p:spTgt>
                                        </p:tgtEl>
                                        <p:attrNameLst>
                                          <p:attrName>style.visibility</p:attrName>
                                        </p:attrNameLst>
                                      </p:cBhvr>
                                      <p:to>
                                        <p:strVal val="visible"/>
                                      </p:to>
                                    </p:set>
                                    <p:anim calcmode="lin" valueType="num">
                                      <p:cBhvr additive="base">
                                        <p:cTn id="66"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animBg="1"/>
      <p:bldP spid="20" grpId="1" animBg="1"/>
      <p:bldP spid="21" grpId="0" animBg="1"/>
      <p:bldP spid="21" grpId="1" animBg="1"/>
      <p:bldP spid="22"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animBg="1"/>
      <p:bldP spid="27" grpId="1" animBg="1"/>
      <p:bldP spid="28" grpId="0" animBg="1"/>
      <p:bldP spid="28" grpId="1" animBg="1"/>
      <p:bldP spid="29"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Keywords and Descriptions">
    <p:spTree>
      <p:nvGrpSpPr>
        <p:cNvPr id="1" name=""/>
        <p:cNvGrpSpPr/>
        <p:nvPr/>
      </p:nvGrpSpPr>
      <p:grpSpPr>
        <a:xfrm>
          <a:off x="0" y="0"/>
          <a:ext cx="0" cy="0"/>
          <a:chOff x="0" y="0"/>
          <a:chExt cx="0" cy="0"/>
        </a:xfrm>
      </p:grpSpPr>
      <p:sp>
        <p:nvSpPr>
          <p:cNvPr id="38" name="角丸四角形 37"/>
          <p:cNvSpPr/>
          <p:nvPr userDrawn="1"/>
        </p:nvSpPr>
        <p:spPr>
          <a:xfrm>
            <a:off x="1246656" y="7912524"/>
            <a:ext cx="15794443" cy="1090364"/>
          </a:xfrm>
          <a:prstGeom prst="roundRect">
            <a:avLst>
              <a:gd name="adj" fmla="val 50000"/>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7" name="角丸四角形 36"/>
          <p:cNvSpPr/>
          <p:nvPr userDrawn="1"/>
        </p:nvSpPr>
        <p:spPr>
          <a:xfrm>
            <a:off x="1246656" y="6547141"/>
            <a:ext cx="15794443" cy="1090364"/>
          </a:xfrm>
          <a:prstGeom prst="roundRect">
            <a:avLst>
              <a:gd name="adj" fmla="val 50000"/>
            </a:avLst>
          </a:prstGeom>
          <a:solidFill>
            <a:schemeClr val="accent4">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6" name="角丸四角形 35"/>
          <p:cNvSpPr/>
          <p:nvPr userDrawn="1"/>
        </p:nvSpPr>
        <p:spPr>
          <a:xfrm>
            <a:off x="1246656" y="2450995"/>
            <a:ext cx="15794443" cy="1090364"/>
          </a:xfrm>
          <a:prstGeom prst="roundRect">
            <a:avLst>
              <a:gd name="adj" fmla="val 50000"/>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5" name="角丸四角形 34"/>
          <p:cNvSpPr/>
          <p:nvPr userDrawn="1"/>
        </p:nvSpPr>
        <p:spPr>
          <a:xfrm>
            <a:off x="1246656" y="3816377"/>
            <a:ext cx="15794443" cy="1090364"/>
          </a:xfrm>
          <a:prstGeom prst="roundRect">
            <a:avLst>
              <a:gd name="adj" fmla="val 50000"/>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3" name="角丸四角形 32"/>
          <p:cNvSpPr/>
          <p:nvPr userDrawn="1"/>
        </p:nvSpPr>
        <p:spPr>
          <a:xfrm>
            <a:off x="1246656" y="5181759"/>
            <a:ext cx="15794443" cy="1090364"/>
          </a:xfrm>
          <a:prstGeom prst="roundRect">
            <a:avLst>
              <a:gd name="adj" fmla="val 50000"/>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5" name="円/楕円 4"/>
          <p:cNvSpPr/>
          <p:nvPr userDrawn="1"/>
        </p:nvSpPr>
        <p:spPr>
          <a:xfrm>
            <a:off x="16057427" y="2582432"/>
            <a:ext cx="828000" cy="828000"/>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円/楕円 43"/>
          <p:cNvSpPr/>
          <p:nvPr userDrawn="1"/>
        </p:nvSpPr>
        <p:spPr>
          <a:xfrm>
            <a:off x="16057427" y="3947305"/>
            <a:ext cx="828000" cy="828000"/>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5" name="円/楕円 44"/>
          <p:cNvSpPr/>
          <p:nvPr userDrawn="1"/>
        </p:nvSpPr>
        <p:spPr>
          <a:xfrm>
            <a:off x="16057427" y="5312687"/>
            <a:ext cx="828000" cy="828000"/>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6" name="円/楕円 45"/>
          <p:cNvSpPr/>
          <p:nvPr userDrawn="1"/>
        </p:nvSpPr>
        <p:spPr>
          <a:xfrm>
            <a:off x="16057427" y="6678578"/>
            <a:ext cx="828000" cy="828000"/>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4"/>
              </a:solidFill>
            </a:endParaRPr>
          </a:p>
        </p:txBody>
      </p:sp>
      <p:sp>
        <p:nvSpPr>
          <p:cNvPr id="47" name="円/楕円 46"/>
          <p:cNvSpPr/>
          <p:nvPr userDrawn="1"/>
        </p:nvSpPr>
        <p:spPr>
          <a:xfrm>
            <a:off x="16057427" y="8043961"/>
            <a:ext cx="828000" cy="828000"/>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16" hasCustomPrompt="1"/>
          </p:nvPr>
        </p:nvSpPr>
        <p:spPr>
          <a:xfrm>
            <a:off x="6922703" y="2456986"/>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6922703" y="3822368"/>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6922703" y="5187750"/>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6922703" y="6553132"/>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6922703" y="7918515"/>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9" name="角丸四角形 18"/>
          <p:cNvSpPr/>
          <p:nvPr userDrawn="1"/>
        </p:nvSpPr>
        <p:spPr>
          <a:xfrm>
            <a:off x="1385199" y="2581923"/>
            <a:ext cx="5112067" cy="828509"/>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0" name="角丸四角形 19"/>
          <p:cNvSpPr/>
          <p:nvPr userDrawn="1"/>
        </p:nvSpPr>
        <p:spPr>
          <a:xfrm>
            <a:off x="1385199" y="3947305"/>
            <a:ext cx="5112067" cy="828509"/>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1" name="角丸四角形 20"/>
          <p:cNvSpPr/>
          <p:nvPr userDrawn="1"/>
        </p:nvSpPr>
        <p:spPr>
          <a:xfrm>
            <a:off x="1385199" y="8043452"/>
            <a:ext cx="5112067" cy="828509"/>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3" name="角丸四角形 22"/>
          <p:cNvSpPr/>
          <p:nvPr userDrawn="1"/>
        </p:nvSpPr>
        <p:spPr>
          <a:xfrm>
            <a:off x="1385199" y="5312687"/>
            <a:ext cx="5112067" cy="828509"/>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5" name="角丸四角形 24"/>
          <p:cNvSpPr/>
          <p:nvPr userDrawn="1"/>
        </p:nvSpPr>
        <p:spPr>
          <a:xfrm>
            <a:off x="1385199" y="6678069"/>
            <a:ext cx="5112067" cy="828509"/>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9" name="テキスト プレースホルダー 6"/>
          <p:cNvSpPr>
            <a:spLocks noGrp="1"/>
          </p:cNvSpPr>
          <p:nvPr>
            <p:ph type="body" sz="quarter" idx="27" hasCustomPrompt="1"/>
          </p:nvPr>
        </p:nvSpPr>
        <p:spPr>
          <a:xfrm>
            <a:off x="1680652" y="2723411"/>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8" hasCustomPrompt="1"/>
          </p:nvPr>
        </p:nvSpPr>
        <p:spPr>
          <a:xfrm>
            <a:off x="1680652" y="8184940"/>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29" hasCustomPrompt="1"/>
          </p:nvPr>
        </p:nvSpPr>
        <p:spPr>
          <a:xfrm>
            <a:off x="1680652" y="4088792"/>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2" name="テキスト プレースホルダー 6"/>
          <p:cNvSpPr>
            <a:spLocks noGrp="1"/>
          </p:cNvSpPr>
          <p:nvPr>
            <p:ph type="body" sz="quarter" idx="30" hasCustomPrompt="1"/>
          </p:nvPr>
        </p:nvSpPr>
        <p:spPr>
          <a:xfrm>
            <a:off x="1680652" y="5454174"/>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31" hasCustomPrompt="1"/>
          </p:nvPr>
        </p:nvSpPr>
        <p:spPr>
          <a:xfrm>
            <a:off x="1680652" y="6819556"/>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4283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9">
                                            <p:txEl>
                                              <p:pRg st="0" end="0"/>
                                            </p:txEl>
                                          </p:spTgt>
                                        </p:tgtEl>
                                        <p:attrNameLst>
                                          <p:attrName>style.visibility</p:attrName>
                                        </p:attrNameLst>
                                      </p:cBhvr>
                                      <p:to>
                                        <p:strVal val="visible"/>
                                      </p:to>
                                    </p:set>
                                    <p:anim calcmode="lin" valueType="num">
                                      <p:cBhvr additive="base">
                                        <p:cTn id="19" dur="75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16" presetClass="entr" presetSubtype="37"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arn(outVertical)">
                                      <p:cBhvr>
                                        <p:cTn id="24" dur="500"/>
                                        <p:tgtEl>
                                          <p:spTgt spid="36"/>
                                        </p:tgtEl>
                                      </p:cBhvr>
                                    </p:animEffect>
                                  </p:childTnLst>
                                </p:cTn>
                              </p:par>
                            </p:childTnLst>
                          </p:cTn>
                        </p:par>
                        <p:par>
                          <p:cTn id="25" fill="hold">
                            <p:stCondLst>
                              <p:cond delay="1750"/>
                            </p:stCondLst>
                            <p:childTnLst>
                              <p:par>
                                <p:cTn id="26" presetID="22" presetClass="entr" presetSubtype="8" fill="hold" grpId="0" nodeType="afterEffect">
                                  <p:stCondLst>
                                    <p:cond delay="250"/>
                                  </p:stCondLst>
                                  <p:childTnLst>
                                    <p:set>
                                      <p:cBhvr>
                                        <p:cTn id="27" dur="1" fill="hold">
                                          <p:stCondLst>
                                            <p:cond delay="0"/>
                                          </p:stCondLst>
                                        </p:cTn>
                                        <p:tgtEl>
                                          <p:spTgt spid="18">
                                            <p:txEl>
                                              <p:pRg st="0" end="0"/>
                                            </p:txEl>
                                          </p:spTgt>
                                        </p:tgtEl>
                                        <p:attrNameLst>
                                          <p:attrName>style.visibility</p:attrName>
                                        </p:attrNameLst>
                                      </p:cBhvr>
                                      <p:to>
                                        <p:strVal val="visible"/>
                                      </p:to>
                                    </p:set>
                                    <p:animEffect transition="in" filter="wipe(left)">
                                      <p:cBhvr>
                                        <p:cTn id="28" dur="500"/>
                                        <p:tgtEl>
                                          <p:spTgt spid="18">
                                            <p:txEl>
                                              <p:pRg st="0" end="0"/>
                                            </p:txEl>
                                          </p:spTgt>
                                        </p:tgtEl>
                                      </p:cBhvr>
                                    </p:animEffect>
                                  </p:childTnLst>
                                </p:cTn>
                              </p:par>
                              <p:par>
                                <p:cTn id="29" presetID="2" presetClass="entr" presetSubtype="8" decel="10000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0-#ppt_w/2"/>
                                          </p:val>
                                        </p:tav>
                                        <p:tav tm="100000">
                                          <p:val>
                                            <p:strVal val="#ppt_x"/>
                                          </p:val>
                                        </p:tav>
                                      </p:tavLst>
                                    </p:anim>
                                    <p:anim calcmode="lin" valueType="num">
                                      <p:cBhvr additive="base">
                                        <p:cTn id="32" dur="1000" fill="hold"/>
                                        <p:tgtEl>
                                          <p:spTgt spid="5"/>
                                        </p:tgtEl>
                                        <p:attrNameLst>
                                          <p:attrName>ppt_y</p:attrName>
                                        </p:attrNameLst>
                                      </p:cBhvr>
                                      <p:tavLst>
                                        <p:tav tm="0">
                                          <p:val>
                                            <p:strVal val="#ppt_y"/>
                                          </p:val>
                                        </p:tav>
                                        <p:tav tm="100000">
                                          <p:val>
                                            <p:strVal val="#ppt_y"/>
                                          </p:val>
                                        </p:tav>
                                      </p:tavLst>
                                    </p:anim>
                                  </p:childTnLst>
                                </p:cTn>
                              </p:par>
                              <p:par>
                                <p:cTn id="33" presetID="10" presetClass="entr" presetSubtype="0" fill="hold" grpId="1"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750"/>
                                        <p:tgtEl>
                                          <p:spTgt spid="5"/>
                                        </p:tgtEl>
                                      </p:cBhvr>
                                    </p:animEffect>
                                  </p:childTnLst>
                                </p:cTn>
                              </p:par>
                            </p:childTnLst>
                          </p:cTn>
                        </p:par>
                        <p:par>
                          <p:cTn id="36" fill="hold">
                            <p:stCondLst>
                              <p:cond delay="2750"/>
                            </p:stCondLst>
                            <p:childTnLst>
                              <p:par>
                                <p:cTn id="37" presetID="2" presetClass="entr" presetSubtype="4" decel="100000" fill="hold" grpId="0" nodeType="afterEffect">
                                  <p:stCondLst>
                                    <p:cond delay="25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50"/>
                                  </p:stCondLst>
                                  <p:childTnLst>
                                    <p:set>
                                      <p:cBhvr>
                                        <p:cTn id="42" dur="1" fill="hold">
                                          <p:stCondLst>
                                            <p:cond delay="0"/>
                                          </p:stCondLst>
                                        </p:cTn>
                                        <p:tgtEl>
                                          <p:spTgt spid="41">
                                            <p:txEl>
                                              <p:pRg st="0" end="0"/>
                                            </p:txEl>
                                          </p:spTgt>
                                        </p:tgtEl>
                                        <p:attrNameLst>
                                          <p:attrName>style.visibility</p:attrName>
                                        </p:attrNameLst>
                                      </p:cBhvr>
                                      <p:to>
                                        <p:strVal val="visible"/>
                                      </p:to>
                                    </p:set>
                                    <p:anim calcmode="lin" valueType="num">
                                      <p:cBhvr additive="base">
                                        <p:cTn id="43"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4" dur="75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750"/>
                            </p:stCondLst>
                            <p:childTnLst>
                              <p:par>
                                <p:cTn id="46" presetID="16" presetClass="entr" presetSubtype="37"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barn(outVertical)">
                                      <p:cBhvr>
                                        <p:cTn id="48" dur="500"/>
                                        <p:tgtEl>
                                          <p:spTgt spid="35"/>
                                        </p:tgtEl>
                                      </p:cBhvr>
                                    </p:animEffect>
                                  </p:childTnLst>
                                </p:cTn>
                              </p:par>
                            </p:childTnLst>
                          </p:cTn>
                        </p:par>
                        <p:par>
                          <p:cTn id="49" fill="hold">
                            <p:stCondLst>
                              <p:cond delay="4250"/>
                            </p:stCondLst>
                            <p:childTnLst>
                              <p:par>
                                <p:cTn id="50" presetID="22" presetClass="entr" presetSubtype="8" fill="hold" grpId="0" nodeType="afterEffect">
                                  <p:stCondLst>
                                    <p:cond delay="250"/>
                                  </p:stCondLst>
                                  <p:childTnLst>
                                    <p:set>
                                      <p:cBhvr>
                                        <p:cTn id="51" dur="1" fill="hold">
                                          <p:stCondLst>
                                            <p:cond delay="0"/>
                                          </p:stCondLst>
                                        </p:cTn>
                                        <p:tgtEl>
                                          <p:spTgt spid="22">
                                            <p:txEl>
                                              <p:pRg st="0" end="0"/>
                                            </p:txEl>
                                          </p:spTgt>
                                        </p:tgtEl>
                                        <p:attrNameLst>
                                          <p:attrName>style.visibility</p:attrName>
                                        </p:attrNameLst>
                                      </p:cBhvr>
                                      <p:to>
                                        <p:strVal val="visible"/>
                                      </p:to>
                                    </p:set>
                                    <p:animEffect transition="in" filter="wipe(left)">
                                      <p:cBhvr>
                                        <p:cTn id="52" dur="500"/>
                                        <p:tgtEl>
                                          <p:spTgt spid="22">
                                            <p:txEl>
                                              <p:pRg st="0" end="0"/>
                                            </p:txEl>
                                          </p:spTgt>
                                        </p:tgtEl>
                                      </p:cBhvr>
                                    </p:animEffect>
                                  </p:childTnLst>
                                </p:cTn>
                              </p:par>
                              <p:par>
                                <p:cTn id="53" presetID="2" presetClass="entr" presetSubtype="8" decel="10000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1000" fill="hold"/>
                                        <p:tgtEl>
                                          <p:spTgt spid="44"/>
                                        </p:tgtEl>
                                        <p:attrNameLst>
                                          <p:attrName>ppt_x</p:attrName>
                                        </p:attrNameLst>
                                      </p:cBhvr>
                                      <p:tavLst>
                                        <p:tav tm="0">
                                          <p:val>
                                            <p:strVal val="0-#ppt_w/2"/>
                                          </p:val>
                                        </p:tav>
                                        <p:tav tm="100000">
                                          <p:val>
                                            <p:strVal val="#ppt_x"/>
                                          </p:val>
                                        </p:tav>
                                      </p:tavLst>
                                    </p:anim>
                                    <p:anim calcmode="lin" valueType="num">
                                      <p:cBhvr additive="base">
                                        <p:cTn id="56" dur="1000" fill="hold"/>
                                        <p:tgtEl>
                                          <p:spTgt spid="44"/>
                                        </p:tgtEl>
                                        <p:attrNameLst>
                                          <p:attrName>ppt_y</p:attrName>
                                        </p:attrNameLst>
                                      </p:cBhvr>
                                      <p:tavLst>
                                        <p:tav tm="0">
                                          <p:val>
                                            <p:strVal val="#ppt_y"/>
                                          </p:val>
                                        </p:tav>
                                        <p:tav tm="100000">
                                          <p:val>
                                            <p:strVal val="#ppt_y"/>
                                          </p:val>
                                        </p:tav>
                                      </p:tavLst>
                                    </p:anim>
                                  </p:childTnLst>
                                </p:cTn>
                              </p:par>
                              <p:par>
                                <p:cTn id="57" presetID="10" presetClass="entr" presetSubtype="0" fill="hold" grpId="1"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750"/>
                                        <p:tgtEl>
                                          <p:spTgt spid="44"/>
                                        </p:tgtEl>
                                      </p:cBhvr>
                                    </p:animEffect>
                                  </p:childTnLst>
                                </p:cTn>
                              </p:par>
                            </p:childTnLst>
                          </p:cTn>
                        </p:par>
                        <p:par>
                          <p:cTn id="60" fill="hold">
                            <p:stCondLst>
                              <p:cond delay="5250"/>
                            </p:stCondLst>
                            <p:childTnLst>
                              <p:par>
                                <p:cTn id="61" presetID="2" presetClass="entr" presetSubtype="4" decel="100000" fill="hold" grpId="0" nodeType="afterEffect">
                                  <p:stCondLst>
                                    <p:cond delay="25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750" fill="hold"/>
                                        <p:tgtEl>
                                          <p:spTgt spid="23"/>
                                        </p:tgtEl>
                                        <p:attrNameLst>
                                          <p:attrName>ppt_x</p:attrName>
                                        </p:attrNameLst>
                                      </p:cBhvr>
                                      <p:tavLst>
                                        <p:tav tm="0">
                                          <p:val>
                                            <p:strVal val="#ppt_x"/>
                                          </p:val>
                                        </p:tav>
                                        <p:tav tm="100000">
                                          <p:val>
                                            <p:strVal val="#ppt_x"/>
                                          </p:val>
                                        </p:tav>
                                      </p:tavLst>
                                    </p:anim>
                                    <p:anim calcmode="lin" valueType="num">
                                      <p:cBhvr additive="base">
                                        <p:cTn id="64" dur="75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42">
                                            <p:txEl>
                                              <p:pRg st="0" end="0"/>
                                            </p:txEl>
                                          </p:spTgt>
                                        </p:tgtEl>
                                        <p:attrNameLst>
                                          <p:attrName>style.visibility</p:attrName>
                                        </p:attrNameLst>
                                      </p:cBhvr>
                                      <p:to>
                                        <p:strVal val="visible"/>
                                      </p:to>
                                    </p:set>
                                    <p:anim calcmode="lin" valueType="num">
                                      <p:cBhvr additive="base">
                                        <p:cTn id="67"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68" dur="75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16" presetClass="entr" presetSubtype="37" fill="hold" grpId="0"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barn(outVertical)">
                                      <p:cBhvr>
                                        <p:cTn id="72" dur="500"/>
                                        <p:tgtEl>
                                          <p:spTgt spid="33"/>
                                        </p:tgtEl>
                                      </p:cBhvr>
                                    </p:animEffect>
                                  </p:childTnLst>
                                </p:cTn>
                              </p:par>
                            </p:childTnLst>
                          </p:cTn>
                        </p:par>
                        <p:par>
                          <p:cTn id="73" fill="hold">
                            <p:stCondLst>
                              <p:cond delay="6750"/>
                            </p:stCondLst>
                            <p:childTnLst>
                              <p:par>
                                <p:cTn id="74" presetID="22" presetClass="entr" presetSubtype="8" fill="hold" grpId="0" nodeType="afterEffect">
                                  <p:stCondLst>
                                    <p:cond delay="250"/>
                                  </p:stCondLst>
                                  <p:childTnLst>
                                    <p:set>
                                      <p:cBhvr>
                                        <p:cTn id="75" dur="1" fill="hold">
                                          <p:stCondLst>
                                            <p:cond delay="0"/>
                                          </p:stCondLst>
                                        </p:cTn>
                                        <p:tgtEl>
                                          <p:spTgt spid="24">
                                            <p:txEl>
                                              <p:pRg st="0" end="0"/>
                                            </p:txEl>
                                          </p:spTgt>
                                        </p:tgtEl>
                                        <p:attrNameLst>
                                          <p:attrName>style.visibility</p:attrName>
                                        </p:attrNameLst>
                                      </p:cBhvr>
                                      <p:to>
                                        <p:strVal val="visible"/>
                                      </p:to>
                                    </p:set>
                                    <p:animEffect transition="in" filter="wipe(left)">
                                      <p:cBhvr>
                                        <p:cTn id="76" dur="500"/>
                                        <p:tgtEl>
                                          <p:spTgt spid="24">
                                            <p:txEl>
                                              <p:pRg st="0" end="0"/>
                                            </p:txEl>
                                          </p:spTgt>
                                        </p:tgtEl>
                                      </p:cBhvr>
                                    </p:animEffect>
                                  </p:childTnLst>
                                </p:cTn>
                              </p:par>
                              <p:par>
                                <p:cTn id="77" presetID="2" presetClass="entr" presetSubtype="8" decel="10000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1000" fill="hold"/>
                                        <p:tgtEl>
                                          <p:spTgt spid="45"/>
                                        </p:tgtEl>
                                        <p:attrNameLst>
                                          <p:attrName>ppt_x</p:attrName>
                                        </p:attrNameLst>
                                      </p:cBhvr>
                                      <p:tavLst>
                                        <p:tav tm="0">
                                          <p:val>
                                            <p:strVal val="0-#ppt_w/2"/>
                                          </p:val>
                                        </p:tav>
                                        <p:tav tm="100000">
                                          <p:val>
                                            <p:strVal val="#ppt_x"/>
                                          </p:val>
                                        </p:tav>
                                      </p:tavLst>
                                    </p:anim>
                                    <p:anim calcmode="lin" valueType="num">
                                      <p:cBhvr additive="base">
                                        <p:cTn id="80" dur="1000" fill="hold"/>
                                        <p:tgtEl>
                                          <p:spTgt spid="45"/>
                                        </p:tgtEl>
                                        <p:attrNameLst>
                                          <p:attrName>ppt_y</p:attrName>
                                        </p:attrNameLst>
                                      </p:cBhvr>
                                      <p:tavLst>
                                        <p:tav tm="0">
                                          <p:val>
                                            <p:strVal val="#ppt_y"/>
                                          </p:val>
                                        </p:tav>
                                        <p:tav tm="100000">
                                          <p:val>
                                            <p:strVal val="#ppt_y"/>
                                          </p:val>
                                        </p:tav>
                                      </p:tavLst>
                                    </p:anim>
                                  </p:childTnLst>
                                </p:cTn>
                              </p:par>
                              <p:par>
                                <p:cTn id="81" presetID="10" presetClass="entr" presetSubtype="0" fill="hold" grpId="1"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750"/>
                                        <p:tgtEl>
                                          <p:spTgt spid="45"/>
                                        </p:tgtEl>
                                      </p:cBhvr>
                                    </p:animEffect>
                                  </p:childTnLst>
                                </p:cTn>
                              </p:par>
                            </p:childTnLst>
                          </p:cTn>
                        </p:par>
                        <p:par>
                          <p:cTn id="84" fill="hold">
                            <p:stCondLst>
                              <p:cond delay="7750"/>
                            </p:stCondLst>
                            <p:childTnLst>
                              <p:par>
                                <p:cTn id="85" presetID="2" presetClass="entr" presetSubtype="4" decel="100000" fill="hold" grpId="0" nodeType="afterEffect">
                                  <p:stCondLst>
                                    <p:cond delay="25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750" fill="hold"/>
                                        <p:tgtEl>
                                          <p:spTgt spid="25"/>
                                        </p:tgtEl>
                                        <p:attrNameLst>
                                          <p:attrName>ppt_x</p:attrName>
                                        </p:attrNameLst>
                                      </p:cBhvr>
                                      <p:tavLst>
                                        <p:tav tm="0">
                                          <p:val>
                                            <p:strVal val="#ppt_x"/>
                                          </p:val>
                                        </p:tav>
                                        <p:tav tm="100000">
                                          <p:val>
                                            <p:strVal val="#ppt_x"/>
                                          </p:val>
                                        </p:tav>
                                      </p:tavLst>
                                    </p:anim>
                                    <p:anim calcmode="lin" valueType="num">
                                      <p:cBhvr additive="base">
                                        <p:cTn id="88" dur="75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43">
                                            <p:txEl>
                                              <p:pRg st="0" end="0"/>
                                            </p:txEl>
                                          </p:spTgt>
                                        </p:tgtEl>
                                        <p:attrNameLst>
                                          <p:attrName>style.visibility</p:attrName>
                                        </p:attrNameLst>
                                      </p:cBhvr>
                                      <p:to>
                                        <p:strVal val="visible"/>
                                      </p:to>
                                    </p:set>
                                    <p:anim calcmode="lin" valueType="num">
                                      <p:cBhvr additive="base">
                                        <p:cTn id="91"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92" dur="75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93" fill="hold">
                            <p:stCondLst>
                              <p:cond delay="8750"/>
                            </p:stCondLst>
                            <p:childTnLst>
                              <p:par>
                                <p:cTn id="94" presetID="16" presetClass="entr" presetSubtype="37"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barn(outVertical)">
                                      <p:cBhvr>
                                        <p:cTn id="96" dur="500"/>
                                        <p:tgtEl>
                                          <p:spTgt spid="37"/>
                                        </p:tgtEl>
                                      </p:cBhvr>
                                    </p:animEffect>
                                  </p:childTnLst>
                                </p:cTn>
                              </p:par>
                            </p:childTnLst>
                          </p:cTn>
                        </p:par>
                        <p:par>
                          <p:cTn id="97" fill="hold">
                            <p:stCondLst>
                              <p:cond delay="9250"/>
                            </p:stCondLst>
                            <p:childTnLst>
                              <p:par>
                                <p:cTn id="98" presetID="22" presetClass="entr" presetSubtype="8" fill="hold" grpId="0" nodeType="afterEffect">
                                  <p:stCondLst>
                                    <p:cond delay="250"/>
                                  </p:stCondLst>
                                  <p:childTnLst>
                                    <p:set>
                                      <p:cBhvr>
                                        <p:cTn id="99" dur="1" fill="hold">
                                          <p:stCondLst>
                                            <p:cond delay="0"/>
                                          </p:stCondLst>
                                        </p:cTn>
                                        <p:tgtEl>
                                          <p:spTgt spid="26">
                                            <p:txEl>
                                              <p:pRg st="0" end="0"/>
                                            </p:txEl>
                                          </p:spTgt>
                                        </p:tgtEl>
                                        <p:attrNameLst>
                                          <p:attrName>style.visibility</p:attrName>
                                        </p:attrNameLst>
                                      </p:cBhvr>
                                      <p:to>
                                        <p:strVal val="visible"/>
                                      </p:to>
                                    </p:set>
                                    <p:animEffect transition="in" filter="wipe(left)">
                                      <p:cBhvr>
                                        <p:cTn id="100" dur="500"/>
                                        <p:tgtEl>
                                          <p:spTgt spid="26">
                                            <p:txEl>
                                              <p:pRg st="0" end="0"/>
                                            </p:txEl>
                                          </p:spTgt>
                                        </p:tgtEl>
                                      </p:cBhvr>
                                    </p:animEffect>
                                  </p:childTnLst>
                                </p:cTn>
                              </p:par>
                              <p:par>
                                <p:cTn id="101" presetID="2" presetClass="entr" presetSubtype="8" decel="10000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1000" fill="hold"/>
                                        <p:tgtEl>
                                          <p:spTgt spid="46"/>
                                        </p:tgtEl>
                                        <p:attrNameLst>
                                          <p:attrName>ppt_x</p:attrName>
                                        </p:attrNameLst>
                                      </p:cBhvr>
                                      <p:tavLst>
                                        <p:tav tm="0">
                                          <p:val>
                                            <p:strVal val="0-#ppt_w/2"/>
                                          </p:val>
                                        </p:tav>
                                        <p:tav tm="100000">
                                          <p:val>
                                            <p:strVal val="#ppt_x"/>
                                          </p:val>
                                        </p:tav>
                                      </p:tavLst>
                                    </p:anim>
                                    <p:anim calcmode="lin" valueType="num">
                                      <p:cBhvr additive="base">
                                        <p:cTn id="104" dur="1000" fill="hold"/>
                                        <p:tgtEl>
                                          <p:spTgt spid="46"/>
                                        </p:tgtEl>
                                        <p:attrNameLst>
                                          <p:attrName>ppt_y</p:attrName>
                                        </p:attrNameLst>
                                      </p:cBhvr>
                                      <p:tavLst>
                                        <p:tav tm="0">
                                          <p:val>
                                            <p:strVal val="#ppt_y"/>
                                          </p:val>
                                        </p:tav>
                                        <p:tav tm="100000">
                                          <p:val>
                                            <p:strVal val="#ppt_y"/>
                                          </p:val>
                                        </p:tav>
                                      </p:tavLst>
                                    </p:anim>
                                  </p:childTnLst>
                                </p:cTn>
                              </p:par>
                              <p:par>
                                <p:cTn id="105" presetID="10" presetClass="entr" presetSubtype="0" fill="hold" grpId="1"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750"/>
                                        <p:tgtEl>
                                          <p:spTgt spid="46"/>
                                        </p:tgtEl>
                                      </p:cBhvr>
                                    </p:animEffect>
                                  </p:childTnLst>
                                </p:cTn>
                              </p:par>
                            </p:childTnLst>
                          </p:cTn>
                        </p:par>
                        <p:par>
                          <p:cTn id="108" fill="hold">
                            <p:stCondLst>
                              <p:cond delay="10250"/>
                            </p:stCondLst>
                            <p:childTnLst>
                              <p:par>
                                <p:cTn id="109" presetID="2" presetClass="entr" presetSubtype="4" decel="100000" fill="hold" grpId="0" nodeType="afterEffect">
                                  <p:stCondLst>
                                    <p:cond delay="25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750" fill="hold"/>
                                        <p:tgtEl>
                                          <p:spTgt spid="21"/>
                                        </p:tgtEl>
                                        <p:attrNameLst>
                                          <p:attrName>ppt_x</p:attrName>
                                        </p:attrNameLst>
                                      </p:cBhvr>
                                      <p:tavLst>
                                        <p:tav tm="0">
                                          <p:val>
                                            <p:strVal val="#ppt_x"/>
                                          </p:val>
                                        </p:tav>
                                        <p:tav tm="100000">
                                          <p:val>
                                            <p:strVal val="#ppt_x"/>
                                          </p:val>
                                        </p:tav>
                                      </p:tavLst>
                                    </p:anim>
                                    <p:anim calcmode="lin" valueType="num">
                                      <p:cBhvr additive="base">
                                        <p:cTn id="112" dur="750" fill="hold"/>
                                        <p:tgtEl>
                                          <p:spTgt spid="21"/>
                                        </p:tgtEl>
                                        <p:attrNameLst>
                                          <p:attrName>ppt_y</p:attrName>
                                        </p:attrNameLst>
                                      </p:cBhvr>
                                      <p:tavLst>
                                        <p:tav tm="0">
                                          <p:val>
                                            <p:strVal val="1+#ppt_h/2"/>
                                          </p:val>
                                        </p:tav>
                                        <p:tav tm="100000">
                                          <p:val>
                                            <p:strVal val="#ppt_y"/>
                                          </p:val>
                                        </p:tav>
                                      </p:tavLst>
                                    </p:anim>
                                  </p:childTnLst>
                                </p:cTn>
                              </p:par>
                              <p:par>
                                <p:cTn id="113" presetID="2" presetClass="entr" presetSubtype="4" decel="100000" fill="hold" grpId="0" nodeType="withEffect">
                                  <p:stCondLst>
                                    <p:cond delay="250"/>
                                  </p:stCondLst>
                                  <p:childTnLst>
                                    <p:set>
                                      <p:cBhvr>
                                        <p:cTn id="114" dur="1" fill="hold">
                                          <p:stCondLst>
                                            <p:cond delay="0"/>
                                          </p:stCondLst>
                                        </p:cTn>
                                        <p:tgtEl>
                                          <p:spTgt spid="40">
                                            <p:txEl>
                                              <p:pRg st="0" end="0"/>
                                            </p:txEl>
                                          </p:spTgt>
                                        </p:tgtEl>
                                        <p:attrNameLst>
                                          <p:attrName>style.visibility</p:attrName>
                                        </p:attrNameLst>
                                      </p:cBhvr>
                                      <p:to>
                                        <p:strVal val="visible"/>
                                      </p:to>
                                    </p:set>
                                    <p:anim calcmode="lin" valueType="num">
                                      <p:cBhvr additive="base">
                                        <p:cTn id="115" dur="75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116" dur="75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117" fill="hold">
                            <p:stCondLst>
                              <p:cond delay="11250"/>
                            </p:stCondLst>
                            <p:childTnLst>
                              <p:par>
                                <p:cTn id="118" presetID="16" presetClass="entr" presetSubtype="37" fill="hold" grpId="0" nodeType="after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barn(outVertical)">
                                      <p:cBhvr>
                                        <p:cTn id="120" dur="500"/>
                                        <p:tgtEl>
                                          <p:spTgt spid="38"/>
                                        </p:tgtEl>
                                      </p:cBhvr>
                                    </p:animEffect>
                                  </p:childTnLst>
                                </p:cTn>
                              </p:par>
                            </p:childTnLst>
                          </p:cTn>
                        </p:par>
                        <p:par>
                          <p:cTn id="121" fill="hold">
                            <p:stCondLst>
                              <p:cond delay="11750"/>
                            </p:stCondLst>
                            <p:childTnLst>
                              <p:par>
                                <p:cTn id="122" presetID="22" presetClass="entr" presetSubtype="8" fill="hold" grpId="0" nodeType="afterEffect">
                                  <p:stCondLst>
                                    <p:cond delay="250"/>
                                  </p:stCondLst>
                                  <p:childTnLst>
                                    <p:set>
                                      <p:cBhvr>
                                        <p:cTn id="123" dur="1" fill="hold">
                                          <p:stCondLst>
                                            <p:cond delay="0"/>
                                          </p:stCondLst>
                                        </p:cTn>
                                        <p:tgtEl>
                                          <p:spTgt spid="28">
                                            <p:txEl>
                                              <p:pRg st="0" end="0"/>
                                            </p:txEl>
                                          </p:spTgt>
                                        </p:tgtEl>
                                        <p:attrNameLst>
                                          <p:attrName>style.visibility</p:attrName>
                                        </p:attrNameLst>
                                      </p:cBhvr>
                                      <p:to>
                                        <p:strVal val="visible"/>
                                      </p:to>
                                    </p:set>
                                    <p:animEffect transition="in" filter="wipe(left)">
                                      <p:cBhvr>
                                        <p:cTn id="124" dur="500"/>
                                        <p:tgtEl>
                                          <p:spTgt spid="28">
                                            <p:txEl>
                                              <p:pRg st="0" end="0"/>
                                            </p:txEl>
                                          </p:spTgt>
                                        </p:tgtEl>
                                      </p:cBhvr>
                                    </p:animEffect>
                                  </p:childTnLst>
                                </p:cTn>
                              </p:par>
                              <p:par>
                                <p:cTn id="125" presetID="2" presetClass="entr" presetSubtype="8" decel="100000" fill="hold" grpId="0"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1000" fill="hold"/>
                                        <p:tgtEl>
                                          <p:spTgt spid="47"/>
                                        </p:tgtEl>
                                        <p:attrNameLst>
                                          <p:attrName>ppt_x</p:attrName>
                                        </p:attrNameLst>
                                      </p:cBhvr>
                                      <p:tavLst>
                                        <p:tav tm="0">
                                          <p:val>
                                            <p:strVal val="0-#ppt_w/2"/>
                                          </p:val>
                                        </p:tav>
                                        <p:tav tm="100000">
                                          <p:val>
                                            <p:strVal val="#ppt_x"/>
                                          </p:val>
                                        </p:tav>
                                      </p:tavLst>
                                    </p:anim>
                                    <p:anim calcmode="lin" valueType="num">
                                      <p:cBhvr additive="base">
                                        <p:cTn id="128" dur="1000" fill="hold"/>
                                        <p:tgtEl>
                                          <p:spTgt spid="47"/>
                                        </p:tgtEl>
                                        <p:attrNameLst>
                                          <p:attrName>ppt_y</p:attrName>
                                        </p:attrNameLst>
                                      </p:cBhvr>
                                      <p:tavLst>
                                        <p:tav tm="0">
                                          <p:val>
                                            <p:strVal val="#ppt_y"/>
                                          </p:val>
                                        </p:tav>
                                        <p:tav tm="100000">
                                          <p:val>
                                            <p:strVal val="#ppt_y"/>
                                          </p:val>
                                        </p:tav>
                                      </p:tavLst>
                                    </p:anim>
                                  </p:childTnLst>
                                </p:cTn>
                              </p:par>
                              <p:par>
                                <p:cTn id="129" presetID="10" presetClass="entr" presetSubtype="0" fill="hold" grpId="1"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6" grpId="0" animBg="1"/>
      <p:bldP spid="35" grpId="0" animBg="1"/>
      <p:bldP spid="33" grpId="0" animBg="1"/>
      <p:bldP spid="5" grpId="0" animBg="1"/>
      <p:bldP spid="5" grpId="1" animBg="1"/>
      <p:bldP spid="44" grpId="0" animBg="1"/>
      <p:bldP spid="44" grpId="1" animBg="1"/>
      <p:bldP spid="45" grpId="0" animBg="1"/>
      <p:bldP spid="45" grpId="1" animBg="1"/>
      <p:bldP spid="46" grpId="0" animBg="1"/>
      <p:bldP spid="46" grpId="1" animBg="1"/>
      <p:bldP spid="47" grpId="0" animBg="1"/>
      <p:bldP spid="47"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build="p">
        <p:tmplLst>
          <p:tmpl lvl="1">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2" presetClass="entr" presetSubtype="8"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6" grpId="0" build="p">
        <p:tmplLst>
          <p:tmpl lvl="1">
            <p:tnLst>
              <p:par>
                <p:cTn presetID="22" presetClass="entr" presetSubtype="8"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2" presetClass="entr" presetSubtype="8"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9" grpId="0" animBg="1"/>
      <p:bldP spid="20" grpId="0" animBg="1"/>
      <p:bldP spid="21" grpId="0" animBg="1"/>
      <p:bldP spid="23" grpId="0" animBg="1"/>
      <p:bldP spid="25" grpId="0" animBg="1"/>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ppt_x"/>
                          </p:val>
                        </p:tav>
                        <p:tav tm="100000">
                          <p:val>
                            <p:strVal val="#ppt_x"/>
                          </p:val>
                        </p:tav>
                      </p:tavLst>
                    </p:anim>
                    <p:anim calcmode="lin" valueType="num">
                      <p:cBhvr additive="base">
                        <p:cTn dur="75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ppt_x"/>
                          </p:val>
                        </p:tav>
                        <p:tav tm="100000">
                          <p:val>
                            <p:strVal val="#ppt_x"/>
                          </p:val>
                        </p:tav>
                      </p:tavLst>
                    </p:anim>
                    <p:anim calcmode="lin" valueType="num">
                      <p:cBhvr additive="base">
                        <p:cTn dur="75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76" name="フリーフォーム 75"/>
          <p:cNvSpPr/>
          <p:nvPr userDrawn="1"/>
        </p:nvSpPr>
        <p:spPr>
          <a:xfrm>
            <a:off x="0" y="4364182"/>
            <a:ext cx="18288000" cy="2604654"/>
          </a:xfrm>
          <a:custGeom>
            <a:avLst/>
            <a:gdLst>
              <a:gd name="connsiteX0" fmla="*/ 0 w 18288000"/>
              <a:gd name="connsiteY0" fmla="*/ 1343891 h 2604654"/>
              <a:gd name="connsiteX1" fmla="*/ 2854036 w 18288000"/>
              <a:gd name="connsiteY1" fmla="*/ 2604654 h 2604654"/>
              <a:gd name="connsiteX2" fmla="*/ 5320145 w 18288000"/>
              <a:gd name="connsiteY2" fmla="*/ 1052945 h 2604654"/>
              <a:gd name="connsiteX3" fmla="*/ 7772400 w 18288000"/>
              <a:gd name="connsiteY3" fmla="*/ 2119745 h 2604654"/>
              <a:gd name="connsiteX4" fmla="*/ 10224655 w 18288000"/>
              <a:gd name="connsiteY4" fmla="*/ 512618 h 2604654"/>
              <a:gd name="connsiteX5" fmla="*/ 12718473 w 18288000"/>
              <a:gd name="connsiteY5" fmla="*/ 1579418 h 2604654"/>
              <a:gd name="connsiteX6" fmla="*/ 15184582 w 18288000"/>
              <a:gd name="connsiteY6" fmla="*/ 0 h 2604654"/>
              <a:gd name="connsiteX7" fmla="*/ 18288000 w 18288000"/>
              <a:gd name="connsiteY7" fmla="*/ 969818 h 2604654"/>
              <a:gd name="connsiteX8" fmla="*/ 18288000 w 18288000"/>
              <a:gd name="connsiteY8" fmla="*/ 969818 h 2604654"/>
              <a:gd name="connsiteX9" fmla="*/ 18288000 w 18288000"/>
              <a:gd name="connsiteY9" fmla="*/ 969818 h 260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0" h="2604654">
                <a:moveTo>
                  <a:pt x="0" y="1343891"/>
                </a:moveTo>
                <a:lnTo>
                  <a:pt x="2854036" y="2604654"/>
                </a:lnTo>
                <a:lnTo>
                  <a:pt x="5320145" y="1052945"/>
                </a:lnTo>
                <a:lnTo>
                  <a:pt x="7772400" y="2119745"/>
                </a:lnTo>
                <a:lnTo>
                  <a:pt x="10224655" y="512618"/>
                </a:lnTo>
                <a:lnTo>
                  <a:pt x="12718473" y="1579418"/>
                </a:lnTo>
                <a:lnTo>
                  <a:pt x="15184582" y="0"/>
                </a:lnTo>
                <a:lnTo>
                  <a:pt x="18288000" y="969818"/>
                </a:lnTo>
                <a:lnTo>
                  <a:pt x="18288000" y="969818"/>
                </a:lnTo>
                <a:lnTo>
                  <a:pt x="18288000" y="969818"/>
                </a:lnTo>
              </a:path>
            </a:pathLst>
          </a:custGeom>
          <a:noFill/>
          <a:ln>
            <a:solidFill>
              <a:schemeClr val="tx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492804" y="6636573"/>
            <a:ext cx="711250" cy="71125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4958781" y="5060322"/>
            <a:ext cx="711250" cy="711250"/>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7424758" y="6111156"/>
            <a:ext cx="711250" cy="711250"/>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9890735" y="4534905"/>
            <a:ext cx="711250" cy="711250"/>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2356712" y="5585739"/>
            <a:ext cx="711250" cy="711250"/>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4822689" y="4009488"/>
            <a:ext cx="711250" cy="711250"/>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9774395"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2619829" y="6763598"/>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5085806" y="5187347"/>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551783" y="6238181"/>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017760" y="4661930"/>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483737" y="5712764"/>
            <a:ext cx="457200" cy="457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4949714" y="4136513"/>
            <a:ext cx="457200" cy="457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a:spLocks noGrp="1"/>
          </p:cNvSpPr>
          <p:nvPr>
            <p:ph type="body" sz="quarter" idx="21" hasCustomPrompt="1"/>
          </p:nvPr>
        </p:nvSpPr>
        <p:spPr>
          <a:xfrm>
            <a:off x="828986" y="7499181"/>
            <a:ext cx="4038886" cy="720080"/>
          </a:xfrm>
        </p:spPr>
        <p:txBody>
          <a:bodyPr anchor="b">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4" hasCustomPrompt="1"/>
          </p:nvPr>
        </p:nvSpPr>
        <p:spPr>
          <a:xfrm>
            <a:off x="820329" y="825482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0" name="正方形/長方形 49"/>
          <p:cNvSpPr/>
          <p:nvPr userDrawn="1"/>
        </p:nvSpPr>
        <p:spPr>
          <a:xfrm>
            <a:off x="1228249" y="815741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プレースホルダー 6"/>
          <p:cNvSpPr>
            <a:spLocks noGrp="1"/>
          </p:cNvSpPr>
          <p:nvPr>
            <p:ph type="body" sz="quarter" idx="25" hasCustomPrompt="1"/>
          </p:nvPr>
        </p:nvSpPr>
        <p:spPr>
          <a:xfrm>
            <a:off x="3269317" y="4166956"/>
            <a:ext cx="4038886" cy="720080"/>
          </a:xfrm>
        </p:spPr>
        <p:txBody>
          <a:bodyPr anchor="b">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26" hasCustomPrompt="1"/>
          </p:nvPr>
        </p:nvSpPr>
        <p:spPr>
          <a:xfrm>
            <a:off x="3260660" y="285777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6" name="正方形/長方形 55"/>
          <p:cNvSpPr/>
          <p:nvPr userDrawn="1"/>
        </p:nvSpPr>
        <p:spPr>
          <a:xfrm>
            <a:off x="3668580" y="4136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プレースホルダー 6"/>
          <p:cNvSpPr>
            <a:spLocks noGrp="1"/>
          </p:cNvSpPr>
          <p:nvPr>
            <p:ph type="body" sz="quarter" idx="27" hasCustomPrompt="1"/>
          </p:nvPr>
        </p:nvSpPr>
        <p:spPr>
          <a:xfrm>
            <a:off x="5780871" y="6987783"/>
            <a:ext cx="4038886" cy="720080"/>
          </a:xfrm>
        </p:spPr>
        <p:txBody>
          <a:bodyPr anchor="b">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8" hasCustomPrompt="1"/>
          </p:nvPr>
        </p:nvSpPr>
        <p:spPr>
          <a:xfrm>
            <a:off x="5772214" y="7743427"/>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2" name="正方形/長方形 61"/>
          <p:cNvSpPr/>
          <p:nvPr userDrawn="1"/>
        </p:nvSpPr>
        <p:spPr>
          <a:xfrm>
            <a:off x="6180134" y="7646019"/>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プレースホルダー 6"/>
          <p:cNvSpPr>
            <a:spLocks noGrp="1"/>
          </p:cNvSpPr>
          <p:nvPr>
            <p:ph type="body" sz="quarter" idx="29" hasCustomPrompt="1"/>
          </p:nvPr>
        </p:nvSpPr>
        <p:spPr>
          <a:xfrm>
            <a:off x="8213061" y="3710116"/>
            <a:ext cx="4038886" cy="720080"/>
          </a:xfrm>
        </p:spPr>
        <p:txBody>
          <a:bodyPr anchor="b">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30" hasCustomPrompt="1"/>
          </p:nvPr>
        </p:nvSpPr>
        <p:spPr>
          <a:xfrm>
            <a:off x="8204404" y="240093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5" name="正方形/長方形 64"/>
          <p:cNvSpPr/>
          <p:nvPr userDrawn="1"/>
        </p:nvSpPr>
        <p:spPr>
          <a:xfrm>
            <a:off x="8612324" y="3679673"/>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プレースホルダー 6"/>
          <p:cNvSpPr>
            <a:spLocks noGrp="1"/>
          </p:cNvSpPr>
          <p:nvPr>
            <p:ph type="body" sz="quarter" idx="31" hasCustomPrompt="1"/>
          </p:nvPr>
        </p:nvSpPr>
        <p:spPr>
          <a:xfrm>
            <a:off x="10698970" y="6448511"/>
            <a:ext cx="4038886" cy="720080"/>
          </a:xfrm>
        </p:spPr>
        <p:txBody>
          <a:bodyPr anchor="b">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7" name="テキスト プレースホルダー 6"/>
          <p:cNvSpPr>
            <a:spLocks noGrp="1"/>
          </p:cNvSpPr>
          <p:nvPr>
            <p:ph type="body" sz="quarter" idx="32" hasCustomPrompt="1"/>
          </p:nvPr>
        </p:nvSpPr>
        <p:spPr>
          <a:xfrm>
            <a:off x="10690313" y="720415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8" name="正方形/長方形 67"/>
          <p:cNvSpPr/>
          <p:nvPr userDrawn="1"/>
        </p:nvSpPr>
        <p:spPr>
          <a:xfrm>
            <a:off x="11098233" y="7106747"/>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プレースホルダー 6"/>
          <p:cNvSpPr>
            <a:spLocks noGrp="1"/>
          </p:cNvSpPr>
          <p:nvPr>
            <p:ph type="body" sz="quarter" idx="33" hasCustomPrompt="1"/>
          </p:nvPr>
        </p:nvSpPr>
        <p:spPr>
          <a:xfrm>
            <a:off x="13145015" y="3169429"/>
            <a:ext cx="4038886" cy="720080"/>
          </a:xfrm>
        </p:spPr>
        <p:txBody>
          <a:bodyPr anchor="b">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70" name="テキスト プレースホルダー 6"/>
          <p:cNvSpPr>
            <a:spLocks noGrp="1"/>
          </p:cNvSpPr>
          <p:nvPr>
            <p:ph type="body" sz="quarter" idx="34" hasCustomPrompt="1"/>
          </p:nvPr>
        </p:nvSpPr>
        <p:spPr>
          <a:xfrm>
            <a:off x="13136358" y="1860244"/>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1" name="正方形/長方形 70"/>
          <p:cNvSpPr/>
          <p:nvPr userDrawn="1"/>
        </p:nvSpPr>
        <p:spPr>
          <a:xfrm>
            <a:off x="13544278" y="3138986"/>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702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0-#ppt_w/2"/>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0-#ppt_w/2"/>
                                          </p:val>
                                        </p:tav>
                                        <p:tav tm="100000">
                                          <p:val>
                                            <p:strVal val="#ppt_x"/>
                                          </p:val>
                                        </p:tav>
                                      </p:tavLst>
                                    </p:anim>
                                    <p:anim calcmode="lin" valueType="num">
                                      <p:cBhvr additive="base">
                                        <p:cTn id="24" dur="7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0-#ppt_w/2"/>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750" fill="hold"/>
                                        <p:tgtEl>
                                          <p:spTgt spid="14"/>
                                        </p:tgtEl>
                                        <p:attrNameLst>
                                          <p:attrName>ppt_x</p:attrName>
                                        </p:attrNameLst>
                                      </p:cBhvr>
                                      <p:tavLst>
                                        <p:tav tm="0">
                                          <p:val>
                                            <p:strVal val="0-#ppt_w/2"/>
                                          </p:val>
                                        </p:tav>
                                        <p:tav tm="100000">
                                          <p:val>
                                            <p:strVal val="#ppt_x"/>
                                          </p:val>
                                        </p:tav>
                                      </p:tavLst>
                                    </p:anim>
                                    <p:anim calcmode="lin" valueType="num">
                                      <p:cBhvr additive="base">
                                        <p:cTn id="32" dur="75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750" fill="hold"/>
                                        <p:tgtEl>
                                          <p:spTgt spid="15"/>
                                        </p:tgtEl>
                                        <p:attrNameLst>
                                          <p:attrName>ppt_x</p:attrName>
                                        </p:attrNameLst>
                                      </p:cBhvr>
                                      <p:tavLst>
                                        <p:tav tm="0">
                                          <p:val>
                                            <p:strVal val="0-#ppt_w/2"/>
                                          </p:val>
                                        </p:tav>
                                        <p:tav tm="100000">
                                          <p:val>
                                            <p:strVal val="#ppt_x"/>
                                          </p:val>
                                        </p:tav>
                                      </p:tavLst>
                                    </p:anim>
                                    <p:anim calcmode="lin" valueType="num">
                                      <p:cBhvr additive="base">
                                        <p:cTn id="36" dur="750" fill="hold"/>
                                        <p:tgtEl>
                                          <p:spTgt spid="15"/>
                                        </p:tgtEl>
                                        <p:attrNameLst>
                                          <p:attrName>ppt_y</p:attrName>
                                        </p:attrNameLst>
                                      </p:cBhvr>
                                      <p:tavLst>
                                        <p:tav tm="0">
                                          <p:val>
                                            <p:strVal val="1+#ppt_h/2"/>
                                          </p:val>
                                        </p:tav>
                                        <p:tav tm="100000">
                                          <p:val>
                                            <p:strVal val="#ppt_y"/>
                                          </p:val>
                                        </p:tav>
                                      </p:tavLst>
                                    </p:anim>
                                  </p:childTnLst>
                                </p:cTn>
                              </p:par>
                              <p:par>
                                <p:cTn id="37" presetID="22" presetClass="entr" presetSubtype="8"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left)">
                                      <p:cBhvr>
                                        <p:cTn id="39" dur="1250"/>
                                        <p:tgtEl>
                                          <p:spTgt spid="76"/>
                                        </p:tgtEl>
                                      </p:cBhvr>
                                    </p:animEffect>
                                  </p:childTnLst>
                                </p:cTn>
                              </p:par>
                            </p:childTnLst>
                          </p:cTn>
                        </p:par>
                        <p:par>
                          <p:cTn id="40" fill="hold">
                            <p:stCondLst>
                              <p:cond delay="1750"/>
                            </p:stCondLst>
                            <p:childTnLst>
                              <p:par>
                                <p:cTn id="41" presetID="2" presetClass="entr" presetSubtype="4" decel="100000" fill="hold" grpId="0" nodeType="after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anim calcmode="lin" valueType="num">
                                      <p:cBhvr additive="base">
                                        <p:cTn id="43"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45" presetID="21" presetClass="entr" presetSubtype="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heel(1)">
                                      <p:cBhvr>
                                        <p:cTn id="47" dur="1500"/>
                                        <p:tgtEl>
                                          <p:spTgt spid="16"/>
                                        </p:tgtEl>
                                      </p:cBhvr>
                                    </p:animEffect>
                                  </p:childTnLst>
                                </p:cTn>
                              </p:par>
                              <p:par>
                                <p:cTn id="48" presetID="2" presetClass="entr" presetSubtype="4" decel="100000" fill="hold" grpId="0" nodeType="withEffect">
                                  <p:stCondLst>
                                    <p:cond delay="100"/>
                                  </p:stCondLst>
                                  <p:childTnLst>
                                    <p:set>
                                      <p:cBhvr>
                                        <p:cTn id="49" dur="1" fill="hold">
                                          <p:stCondLst>
                                            <p:cond delay="0"/>
                                          </p:stCondLst>
                                        </p:cTn>
                                        <p:tgtEl>
                                          <p:spTgt spid="50"/>
                                        </p:tgtEl>
                                        <p:attrNameLst>
                                          <p:attrName>style.visibility</p:attrName>
                                        </p:attrNameLst>
                                      </p:cBhvr>
                                      <p:to>
                                        <p:strVal val="visible"/>
                                      </p:to>
                                    </p:set>
                                    <p:anim calcmode="lin" valueType="num">
                                      <p:cBhvr additive="base">
                                        <p:cTn id="50" dur="500" fill="hold"/>
                                        <p:tgtEl>
                                          <p:spTgt spid="50"/>
                                        </p:tgtEl>
                                        <p:attrNameLst>
                                          <p:attrName>ppt_x</p:attrName>
                                        </p:attrNameLst>
                                      </p:cBhvr>
                                      <p:tavLst>
                                        <p:tav tm="0">
                                          <p:val>
                                            <p:strVal val="#ppt_x"/>
                                          </p:val>
                                        </p:tav>
                                        <p:tav tm="100000">
                                          <p:val>
                                            <p:strVal val="#ppt_x"/>
                                          </p:val>
                                        </p:tav>
                                      </p:tavLst>
                                    </p:anim>
                                    <p:anim calcmode="lin" valueType="num">
                                      <p:cBhvr additive="base">
                                        <p:cTn id="51" dur="500" fill="hold"/>
                                        <p:tgtEl>
                                          <p:spTgt spid="50"/>
                                        </p:tgtEl>
                                        <p:attrNameLst>
                                          <p:attrName>ppt_y</p:attrName>
                                        </p:attrNameLst>
                                      </p:cBhvr>
                                      <p:tavLst>
                                        <p:tav tm="0">
                                          <p:val>
                                            <p:strVal val="1+#ppt_h/2"/>
                                          </p:val>
                                        </p:tav>
                                        <p:tav tm="100000">
                                          <p:val>
                                            <p:strVal val="#ppt_y"/>
                                          </p:val>
                                        </p:tav>
                                      </p:tavLst>
                                    </p:anim>
                                  </p:childTnLst>
                                </p:cTn>
                              </p:par>
                            </p:childTnLst>
                          </p:cTn>
                        </p:par>
                        <p:par>
                          <p:cTn id="52" fill="hold">
                            <p:stCondLst>
                              <p:cond delay="3250"/>
                            </p:stCondLst>
                            <p:childTnLst>
                              <p:par>
                                <p:cTn id="53" presetID="22" presetClass="entr" presetSubtype="8" fill="hold" grpId="0" nodeType="afterEffect">
                                  <p:stCondLst>
                                    <p:cond delay="0"/>
                                  </p:stCondLst>
                                  <p:childTnLst>
                                    <p:set>
                                      <p:cBhvr>
                                        <p:cTn id="54" dur="1" fill="hold">
                                          <p:stCondLst>
                                            <p:cond delay="0"/>
                                          </p:stCondLst>
                                        </p:cTn>
                                        <p:tgtEl>
                                          <p:spTgt spid="49">
                                            <p:txEl>
                                              <p:pRg st="0" end="0"/>
                                            </p:txEl>
                                          </p:spTgt>
                                        </p:tgtEl>
                                        <p:attrNameLst>
                                          <p:attrName>style.visibility</p:attrName>
                                        </p:attrNameLst>
                                      </p:cBhvr>
                                      <p:to>
                                        <p:strVal val="visible"/>
                                      </p:to>
                                    </p:set>
                                    <p:animEffect transition="in" filter="wipe(left)">
                                      <p:cBhvr>
                                        <p:cTn id="55" dur="500"/>
                                        <p:tgtEl>
                                          <p:spTgt spid="49">
                                            <p:txEl>
                                              <p:pRg st="0" end="0"/>
                                            </p:txEl>
                                          </p:spTgt>
                                        </p:tgtEl>
                                      </p:cBhvr>
                                    </p:animEffect>
                                  </p:childTnLst>
                                </p:cTn>
                              </p:par>
                            </p:childTnLst>
                          </p:cTn>
                        </p:par>
                        <p:par>
                          <p:cTn id="56" fill="hold">
                            <p:stCondLst>
                              <p:cond delay="3750"/>
                            </p:stCondLst>
                            <p:childTnLst>
                              <p:par>
                                <p:cTn id="57" presetID="2" presetClass="entr" presetSubtype="1" decel="100000" fill="hold" grpId="0" nodeType="afterEffect">
                                  <p:stCondLst>
                                    <p:cond delay="250"/>
                                  </p:stCondLst>
                                  <p:childTnLst>
                                    <p:set>
                                      <p:cBhvr>
                                        <p:cTn id="58" dur="1" fill="hold">
                                          <p:stCondLst>
                                            <p:cond delay="0"/>
                                          </p:stCondLst>
                                        </p:cTn>
                                        <p:tgtEl>
                                          <p:spTgt spid="54">
                                            <p:txEl>
                                              <p:pRg st="0" end="0"/>
                                            </p:txEl>
                                          </p:spTgt>
                                        </p:tgtEl>
                                        <p:attrNameLst>
                                          <p:attrName>style.visibility</p:attrName>
                                        </p:attrNameLst>
                                      </p:cBhvr>
                                      <p:to>
                                        <p:strVal val="visible"/>
                                      </p:to>
                                    </p:set>
                                    <p:anim calcmode="lin" valueType="num">
                                      <p:cBhvr additive="base">
                                        <p:cTn id="59"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4">
                                            <p:txEl>
                                              <p:pRg st="0" end="0"/>
                                            </p:txEl>
                                          </p:spTgt>
                                        </p:tgtEl>
                                        <p:attrNameLst>
                                          <p:attrName>ppt_y</p:attrName>
                                        </p:attrNameLst>
                                      </p:cBhvr>
                                      <p:tavLst>
                                        <p:tav tm="0">
                                          <p:val>
                                            <p:strVal val="0-#ppt_h/2"/>
                                          </p:val>
                                        </p:tav>
                                        <p:tav tm="100000">
                                          <p:val>
                                            <p:strVal val="#ppt_y"/>
                                          </p:val>
                                        </p:tav>
                                      </p:tavLst>
                                    </p:anim>
                                  </p:childTnLst>
                                </p:cTn>
                              </p:par>
                              <p:par>
                                <p:cTn id="61" presetID="21" presetClass="entr" presetSubtype="1" fill="hold" grpId="0" nodeType="withEffect">
                                  <p:stCondLst>
                                    <p:cond delay="250"/>
                                  </p:stCondLst>
                                  <p:childTnLst>
                                    <p:set>
                                      <p:cBhvr>
                                        <p:cTn id="62" dur="1" fill="hold">
                                          <p:stCondLst>
                                            <p:cond delay="0"/>
                                          </p:stCondLst>
                                        </p:cTn>
                                        <p:tgtEl>
                                          <p:spTgt spid="17"/>
                                        </p:tgtEl>
                                        <p:attrNameLst>
                                          <p:attrName>style.visibility</p:attrName>
                                        </p:attrNameLst>
                                      </p:cBhvr>
                                      <p:to>
                                        <p:strVal val="visible"/>
                                      </p:to>
                                    </p:set>
                                    <p:animEffect transition="in" filter="wheel(1)">
                                      <p:cBhvr>
                                        <p:cTn id="63" dur="1500"/>
                                        <p:tgtEl>
                                          <p:spTgt spid="17"/>
                                        </p:tgtEl>
                                      </p:cBhvr>
                                    </p:animEffect>
                                  </p:childTnLst>
                                </p:cTn>
                              </p:par>
                              <p:par>
                                <p:cTn id="64" presetID="2" presetClass="entr" presetSubtype="1" decel="100000" fill="hold" grpId="0" nodeType="withEffect">
                                  <p:stCondLst>
                                    <p:cond delay="350"/>
                                  </p:stCondLst>
                                  <p:childTnLst>
                                    <p:set>
                                      <p:cBhvr>
                                        <p:cTn id="65" dur="1" fill="hold">
                                          <p:stCondLst>
                                            <p:cond delay="0"/>
                                          </p:stCondLst>
                                        </p:cTn>
                                        <p:tgtEl>
                                          <p:spTgt spid="56"/>
                                        </p:tgtEl>
                                        <p:attrNameLst>
                                          <p:attrName>style.visibility</p:attrName>
                                        </p:attrNameLst>
                                      </p:cBhvr>
                                      <p:to>
                                        <p:strVal val="visible"/>
                                      </p:to>
                                    </p:set>
                                    <p:anim calcmode="lin" valueType="num">
                                      <p:cBhvr additive="base">
                                        <p:cTn id="66" dur="500" fill="hold"/>
                                        <p:tgtEl>
                                          <p:spTgt spid="56"/>
                                        </p:tgtEl>
                                        <p:attrNameLst>
                                          <p:attrName>ppt_x</p:attrName>
                                        </p:attrNameLst>
                                      </p:cBhvr>
                                      <p:tavLst>
                                        <p:tav tm="0">
                                          <p:val>
                                            <p:strVal val="#ppt_x"/>
                                          </p:val>
                                        </p:tav>
                                        <p:tav tm="100000">
                                          <p:val>
                                            <p:strVal val="#ppt_x"/>
                                          </p:val>
                                        </p:tav>
                                      </p:tavLst>
                                    </p:anim>
                                    <p:anim calcmode="lin" valueType="num">
                                      <p:cBhvr additive="base">
                                        <p:cTn id="67" dur="500" fill="hold"/>
                                        <p:tgtEl>
                                          <p:spTgt spid="56"/>
                                        </p:tgtEl>
                                        <p:attrNameLst>
                                          <p:attrName>ppt_y</p:attrName>
                                        </p:attrNameLst>
                                      </p:cBhvr>
                                      <p:tavLst>
                                        <p:tav tm="0">
                                          <p:val>
                                            <p:strVal val="0-#ppt_h/2"/>
                                          </p:val>
                                        </p:tav>
                                        <p:tav tm="100000">
                                          <p:val>
                                            <p:strVal val="#ppt_y"/>
                                          </p:val>
                                        </p:tav>
                                      </p:tavLst>
                                    </p:anim>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left)">
                                      <p:cBhvr>
                                        <p:cTn id="71" dur="500"/>
                                        <p:tgtEl>
                                          <p:spTgt spid="55">
                                            <p:txEl>
                                              <p:pRg st="0" end="0"/>
                                            </p:txEl>
                                          </p:spTgt>
                                        </p:tgtEl>
                                      </p:cBhvr>
                                    </p:animEffect>
                                  </p:childTnLst>
                                </p:cTn>
                              </p:par>
                            </p:childTnLst>
                          </p:cTn>
                        </p:par>
                        <p:par>
                          <p:cTn id="72" fill="hold">
                            <p:stCondLst>
                              <p:cond delay="6000"/>
                            </p:stCondLst>
                            <p:childTnLst>
                              <p:par>
                                <p:cTn id="73" presetID="2" presetClass="entr" presetSubtype="4" decel="100000" fill="hold" grpId="0" nodeType="afterEffect">
                                  <p:stCondLst>
                                    <p:cond delay="250"/>
                                  </p:stCondLst>
                                  <p:childTnLst>
                                    <p:set>
                                      <p:cBhvr>
                                        <p:cTn id="74" dur="1" fill="hold">
                                          <p:stCondLst>
                                            <p:cond delay="0"/>
                                          </p:stCondLst>
                                        </p:cTn>
                                        <p:tgtEl>
                                          <p:spTgt spid="60">
                                            <p:txEl>
                                              <p:pRg st="0" end="0"/>
                                            </p:txEl>
                                          </p:spTgt>
                                        </p:tgtEl>
                                        <p:attrNameLst>
                                          <p:attrName>style.visibility</p:attrName>
                                        </p:attrNameLst>
                                      </p:cBhvr>
                                      <p:to>
                                        <p:strVal val="visible"/>
                                      </p:to>
                                    </p:set>
                                    <p:anim calcmode="lin" valueType="num">
                                      <p:cBhvr additive="base">
                                        <p:cTn id="75"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0">
                                            <p:txEl>
                                              <p:pRg st="0" end="0"/>
                                            </p:txEl>
                                          </p:spTgt>
                                        </p:tgtEl>
                                        <p:attrNameLst>
                                          <p:attrName>ppt_y</p:attrName>
                                        </p:attrNameLst>
                                      </p:cBhvr>
                                      <p:tavLst>
                                        <p:tav tm="0">
                                          <p:val>
                                            <p:strVal val="1+#ppt_h/2"/>
                                          </p:val>
                                        </p:tav>
                                        <p:tav tm="100000">
                                          <p:val>
                                            <p:strVal val="#ppt_y"/>
                                          </p:val>
                                        </p:tav>
                                      </p:tavLst>
                                    </p:anim>
                                  </p:childTnLst>
                                </p:cTn>
                              </p:par>
                              <p:par>
                                <p:cTn id="77" presetID="21" presetClass="entr" presetSubtype="1" fill="hold" grpId="0" nodeType="withEffect">
                                  <p:stCondLst>
                                    <p:cond delay="250"/>
                                  </p:stCondLst>
                                  <p:childTnLst>
                                    <p:set>
                                      <p:cBhvr>
                                        <p:cTn id="78" dur="1" fill="hold">
                                          <p:stCondLst>
                                            <p:cond delay="0"/>
                                          </p:stCondLst>
                                        </p:cTn>
                                        <p:tgtEl>
                                          <p:spTgt spid="18"/>
                                        </p:tgtEl>
                                        <p:attrNameLst>
                                          <p:attrName>style.visibility</p:attrName>
                                        </p:attrNameLst>
                                      </p:cBhvr>
                                      <p:to>
                                        <p:strVal val="visible"/>
                                      </p:to>
                                    </p:set>
                                    <p:animEffect transition="in" filter="wheel(1)">
                                      <p:cBhvr>
                                        <p:cTn id="79" dur="1500"/>
                                        <p:tgtEl>
                                          <p:spTgt spid="18"/>
                                        </p:tgtEl>
                                      </p:cBhvr>
                                    </p:animEffect>
                                  </p:childTnLst>
                                </p:cTn>
                              </p:par>
                              <p:par>
                                <p:cTn id="80" presetID="2" presetClass="entr" presetSubtype="4" decel="100000" fill="hold" grpId="0" nodeType="withEffect">
                                  <p:stCondLst>
                                    <p:cond delay="35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500" fill="hold"/>
                                        <p:tgtEl>
                                          <p:spTgt spid="62"/>
                                        </p:tgtEl>
                                        <p:attrNameLst>
                                          <p:attrName>ppt_x</p:attrName>
                                        </p:attrNameLst>
                                      </p:cBhvr>
                                      <p:tavLst>
                                        <p:tav tm="0">
                                          <p:val>
                                            <p:strVal val="#ppt_x"/>
                                          </p:val>
                                        </p:tav>
                                        <p:tav tm="100000">
                                          <p:val>
                                            <p:strVal val="#ppt_x"/>
                                          </p:val>
                                        </p:tav>
                                      </p:tavLst>
                                    </p:anim>
                                    <p:anim calcmode="lin" valueType="num">
                                      <p:cBhvr additive="base">
                                        <p:cTn id="83" dur="500" fill="hold"/>
                                        <p:tgtEl>
                                          <p:spTgt spid="62"/>
                                        </p:tgtEl>
                                        <p:attrNameLst>
                                          <p:attrName>ppt_y</p:attrName>
                                        </p:attrNameLst>
                                      </p:cBhvr>
                                      <p:tavLst>
                                        <p:tav tm="0">
                                          <p:val>
                                            <p:strVal val="1+#ppt_h/2"/>
                                          </p:val>
                                        </p:tav>
                                        <p:tav tm="100000">
                                          <p:val>
                                            <p:strVal val="#ppt_y"/>
                                          </p:val>
                                        </p:tav>
                                      </p:tavLst>
                                    </p:anim>
                                  </p:childTnLst>
                                </p:cTn>
                              </p:par>
                            </p:childTnLst>
                          </p:cTn>
                        </p:par>
                        <p:par>
                          <p:cTn id="84" fill="hold">
                            <p:stCondLst>
                              <p:cond delay="7750"/>
                            </p:stCondLst>
                            <p:childTnLst>
                              <p:par>
                                <p:cTn id="85" presetID="22" presetClass="entr" presetSubtype="8" fill="hold" grpId="0" nodeType="afterEffect">
                                  <p:stCondLst>
                                    <p:cond delay="0"/>
                                  </p:stCondLst>
                                  <p:childTnLst>
                                    <p:set>
                                      <p:cBhvr>
                                        <p:cTn id="86" dur="1" fill="hold">
                                          <p:stCondLst>
                                            <p:cond delay="0"/>
                                          </p:stCondLst>
                                        </p:cTn>
                                        <p:tgtEl>
                                          <p:spTgt spid="61">
                                            <p:txEl>
                                              <p:pRg st="0" end="0"/>
                                            </p:txEl>
                                          </p:spTgt>
                                        </p:tgtEl>
                                        <p:attrNameLst>
                                          <p:attrName>style.visibility</p:attrName>
                                        </p:attrNameLst>
                                      </p:cBhvr>
                                      <p:to>
                                        <p:strVal val="visible"/>
                                      </p:to>
                                    </p:set>
                                    <p:animEffect transition="in" filter="wipe(left)">
                                      <p:cBhvr>
                                        <p:cTn id="87" dur="500"/>
                                        <p:tgtEl>
                                          <p:spTgt spid="61">
                                            <p:txEl>
                                              <p:pRg st="0" end="0"/>
                                            </p:txEl>
                                          </p:spTgt>
                                        </p:tgtEl>
                                      </p:cBhvr>
                                    </p:animEffect>
                                  </p:childTnLst>
                                </p:cTn>
                              </p:par>
                            </p:childTnLst>
                          </p:cTn>
                        </p:par>
                        <p:par>
                          <p:cTn id="88" fill="hold">
                            <p:stCondLst>
                              <p:cond delay="8250"/>
                            </p:stCondLst>
                            <p:childTnLst>
                              <p:par>
                                <p:cTn id="89" presetID="2" presetClass="entr" presetSubtype="1" decel="100000" fill="hold" grpId="0" nodeType="afterEffect">
                                  <p:stCondLst>
                                    <p:cond delay="250"/>
                                  </p:stCondLst>
                                  <p:childTnLst>
                                    <p:set>
                                      <p:cBhvr>
                                        <p:cTn id="90" dur="1" fill="hold">
                                          <p:stCondLst>
                                            <p:cond delay="0"/>
                                          </p:stCondLst>
                                        </p:cTn>
                                        <p:tgtEl>
                                          <p:spTgt spid="63">
                                            <p:txEl>
                                              <p:pRg st="0" end="0"/>
                                            </p:txEl>
                                          </p:spTgt>
                                        </p:tgtEl>
                                        <p:attrNameLst>
                                          <p:attrName>style.visibility</p:attrName>
                                        </p:attrNameLst>
                                      </p:cBhvr>
                                      <p:to>
                                        <p:strVal val="visible"/>
                                      </p:to>
                                    </p:set>
                                    <p:anim calcmode="lin" valueType="num">
                                      <p:cBhvr additive="base">
                                        <p:cTn id="91"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3">
                                            <p:txEl>
                                              <p:pRg st="0" end="0"/>
                                            </p:txEl>
                                          </p:spTgt>
                                        </p:tgtEl>
                                        <p:attrNameLst>
                                          <p:attrName>ppt_y</p:attrName>
                                        </p:attrNameLst>
                                      </p:cBhvr>
                                      <p:tavLst>
                                        <p:tav tm="0">
                                          <p:val>
                                            <p:strVal val="0-#ppt_h/2"/>
                                          </p:val>
                                        </p:tav>
                                        <p:tav tm="100000">
                                          <p:val>
                                            <p:strVal val="#ppt_y"/>
                                          </p:val>
                                        </p:tav>
                                      </p:tavLst>
                                    </p:anim>
                                  </p:childTnLst>
                                </p:cTn>
                              </p:par>
                              <p:par>
                                <p:cTn id="93" presetID="21" presetClass="entr" presetSubtype="1" fill="hold" grpId="0" nodeType="withEffect">
                                  <p:stCondLst>
                                    <p:cond delay="250"/>
                                  </p:stCondLst>
                                  <p:childTnLst>
                                    <p:set>
                                      <p:cBhvr>
                                        <p:cTn id="94" dur="1" fill="hold">
                                          <p:stCondLst>
                                            <p:cond delay="0"/>
                                          </p:stCondLst>
                                        </p:cTn>
                                        <p:tgtEl>
                                          <p:spTgt spid="19"/>
                                        </p:tgtEl>
                                        <p:attrNameLst>
                                          <p:attrName>style.visibility</p:attrName>
                                        </p:attrNameLst>
                                      </p:cBhvr>
                                      <p:to>
                                        <p:strVal val="visible"/>
                                      </p:to>
                                    </p:set>
                                    <p:animEffect transition="in" filter="wheel(1)">
                                      <p:cBhvr>
                                        <p:cTn id="95" dur="1500"/>
                                        <p:tgtEl>
                                          <p:spTgt spid="19"/>
                                        </p:tgtEl>
                                      </p:cBhvr>
                                    </p:animEffect>
                                  </p:childTnLst>
                                </p:cTn>
                              </p:par>
                              <p:par>
                                <p:cTn id="96" presetID="2" presetClass="entr" presetSubtype="1" decel="100000" fill="hold" grpId="0" nodeType="withEffect">
                                  <p:stCondLst>
                                    <p:cond delay="350"/>
                                  </p:stCondLst>
                                  <p:childTnLst>
                                    <p:set>
                                      <p:cBhvr>
                                        <p:cTn id="97" dur="1" fill="hold">
                                          <p:stCondLst>
                                            <p:cond delay="0"/>
                                          </p:stCondLst>
                                        </p:cTn>
                                        <p:tgtEl>
                                          <p:spTgt spid="65"/>
                                        </p:tgtEl>
                                        <p:attrNameLst>
                                          <p:attrName>style.visibility</p:attrName>
                                        </p:attrNameLst>
                                      </p:cBhvr>
                                      <p:to>
                                        <p:strVal val="visible"/>
                                      </p:to>
                                    </p:set>
                                    <p:anim calcmode="lin" valueType="num">
                                      <p:cBhvr additive="base">
                                        <p:cTn id="98" dur="500" fill="hold"/>
                                        <p:tgtEl>
                                          <p:spTgt spid="65"/>
                                        </p:tgtEl>
                                        <p:attrNameLst>
                                          <p:attrName>ppt_x</p:attrName>
                                        </p:attrNameLst>
                                      </p:cBhvr>
                                      <p:tavLst>
                                        <p:tav tm="0">
                                          <p:val>
                                            <p:strVal val="#ppt_x"/>
                                          </p:val>
                                        </p:tav>
                                        <p:tav tm="100000">
                                          <p:val>
                                            <p:strVal val="#ppt_x"/>
                                          </p:val>
                                        </p:tav>
                                      </p:tavLst>
                                    </p:anim>
                                    <p:anim calcmode="lin" valueType="num">
                                      <p:cBhvr additive="base">
                                        <p:cTn id="99" dur="500" fill="hold"/>
                                        <p:tgtEl>
                                          <p:spTgt spid="65"/>
                                        </p:tgtEl>
                                        <p:attrNameLst>
                                          <p:attrName>ppt_y</p:attrName>
                                        </p:attrNameLst>
                                      </p:cBhvr>
                                      <p:tavLst>
                                        <p:tav tm="0">
                                          <p:val>
                                            <p:strVal val="0-#ppt_h/2"/>
                                          </p:val>
                                        </p:tav>
                                        <p:tav tm="100000">
                                          <p:val>
                                            <p:strVal val="#ppt_y"/>
                                          </p:val>
                                        </p:tav>
                                      </p:tavLst>
                                    </p:anim>
                                  </p:childTnLst>
                                </p:cTn>
                              </p:par>
                            </p:childTnLst>
                          </p:cTn>
                        </p:par>
                        <p:par>
                          <p:cTn id="100" fill="hold">
                            <p:stCondLst>
                              <p:cond delay="10000"/>
                            </p:stCondLst>
                            <p:childTnLst>
                              <p:par>
                                <p:cTn id="101" presetID="22" presetClass="entr" presetSubtype="8" fill="hold" grpId="0" nodeType="afterEffect">
                                  <p:stCondLst>
                                    <p:cond delay="0"/>
                                  </p:stCondLst>
                                  <p:childTnLst>
                                    <p:set>
                                      <p:cBhvr>
                                        <p:cTn id="102" dur="1" fill="hold">
                                          <p:stCondLst>
                                            <p:cond delay="0"/>
                                          </p:stCondLst>
                                        </p:cTn>
                                        <p:tgtEl>
                                          <p:spTgt spid="64">
                                            <p:txEl>
                                              <p:pRg st="0" end="0"/>
                                            </p:txEl>
                                          </p:spTgt>
                                        </p:tgtEl>
                                        <p:attrNameLst>
                                          <p:attrName>style.visibility</p:attrName>
                                        </p:attrNameLst>
                                      </p:cBhvr>
                                      <p:to>
                                        <p:strVal val="visible"/>
                                      </p:to>
                                    </p:set>
                                    <p:animEffect transition="in" filter="wipe(left)">
                                      <p:cBhvr>
                                        <p:cTn id="103" dur="500"/>
                                        <p:tgtEl>
                                          <p:spTgt spid="64">
                                            <p:txEl>
                                              <p:pRg st="0" end="0"/>
                                            </p:txEl>
                                          </p:spTgt>
                                        </p:tgtEl>
                                      </p:cBhvr>
                                    </p:animEffect>
                                  </p:childTnLst>
                                </p:cTn>
                              </p:par>
                            </p:childTnLst>
                          </p:cTn>
                        </p:par>
                        <p:par>
                          <p:cTn id="104" fill="hold">
                            <p:stCondLst>
                              <p:cond delay="10500"/>
                            </p:stCondLst>
                            <p:childTnLst>
                              <p:par>
                                <p:cTn id="105" presetID="2" presetClass="entr" presetSubtype="4" decel="100000" fill="hold" grpId="0" nodeType="afterEffect">
                                  <p:stCondLst>
                                    <p:cond delay="250"/>
                                  </p:stCondLst>
                                  <p:childTnLst>
                                    <p:set>
                                      <p:cBhvr>
                                        <p:cTn id="106" dur="1" fill="hold">
                                          <p:stCondLst>
                                            <p:cond delay="0"/>
                                          </p:stCondLst>
                                        </p:cTn>
                                        <p:tgtEl>
                                          <p:spTgt spid="66">
                                            <p:txEl>
                                              <p:pRg st="0" end="0"/>
                                            </p:txEl>
                                          </p:spTgt>
                                        </p:tgtEl>
                                        <p:attrNameLst>
                                          <p:attrName>style.visibility</p:attrName>
                                        </p:attrNameLst>
                                      </p:cBhvr>
                                      <p:to>
                                        <p:strVal val="visible"/>
                                      </p:to>
                                    </p:set>
                                    <p:anim calcmode="lin" valueType="num">
                                      <p:cBhvr additive="base">
                                        <p:cTn id="107"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109" presetID="21" presetClass="entr" presetSubtype="1" fill="hold" grpId="0" nodeType="withEffect">
                                  <p:stCondLst>
                                    <p:cond delay="250"/>
                                  </p:stCondLst>
                                  <p:childTnLst>
                                    <p:set>
                                      <p:cBhvr>
                                        <p:cTn id="110" dur="1" fill="hold">
                                          <p:stCondLst>
                                            <p:cond delay="0"/>
                                          </p:stCondLst>
                                        </p:cTn>
                                        <p:tgtEl>
                                          <p:spTgt spid="20"/>
                                        </p:tgtEl>
                                        <p:attrNameLst>
                                          <p:attrName>style.visibility</p:attrName>
                                        </p:attrNameLst>
                                      </p:cBhvr>
                                      <p:to>
                                        <p:strVal val="visible"/>
                                      </p:to>
                                    </p:set>
                                    <p:animEffect transition="in" filter="wheel(1)">
                                      <p:cBhvr>
                                        <p:cTn id="111" dur="1500"/>
                                        <p:tgtEl>
                                          <p:spTgt spid="20"/>
                                        </p:tgtEl>
                                      </p:cBhvr>
                                    </p:animEffect>
                                  </p:childTnLst>
                                </p:cTn>
                              </p:par>
                              <p:par>
                                <p:cTn id="112" presetID="2" presetClass="entr" presetSubtype="4" decel="100000" fill="hold" grpId="0" nodeType="withEffect">
                                  <p:stCondLst>
                                    <p:cond delay="350"/>
                                  </p:stCondLst>
                                  <p:childTnLst>
                                    <p:set>
                                      <p:cBhvr>
                                        <p:cTn id="113" dur="1" fill="hold">
                                          <p:stCondLst>
                                            <p:cond delay="0"/>
                                          </p:stCondLst>
                                        </p:cTn>
                                        <p:tgtEl>
                                          <p:spTgt spid="68"/>
                                        </p:tgtEl>
                                        <p:attrNameLst>
                                          <p:attrName>style.visibility</p:attrName>
                                        </p:attrNameLst>
                                      </p:cBhvr>
                                      <p:to>
                                        <p:strVal val="visible"/>
                                      </p:to>
                                    </p:set>
                                    <p:anim calcmode="lin" valueType="num">
                                      <p:cBhvr additive="base">
                                        <p:cTn id="114" dur="500" fill="hold"/>
                                        <p:tgtEl>
                                          <p:spTgt spid="68"/>
                                        </p:tgtEl>
                                        <p:attrNameLst>
                                          <p:attrName>ppt_x</p:attrName>
                                        </p:attrNameLst>
                                      </p:cBhvr>
                                      <p:tavLst>
                                        <p:tav tm="0">
                                          <p:val>
                                            <p:strVal val="#ppt_x"/>
                                          </p:val>
                                        </p:tav>
                                        <p:tav tm="100000">
                                          <p:val>
                                            <p:strVal val="#ppt_x"/>
                                          </p:val>
                                        </p:tav>
                                      </p:tavLst>
                                    </p:anim>
                                    <p:anim calcmode="lin" valueType="num">
                                      <p:cBhvr additive="base">
                                        <p:cTn id="115" dur="500" fill="hold"/>
                                        <p:tgtEl>
                                          <p:spTgt spid="68"/>
                                        </p:tgtEl>
                                        <p:attrNameLst>
                                          <p:attrName>ppt_y</p:attrName>
                                        </p:attrNameLst>
                                      </p:cBhvr>
                                      <p:tavLst>
                                        <p:tav tm="0">
                                          <p:val>
                                            <p:strVal val="1+#ppt_h/2"/>
                                          </p:val>
                                        </p:tav>
                                        <p:tav tm="100000">
                                          <p:val>
                                            <p:strVal val="#ppt_y"/>
                                          </p:val>
                                        </p:tav>
                                      </p:tavLst>
                                    </p:anim>
                                  </p:childTnLst>
                                </p:cTn>
                              </p:par>
                            </p:childTnLst>
                          </p:cTn>
                        </p:par>
                        <p:par>
                          <p:cTn id="116" fill="hold">
                            <p:stCondLst>
                              <p:cond delay="12250"/>
                            </p:stCondLst>
                            <p:childTnLst>
                              <p:par>
                                <p:cTn id="117" presetID="22" presetClass="entr" presetSubtype="8" fill="hold" grpId="0" nodeType="afterEffect">
                                  <p:stCondLst>
                                    <p:cond delay="0"/>
                                  </p:stCondLst>
                                  <p:childTnLst>
                                    <p:set>
                                      <p:cBhvr>
                                        <p:cTn id="118" dur="1" fill="hold">
                                          <p:stCondLst>
                                            <p:cond delay="0"/>
                                          </p:stCondLst>
                                        </p:cTn>
                                        <p:tgtEl>
                                          <p:spTgt spid="67">
                                            <p:txEl>
                                              <p:pRg st="0" end="0"/>
                                            </p:txEl>
                                          </p:spTgt>
                                        </p:tgtEl>
                                        <p:attrNameLst>
                                          <p:attrName>style.visibility</p:attrName>
                                        </p:attrNameLst>
                                      </p:cBhvr>
                                      <p:to>
                                        <p:strVal val="visible"/>
                                      </p:to>
                                    </p:set>
                                    <p:animEffect transition="in" filter="wipe(left)">
                                      <p:cBhvr>
                                        <p:cTn id="119" dur="500"/>
                                        <p:tgtEl>
                                          <p:spTgt spid="67">
                                            <p:txEl>
                                              <p:pRg st="0" end="0"/>
                                            </p:txEl>
                                          </p:spTgt>
                                        </p:tgtEl>
                                      </p:cBhvr>
                                    </p:animEffect>
                                  </p:childTnLst>
                                </p:cTn>
                              </p:par>
                            </p:childTnLst>
                          </p:cTn>
                        </p:par>
                        <p:par>
                          <p:cTn id="120" fill="hold">
                            <p:stCondLst>
                              <p:cond delay="12750"/>
                            </p:stCondLst>
                            <p:childTnLst>
                              <p:par>
                                <p:cTn id="121" presetID="2" presetClass="entr" presetSubtype="1" decel="100000" fill="hold" grpId="0" nodeType="afterEffect">
                                  <p:stCondLst>
                                    <p:cond delay="250"/>
                                  </p:stCondLst>
                                  <p:childTnLst>
                                    <p:set>
                                      <p:cBhvr>
                                        <p:cTn id="122" dur="1" fill="hold">
                                          <p:stCondLst>
                                            <p:cond delay="0"/>
                                          </p:stCondLst>
                                        </p:cTn>
                                        <p:tgtEl>
                                          <p:spTgt spid="69">
                                            <p:txEl>
                                              <p:pRg st="0" end="0"/>
                                            </p:txEl>
                                          </p:spTgt>
                                        </p:tgtEl>
                                        <p:attrNameLst>
                                          <p:attrName>style.visibility</p:attrName>
                                        </p:attrNameLst>
                                      </p:cBhvr>
                                      <p:to>
                                        <p:strVal val="visible"/>
                                      </p:to>
                                    </p:set>
                                    <p:anim calcmode="lin" valueType="num">
                                      <p:cBhvr additive="base">
                                        <p:cTn id="123"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69">
                                            <p:txEl>
                                              <p:pRg st="0" end="0"/>
                                            </p:txEl>
                                          </p:spTgt>
                                        </p:tgtEl>
                                        <p:attrNameLst>
                                          <p:attrName>ppt_y</p:attrName>
                                        </p:attrNameLst>
                                      </p:cBhvr>
                                      <p:tavLst>
                                        <p:tav tm="0">
                                          <p:val>
                                            <p:strVal val="0-#ppt_h/2"/>
                                          </p:val>
                                        </p:tav>
                                        <p:tav tm="100000">
                                          <p:val>
                                            <p:strVal val="#ppt_y"/>
                                          </p:val>
                                        </p:tav>
                                      </p:tavLst>
                                    </p:anim>
                                  </p:childTnLst>
                                </p:cTn>
                              </p:par>
                              <p:par>
                                <p:cTn id="125" presetID="21" presetClass="entr" presetSubtype="1" fill="hold" grpId="0" nodeType="withEffect">
                                  <p:stCondLst>
                                    <p:cond delay="250"/>
                                  </p:stCondLst>
                                  <p:childTnLst>
                                    <p:set>
                                      <p:cBhvr>
                                        <p:cTn id="126" dur="1" fill="hold">
                                          <p:stCondLst>
                                            <p:cond delay="0"/>
                                          </p:stCondLst>
                                        </p:cTn>
                                        <p:tgtEl>
                                          <p:spTgt spid="21"/>
                                        </p:tgtEl>
                                        <p:attrNameLst>
                                          <p:attrName>style.visibility</p:attrName>
                                        </p:attrNameLst>
                                      </p:cBhvr>
                                      <p:to>
                                        <p:strVal val="visible"/>
                                      </p:to>
                                    </p:set>
                                    <p:animEffect transition="in" filter="wheel(1)">
                                      <p:cBhvr>
                                        <p:cTn id="127" dur="1500"/>
                                        <p:tgtEl>
                                          <p:spTgt spid="21"/>
                                        </p:tgtEl>
                                      </p:cBhvr>
                                    </p:animEffect>
                                  </p:childTnLst>
                                </p:cTn>
                              </p:par>
                              <p:par>
                                <p:cTn id="128" presetID="2" presetClass="entr" presetSubtype="1" decel="100000" fill="hold" grpId="0" nodeType="withEffect">
                                  <p:stCondLst>
                                    <p:cond delay="350"/>
                                  </p:stCondLst>
                                  <p:childTnLst>
                                    <p:set>
                                      <p:cBhvr>
                                        <p:cTn id="129" dur="1" fill="hold">
                                          <p:stCondLst>
                                            <p:cond delay="0"/>
                                          </p:stCondLst>
                                        </p:cTn>
                                        <p:tgtEl>
                                          <p:spTgt spid="71"/>
                                        </p:tgtEl>
                                        <p:attrNameLst>
                                          <p:attrName>style.visibility</p:attrName>
                                        </p:attrNameLst>
                                      </p:cBhvr>
                                      <p:to>
                                        <p:strVal val="visible"/>
                                      </p:to>
                                    </p:set>
                                    <p:anim calcmode="lin" valueType="num">
                                      <p:cBhvr additive="base">
                                        <p:cTn id="130" dur="500" fill="hold"/>
                                        <p:tgtEl>
                                          <p:spTgt spid="71"/>
                                        </p:tgtEl>
                                        <p:attrNameLst>
                                          <p:attrName>ppt_x</p:attrName>
                                        </p:attrNameLst>
                                      </p:cBhvr>
                                      <p:tavLst>
                                        <p:tav tm="0">
                                          <p:val>
                                            <p:strVal val="#ppt_x"/>
                                          </p:val>
                                        </p:tav>
                                        <p:tav tm="100000">
                                          <p:val>
                                            <p:strVal val="#ppt_x"/>
                                          </p:val>
                                        </p:tav>
                                      </p:tavLst>
                                    </p:anim>
                                    <p:anim calcmode="lin" valueType="num">
                                      <p:cBhvr additive="base">
                                        <p:cTn id="131" dur="500" fill="hold"/>
                                        <p:tgtEl>
                                          <p:spTgt spid="71"/>
                                        </p:tgtEl>
                                        <p:attrNameLst>
                                          <p:attrName>ppt_y</p:attrName>
                                        </p:attrNameLst>
                                      </p:cBhvr>
                                      <p:tavLst>
                                        <p:tav tm="0">
                                          <p:val>
                                            <p:strVal val="0-#ppt_h/2"/>
                                          </p:val>
                                        </p:tav>
                                        <p:tav tm="100000">
                                          <p:val>
                                            <p:strVal val="#ppt_y"/>
                                          </p:val>
                                        </p:tav>
                                      </p:tavLst>
                                    </p:anim>
                                  </p:childTnLst>
                                </p:cTn>
                              </p:par>
                            </p:childTnLst>
                          </p:cTn>
                        </p:par>
                        <p:par>
                          <p:cTn id="132" fill="hold">
                            <p:stCondLst>
                              <p:cond delay="14500"/>
                            </p:stCondLst>
                            <p:childTnLst>
                              <p:par>
                                <p:cTn id="133" presetID="22" presetClass="entr" presetSubtype="8" fill="hold" grpId="0" nodeType="afterEffect">
                                  <p:stCondLst>
                                    <p:cond delay="0"/>
                                  </p:stCondLst>
                                  <p:childTnLst>
                                    <p:set>
                                      <p:cBhvr>
                                        <p:cTn id="134" dur="1" fill="hold">
                                          <p:stCondLst>
                                            <p:cond delay="0"/>
                                          </p:stCondLst>
                                        </p:cTn>
                                        <p:tgtEl>
                                          <p:spTgt spid="70">
                                            <p:txEl>
                                              <p:pRg st="0" end="0"/>
                                            </p:txEl>
                                          </p:spTgt>
                                        </p:tgtEl>
                                        <p:attrNameLst>
                                          <p:attrName>style.visibility</p:attrName>
                                        </p:attrNameLst>
                                      </p:cBhvr>
                                      <p:to>
                                        <p:strVal val="visible"/>
                                      </p:to>
                                    </p:set>
                                    <p:animEffect transition="in" filter="wipe(left)">
                                      <p:cBhvr>
                                        <p:cTn id="135"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6" grpId="0" animBg="1"/>
      <p:bldP spid="17" grpId="0" animBg="1"/>
      <p:bldP spid="18" grpId="0" animBg="1"/>
      <p:bldP spid="19" grpId="0" animBg="1"/>
      <p:bldP spid="20" grpId="0" animBg="1"/>
      <p:bldP spid="21"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11" grpId="0" animBg="1"/>
      <p:bldP spid="12" grpId="0" animBg="1"/>
      <p:bldP spid="13" grpId="0" animBg="1"/>
      <p:bldP spid="14" grpId="0" animBg="1"/>
      <p:bldP spid="15"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animBg="1"/>
      <p:bldP spid="54" grpId="0" build="p">
        <p:tmplLst>
          <p:tmpl lvl="1">
            <p:tnLst>
              <p:par>
                <p:cTn presetID="2" presetClass="entr" presetSubtype="1"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60" grpId="0" build="p">
        <p:tmplLst>
          <p:tmpl lvl="1">
            <p:tnLst>
              <p:par>
                <p:cTn presetID="2" presetClass="entr" presetSubtype="4"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ppt_x"/>
                          </p:val>
                        </p:tav>
                        <p:tav tm="100000">
                          <p:val>
                            <p:strVal val="#ppt_x"/>
                          </p:val>
                        </p:tav>
                      </p:tavLst>
                    </p:anim>
                    <p:anim calcmode="lin" valueType="num">
                      <p:cBhvr additive="base">
                        <p:cTn dur="500" fill="hold"/>
                        <p:tgtEl>
                          <p:spTgt spid="60"/>
                        </p:tgtEl>
                        <p:attrNameLst>
                          <p:attrName>ppt_y</p:attrName>
                        </p:attrNameLst>
                      </p:cBhvr>
                      <p:tavLst>
                        <p:tav tm="0">
                          <p:val>
                            <p:strVal val="1+#ppt_h/2"/>
                          </p:val>
                        </p:tav>
                        <p:tav tm="100000">
                          <p:val>
                            <p:strVal val="#ppt_y"/>
                          </p:val>
                        </p:tav>
                      </p:tavLst>
                    </p:anim>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animBg="1"/>
      <p:bldP spid="63" grpId="0" build="p">
        <p:tmplLst>
          <p:tmpl lvl="1">
            <p:tnLst>
              <p:par>
                <p:cTn presetID="2" presetClass="entr" presetSubtype="1"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0-#ppt_h/2"/>
                          </p:val>
                        </p:tav>
                        <p:tav tm="100000">
                          <p:val>
                            <p:strVal val="#ppt_y"/>
                          </p:val>
                        </p:tav>
                      </p:tavLst>
                    </p:anim>
                  </p:childTnLst>
                </p:cTn>
              </p:par>
            </p:tnLst>
          </p:tmpl>
        </p:tmplLst>
      </p:bldP>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animBg="1"/>
      <p:bldP spid="66" grpId="0" build="p">
        <p:tmplLst>
          <p:tmpl lvl="1">
            <p:tnLst>
              <p:par>
                <p:cTn presetID="2" presetClass="entr" presetSubtype="4"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ppt_x"/>
                          </p:val>
                        </p:tav>
                        <p:tav tm="100000">
                          <p:val>
                            <p:strVal val="#ppt_x"/>
                          </p:val>
                        </p:tav>
                      </p:tavLst>
                    </p:anim>
                    <p:anim calcmode="lin" valueType="num">
                      <p:cBhvr additive="base">
                        <p:cTn dur="500" fill="hold"/>
                        <p:tgtEl>
                          <p:spTgt spid="66"/>
                        </p:tgtEl>
                        <p:attrNameLst>
                          <p:attrName>ppt_y</p:attrName>
                        </p:attrNameLst>
                      </p:cBhvr>
                      <p:tavLst>
                        <p:tav tm="0">
                          <p:val>
                            <p:strVal val="1+#ppt_h/2"/>
                          </p:val>
                        </p:tav>
                        <p:tav tm="100000">
                          <p:val>
                            <p:strVal val="#ppt_y"/>
                          </p:val>
                        </p:tav>
                      </p:tavLst>
                    </p:anim>
                  </p:childTnLst>
                </p:cTn>
              </p:par>
            </p:tnLst>
          </p:tmpl>
        </p:tmplLst>
      </p:bldP>
      <p:bldP spid="67" grpId="0" build="p">
        <p:tmplLst>
          <p:tmpl lvl="1">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animBg="1"/>
      <p:bldP spid="69" grpId="0" build="p">
        <p:tmplLst>
          <p:tmpl lvl="1">
            <p:tnLst>
              <p:par>
                <p:cTn presetID="2" presetClass="entr" presetSubtype="1"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0-#ppt_h/2"/>
                          </p:val>
                        </p:tav>
                        <p:tav tm="100000">
                          <p:val>
                            <p:strVal val="#ppt_y"/>
                          </p:val>
                        </p:tav>
                      </p:tavLst>
                    </p:anim>
                  </p:childTnLst>
                </p:cTn>
              </p:par>
            </p:tnLst>
          </p:tmpl>
        </p:tmplLst>
      </p:bldP>
      <p:bldP spid="70" grpId="0" build="p">
        <p:tmplLst>
          <p:tmpl lvl="1">
            <p:tnLst>
              <p:par>
                <p:cTn presetID="22" presetClass="entr" presetSubtype="8"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wipe(left)">
                      <p:cBhvr>
                        <p:cTn dur="500"/>
                        <p:tgtEl>
                          <p:spTgt spid="70"/>
                        </p:tgtEl>
                      </p:cBhvr>
                    </p:animEffect>
                  </p:childTnLst>
                </p:cTn>
              </p:par>
            </p:tnLst>
          </p:tmpl>
        </p:tmplLst>
      </p:bldP>
      <p:bldP spid="7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a:off x="8911773" y="4274459"/>
            <a:ext cx="1748970" cy="174897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p:cNvSpPr/>
          <p:nvPr userDrawn="1"/>
        </p:nvSpPr>
        <p:spPr>
          <a:xfrm rot="10800000">
            <a:off x="8911771" y="4274458"/>
            <a:ext cx="1748970" cy="174897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a:off x="8911773" y="2525488"/>
            <a:ext cx="1748970" cy="174897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75000"/>
                </a:schemeClr>
              </a:solidFill>
            </a:endParaRPr>
          </a:p>
        </p:txBody>
      </p:sp>
      <p:sp>
        <p:nvSpPr>
          <p:cNvPr id="13" name="直角三角形 12"/>
          <p:cNvSpPr/>
          <p:nvPr userDrawn="1"/>
        </p:nvSpPr>
        <p:spPr>
          <a:xfrm rot="5400000">
            <a:off x="8911773" y="6023429"/>
            <a:ext cx="1748970" cy="174897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6200000">
            <a:off x="8911774" y="6023428"/>
            <a:ext cx="1748970" cy="174897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userDrawn="1"/>
        </p:nvSpPr>
        <p:spPr>
          <a:xfrm rot="5400000">
            <a:off x="10660744" y="6023429"/>
            <a:ext cx="1748970" cy="174897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162800" y="6023430"/>
            <a:ext cx="1748970" cy="1748970"/>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a:off x="7162802" y="6023431"/>
            <a:ext cx="1748970" cy="174897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userDrawn="1"/>
        </p:nvSpPr>
        <p:spPr>
          <a:xfrm rot="10800000">
            <a:off x="7162800" y="7772401"/>
            <a:ext cx="1748970" cy="174897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7162798" y="4274460"/>
            <a:ext cx="1748970" cy="1748970"/>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直角三角形 19"/>
          <p:cNvSpPr/>
          <p:nvPr userDrawn="1"/>
        </p:nvSpPr>
        <p:spPr>
          <a:xfrm rot="5400000">
            <a:off x="7162797" y="4274462"/>
            <a:ext cx="1748970" cy="174897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userDrawn="1"/>
        </p:nvSpPr>
        <p:spPr>
          <a:xfrm rot="16200000">
            <a:off x="5413827" y="4274460"/>
            <a:ext cx="1748970" cy="1748970"/>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山形 21"/>
          <p:cNvSpPr/>
          <p:nvPr userDrawn="1"/>
        </p:nvSpPr>
        <p:spPr>
          <a:xfrm rot="5400000">
            <a:off x="9251837" y="5325560"/>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山形 22"/>
          <p:cNvSpPr/>
          <p:nvPr userDrawn="1"/>
        </p:nvSpPr>
        <p:spPr>
          <a:xfrm rot="10800000">
            <a:off x="9251837"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山形 23"/>
          <p:cNvSpPr/>
          <p:nvPr userDrawn="1"/>
        </p:nvSpPr>
        <p:spPr>
          <a:xfrm rot="16200000">
            <a:off x="8140363"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山形 24"/>
          <p:cNvSpPr/>
          <p:nvPr userDrawn="1"/>
        </p:nvSpPr>
        <p:spPr>
          <a:xfrm>
            <a:off x="8118169" y="5347754"/>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図プレースホルダー 12"/>
          <p:cNvSpPr>
            <a:spLocks noGrp="1"/>
          </p:cNvSpPr>
          <p:nvPr userDrawn="1">
            <p:ph type="pic" sz="quarter" idx="17" hasCustomPrompt="1"/>
          </p:nvPr>
        </p:nvSpPr>
        <p:spPr>
          <a:xfrm>
            <a:off x="9897908"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12"/>
          <p:cNvSpPr>
            <a:spLocks noGrp="1"/>
          </p:cNvSpPr>
          <p:nvPr userDrawn="1">
            <p:ph type="pic" sz="quarter" idx="18" hasCustomPrompt="1"/>
          </p:nvPr>
        </p:nvSpPr>
        <p:spPr>
          <a:xfrm>
            <a:off x="9897908"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8" name="図プレースホルダー 12"/>
          <p:cNvSpPr>
            <a:spLocks noGrp="1"/>
          </p:cNvSpPr>
          <p:nvPr userDrawn="1">
            <p:ph type="pic" sz="quarter" idx="19" hasCustomPrompt="1"/>
          </p:nvPr>
        </p:nvSpPr>
        <p:spPr>
          <a:xfrm>
            <a:off x="7285334"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9" name="図プレースホルダー 12"/>
          <p:cNvSpPr>
            <a:spLocks noGrp="1"/>
          </p:cNvSpPr>
          <p:nvPr userDrawn="1">
            <p:ph type="pic" sz="quarter" idx="20" hasCustomPrompt="1"/>
          </p:nvPr>
        </p:nvSpPr>
        <p:spPr>
          <a:xfrm>
            <a:off x="7285334"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30" name="テキスト プレースホルダー 6"/>
          <p:cNvSpPr>
            <a:spLocks noGrp="1"/>
          </p:cNvSpPr>
          <p:nvPr userDrawn="1">
            <p:ph type="body" sz="quarter" idx="21" hasCustomPrompt="1"/>
          </p:nvPr>
        </p:nvSpPr>
        <p:spPr>
          <a:xfrm>
            <a:off x="10711541" y="4310738"/>
            <a:ext cx="5828323"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userDrawn="1">
            <p:ph type="body" sz="quarter" idx="23" hasCustomPrompt="1"/>
          </p:nvPr>
        </p:nvSpPr>
        <p:spPr>
          <a:xfrm>
            <a:off x="10711541" y="4898573"/>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24" hasCustomPrompt="1"/>
          </p:nvPr>
        </p:nvSpPr>
        <p:spPr>
          <a:xfrm>
            <a:off x="8982905" y="7837714"/>
            <a:ext cx="5828323"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userDrawn="1">
            <p:ph type="body" sz="quarter" idx="25" hasCustomPrompt="1"/>
          </p:nvPr>
        </p:nvSpPr>
        <p:spPr>
          <a:xfrm>
            <a:off x="8982905" y="8425549"/>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userDrawn="1">
            <p:ph type="body" sz="quarter" idx="26" hasCustomPrompt="1"/>
          </p:nvPr>
        </p:nvSpPr>
        <p:spPr>
          <a:xfrm>
            <a:off x="1283667" y="6163369"/>
            <a:ext cx="5828323"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27" hasCustomPrompt="1"/>
          </p:nvPr>
        </p:nvSpPr>
        <p:spPr>
          <a:xfrm>
            <a:off x="769257" y="6751204"/>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userDrawn="1">
            <p:ph type="body" sz="quarter" idx="28" hasCustomPrompt="1"/>
          </p:nvPr>
        </p:nvSpPr>
        <p:spPr>
          <a:xfrm>
            <a:off x="3010870" y="2599783"/>
            <a:ext cx="5828323" cy="720080"/>
          </a:xfrm>
        </p:spPr>
        <p:txBody>
          <a:bodyPr anchor="t">
            <a:noAutofit/>
          </a:bodyPr>
          <a:lstStyle>
            <a:lvl1pPr algn="r">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userDrawn="1">
            <p:ph type="body" sz="quarter" idx="29" hasCustomPrompt="1"/>
          </p:nvPr>
        </p:nvSpPr>
        <p:spPr>
          <a:xfrm>
            <a:off x="2496460" y="3187618"/>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76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2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9" decel="100000" fill="hold" grpId="0" nodeType="withEffect">
                                  <p:stCondLst>
                                    <p:cond delay="3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9" decel="100000" fill="hold" grpId="0" nodeType="withEffect">
                                  <p:stCondLst>
                                    <p:cond delay="4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par>
                                <p:cTn id="37" presetID="2" presetClass="entr" presetSubtype="12" decel="100000" fill="hold" grpId="0" nodeType="withEffect">
                                  <p:stCondLst>
                                    <p:cond delay="6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7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80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8" decel="100000" fill="hold" grpId="0" nodeType="withEffect">
                                  <p:stCondLst>
                                    <p:cond delay="90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10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par>
                                <p:cTn id="57" presetID="2" presetClass="entr" presetSubtype="3" decel="100000" fill="hold" grpId="0" nodeType="withEffect">
                                  <p:stCondLst>
                                    <p:cond delay="110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1+#ppt_w/2"/>
                                          </p:val>
                                        </p:tav>
                                        <p:tav tm="100000">
                                          <p:val>
                                            <p:strVal val="#ppt_x"/>
                                          </p:val>
                                        </p:tav>
                                      </p:tavLst>
                                    </p:anim>
                                    <p:anim calcmode="lin" valueType="num">
                                      <p:cBhvr additive="base">
                                        <p:cTn id="60" dur="500" fill="hold"/>
                                        <p:tgtEl>
                                          <p:spTgt spid="16"/>
                                        </p:tgtEl>
                                        <p:attrNameLst>
                                          <p:attrName>ppt_y</p:attrName>
                                        </p:attrNameLst>
                                      </p:cBhvr>
                                      <p:tavLst>
                                        <p:tav tm="0">
                                          <p:val>
                                            <p:strVal val="0-#ppt_h/2"/>
                                          </p:val>
                                        </p:tav>
                                        <p:tav tm="100000">
                                          <p:val>
                                            <p:strVal val="#ppt_y"/>
                                          </p:val>
                                        </p:tav>
                                      </p:tavLst>
                                    </p:anim>
                                  </p:childTnLst>
                                </p:cTn>
                              </p:par>
                            </p:childTnLst>
                          </p:cTn>
                        </p:par>
                        <p:par>
                          <p:cTn id="61" fill="hold">
                            <p:stCondLst>
                              <p:cond delay="2100"/>
                            </p:stCondLst>
                            <p:childTnLst>
                              <p:par>
                                <p:cTn id="62" presetID="10" presetClass="entr" presetSubtype="0"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par>
                          <p:cTn id="65" fill="hold">
                            <p:stCondLst>
                              <p:cond delay="2600"/>
                            </p:stCondLst>
                            <p:childTnLst>
                              <p:par>
                                <p:cTn id="66" presetID="2" presetClass="entr" presetSubtype="1" decel="10000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ppt_x"/>
                                          </p:val>
                                        </p:tav>
                                        <p:tav tm="100000">
                                          <p:val>
                                            <p:strVal val="#ppt_x"/>
                                          </p:val>
                                        </p:tav>
                                      </p:tavLst>
                                    </p:anim>
                                    <p:anim calcmode="lin" valueType="num">
                                      <p:cBhvr additive="base">
                                        <p:cTn id="69" dur="500" fill="hold"/>
                                        <p:tgtEl>
                                          <p:spTgt spid="22"/>
                                        </p:tgtEl>
                                        <p:attrNameLst>
                                          <p:attrName>ppt_y</p:attrName>
                                        </p:attrNameLst>
                                      </p:cBhvr>
                                      <p:tavLst>
                                        <p:tav tm="0">
                                          <p:val>
                                            <p:strVal val="0-#ppt_h/2"/>
                                          </p:val>
                                        </p:tav>
                                        <p:tav tm="100000">
                                          <p:val>
                                            <p:strVal val="#ppt_y"/>
                                          </p:val>
                                        </p:tav>
                                      </p:tavLst>
                                    </p:anim>
                                  </p:childTnLst>
                                </p:cTn>
                              </p:par>
                            </p:childTnLst>
                          </p:cTn>
                        </p:par>
                        <p:par>
                          <p:cTn id="70" fill="hold">
                            <p:stCondLst>
                              <p:cond delay="3100"/>
                            </p:stCondLst>
                            <p:childTnLst>
                              <p:par>
                                <p:cTn id="71" presetID="10"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3600"/>
                            </p:stCondLst>
                            <p:childTnLst>
                              <p:par>
                                <p:cTn id="75" presetID="2" presetClass="entr" presetSubtype="2" decel="100000"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1+#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childTnLst>
                          </p:cTn>
                        </p:par>
                        <p:par>
                          <p:cTn id="79" fill="hold">
                            <p:stCondLst>
                              <p:cond delay="41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4600"/>
                            </p:stCondLst>
                            <p:childTnLst>
                              <p:par>
                                <p:cTn id="84" presetID="2" presetClass="entr" presetSubtype="4" decel="10000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par>
                          <p:cTn id="88" fill="hold">
                            <p:stCondLst>
                              <p:cond delay="51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5600"/>
                            </p:stCondLst>
                            <p:childTnLst>
                              <p:par>
                                <p:cTn id="93" presetID="2" presetClass="entr" presetSubtype="8" decel="100000"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0-#ppt_w/2"/>
                                          </p:val>
                                        </p:tav>
                                        <p:tav tm="100000">
                                          <p:val>
                                            <p:strVal val="#ppt_x"/>
                                          </p:val>
                                        </p:tav>
                                      </p:tavLst>
                                    </p:anim>
                                    <p:anim calcmode="lin" valueType="num">
                                      <p:cBhvr additive="base">
                                        <p:cTn id="96" dur="500" fill="hold"/>
                                        <p:tgtEl>
                                          <p:spTgt spid="25"/>
                                        </p:tgtEl>
                                        <p:attrNameLst>
                                          <p:attrName>ppt_y</p:attrName>
                                        </p:attrNameLst>
                                      </p:cBhvr>
                                      <p:tavLst>
                                        <p:tav tm="0">
                                          <p:val>
                                            <p:strVal val="#ppt_y"/>
                                          </p:val>
                                        </p:tav>
                                        <p:tav tm="100000">
                                          <p:val>
                                            <p:strVal val="#ppt_y"/>
                                          </p:val>
                                        </p:tav>
                                      </p:tavLst>
                                    </p:anim>
                                  </p:childTnLst>
                                </p:cTn>
                              </p:par>
                            </p:childTnLst>
                          </p:cTn>
                        </p:par>
                        <p:par>
                          <p:cTn id="97" fill="hold">
                            <p:stCondLst>
                              <p:cond delay="6100"/>
                            </p:stCondLst>
                            <p:childTnLst>
                              <p:par>
                                <p:cTn id="98" presetID="2" presetClass="entr" presetSubtype="1" decel="100000" fill="hold" grpId="0" nodeType="afterEffect">
                                  <p:stCondLst>
                                    <p:cond delay="250"/>
                                  </p:stCondLst>
                                  <p:childTnLst>
                                    <p:set>
                                      <p:cBhvr>
                                        <p:cTn id="99" dur="1" fill="hold">
                                          <p:stCondLst>
                                            <p:cond delay="0"/>
                                          </p:stCondLst>
                                        </p:cTn>
                                        <p:tgtEl>
                                          <p:spTgt spid="30">
                                            <p:txEl>
                                              <p:pRg st="0" end="0"/>
                                            </p:txEl>
                                          </p:spTgt>
                                        </p:tgtEl>
                                        <p:attrNameLst>
                                          <p:attrName>style.visibility</p:attrName>
                                        </p:attrNameLst>
                                      </p:cBhvr>
                                      <p:to>
                                        <p:strVal val="visible"/>
                                      </p:to>
                                    </p:set>
                                    <p:anim calcmode="lin" valueType="num">
                                      <p:cBhvr additive="base">
                                        <p:cTn id="100"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30">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350"/>
                                  </p:stCondLst>
                                  <p:childTnLst>
                                    <p:set>
                                      <p:cBhvr>
                                        <p:cTn id="103" dur="1" fill="hold">
                                          <p:stCondLst>
                                            <p:cond delay="0"/>
                                          </p:stCondLst>
                                        </p:cTn>
                                        <p:tgtEl>
                                          <p:spTgt spid="31">
                                            <p:txEl>
                                              <p:pRg st="0" end="0"/>
                                            </p:txEl>
                                          </p:spTgt>
                                        </p:tgtEl>
                                        <p:attrNameLst>
                                          <p:attrName>style.visibility</p:attrName>
                                        </p:attrNameLst>
                                      </p:cBhvr>
                                      <p:to>
                                        <p:strVal val="visible"/>
                                      </p:to>
                                    </p:set>
                                    <p:anim calcmode="lin" valueType="num">
                                      <p:cBhvr additive="base">
                                        <p:cTn id="104"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6950"/>
                            </p:stCondLst>
                            <p:childTnLst>
                              <p:par>
                                <p:cTn id="107" presetID="2" presetClass="entr" presetSubtype="2" decel="100000" fill="hold" grpId="0" nodeType="afterEffect">
                                  <p:stCondLst>
                                    <p:cond delay="250"/>
                                  </p:stCondLst>
                                  <p:childTnLst>
                                    <p:set>
                                      <p:cBhvr>
                                        <p:cTn id="108" dur="1" fill="hold">
                                          <p:stCondLst>
                                            <p:cond delay="0"/>
                                          </p:stCondLst>
                                        </p:cTn>
                                        <p:tgtEl>
                                          <p:spTgt spid="32">
                                            <p:txEl>
                                              <p:pRg st="0" end="0"/>
                                            </p:txEl>
                                          </p:spTgt>
                                        </p:tgtEl>
                                        <p:attrNameLst>
                                          <p:attrName>style.visibility</p:attrName>
                                        </p:attrNameLst>
                                      </p:cBhvr>
                                      <p:to>
                                        <p:strVal val="visible"/>
                                      </p:to>
                                    </p:set>
                                    <p:anim calcmode="lin" valueType="num">
                                      <p:cBhvr additive="base">
                                        <p:cTn id="109"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2">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350"/>
                                  </p:stCondLst>
                                  <p:childTnLst>
                                    <p:set>
                                      <p:cBhvr>
                                        <p:cTn id="112" dur="1" fill="hold">
                                          <p:stCondLst>
                                            <p:cond delay="0"/>
                                          </p:stCondLst>
                                        </p:cTn>
                                        <p:tgtEl>
                                          <p:spTgt spid="33">
                                            <p:txEl>
                                              <p:pRg st="0" end="0"/>
                                            </p:txEl>
                                          </p:spTgt>
                                        </p:tgtEl>
                                        <p:attrNameLst>
                                          <p:attrName>style.visibility</p:attrName>
                                        </p:attrNameLst>
                                      </p:cBhvr>
                                      <p:to>
                                        <p:strVal val="visible"/>
                                      </p:to>
                                    </p:set>
                                    <p:anim calcmode="lin" valueType="num">
                                      <p:cBhvr additive="base">
                                        <p:cTn id="113"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14"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115" fill="hold">
                            <p:stCondLst>
                              <p:cond delay="7800"/>
                            </p:stCondLst>
                            <p:childTnLst>
                              <p:par>
                                <p:cTn id="116" presetID="2" presetClass="entr" presetSubtype="4" decel="100000" fill="hold" grpId="0" nodeType="afterEffect">
                                  <p:stCondLst>
                                    <p:cond delay="250"/>
                                  </p:stCondLst>
                                  <p:childTnLst>
                                    <p:set>
                                      <p:cBhvr>
                                        <p:cTn id="117" dur="1" fill="hold">
                                          <p:stCondLst>
                                            <p:cond delay="0"/>
                                          </p:stCondLst>
                                        </p:cTn>
                                        <p:tgtEl>
                                          <p:spTgt spid="34">
                                            <p:txEl>
                                              <p:pRg st="0" end="0"/>
                                            </p:txEl>
                                          </p:spTgt>
                                        </p:tgtEl>
                                        <p:attrNameLst>
                                          <p:attrName>style.visibility</p:attrName>
                                        </p:attrNameLst>
                                      </p:cBhvr>
                                      <p:to>
                                        <p:strVal val="visible"/>
                                      </p:to>
                                    </p:set>
                                    <p:anim calcmode="lin" valueType="num">
                                      <p:cBhvr additive="base">
                                        <p:cTn id="118"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350"/>
                                  </p:stCondLst>
                                  <p:childTnLst>
                                    <p:set>
                                      <p:cBhvr>
                                        <p:cTn id="121" dur="1" fill="hold">
                                          <p:stCondLst>
                                            <p:cond delay="0"/>
                                          </p:stCondLst>
                                        </p:cTn>
                                        <p:tgtEl>
                                          <p:spTgt spid="35">
                                            <p:txEl>
                                              <p:pRg st="0" end="0"/>
                                            </p:txEl>
                                          </p:spTgt>
                                        </p:tgtEl>
                                        <p:attrNameLst>
                                          <p:attrName>style.visibility</p:attrName>
                                        </p:attrNameLst>
                                      </p:cBhvr>
                                      <p:to>
                                        <p:strVal val="visible"/>
                                      </p:to>
                                    </p:set>
                                    <p:anim calcmode="lin" valueType="num">
                                      <p:cBhvr additive="base">
                                        <p:cTn id="12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4" fill="hold">
                            <p:stCondLst>
                              <p:cond delay="8650"/>
                            </p:stCondLst>
                            <p:childTnLst>
                              <p:par>
                                <p:cTn id="125" presetID="2" presetClass="entr" presetSubtype="8" decel="100000" fill="hold" grpId="0" nodeType="afterEffect">
                                  <p:stCondLst>
                                    <p:cond delay="250"/>
                                  </p:stCondLst>
                                  <p:childTnLst>
                                    <p:set>
                                      <p:cBhvr>
                                        <p:cTn id="126" dur="1" fill="hold">
                                          <p:stCondLst>
                                            <p:cond delay="0"/>
                                          </p:stCondLst>
                                        </p:cTn>
                                        <p:tgtEl>
                                          <p:spTgt spid="36">
                                            <p:txEl>
                                              <p:pRg st="0" end="0"/>
                                            </p:txEl>
                                          </p:spTgt>
                                        </p:tgtEl>
                                        <p:attrNameLst>
                                          <p:attrName>style.visibility</p:attrName>
                                        </p:attrNameLst>
                                      </p:cBhvr>
                                      <p:to>
                                        <p:strVal val="visible"/>
                                      </p:to>
                                    </p:set>
                                    <p:anim calcmode="lin" valueType="num">
                                      <p:cBhvr additive="base">
                                        <p:cTn id="127"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8" decel="100000" fill="hold" grpId="0" nodeType="withEffect">
                                  <p:stCondLst>
                                    <p:cond delay="350"/>
                                  </p:stCondLst>
                                  <p:childTnLst>
                                    <p:set>
                                      <p:cBhvr>
                                        <p:cTn id="130" dur="1" fill="hold">
                                          <p:stCondLst>
                                            <p:cond delay="0"/>
                                          </p:stCondLst>
                                        </p:cTn>
                                        <p:tgtEl>
                                          <p:spTgt spid="37">
                                            <p:txEl>
                                              <p:pRg st="0" end="0"/>
                                            </p:txEl>
                                          </p:spTgt>
                                        </p:tgtEl>
                                        <p:attrNameLst>
                                          <p:attrName>style.visibility</p:attrName>
                                        </p:attrNameLst>
                                      </p:cBhvr>
                                      <p:to>
                                        <p:strVal val="visible"/>
                                      </p:to>
                                    </p:set>
                                    <p:anim calcmode="lin" valueType="num">
                                      <p:cBhvr additive="base">
                                        <p:cTn id="131"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132"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29" grpId="0"/>
      <p:bldP spid="30" grpId="0" build="p">
        <p:tmplLst>
          <p:tmpl lvl="1">
            <p:tnLst>
              <p:par>
                <p:cTn presetID="2" presetClass="entr" presetSubtype="1"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1" decel="100000" fill="hold" nodeType="withEffect">
                  <p:stCondLst>
                    <p:cond delay="3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3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withEffect">
                  <p:stCondLst>
                    <p:cond delay="3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8"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8" decel="100000" fill="hold" nodeType="withEffect">
                  <p:stCondLst>
                    <p:cond delay="3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Points 2">
    <p:spTree>
      <p:nvGrpSpPr>
        <p:cNvPr id="1" name=""/>
        <p:cNvGrpSpPr/>
        <p:nvPr/>
      </p:nvGrpSpPr>
      <p:grpSpPr>
        <a:xfrm>
          <a:off x="0" y="0"/>
          <a:ext cx="0" cy="0"/>
          <a:chOff x="0" y="0"/>
          <a:chExt cx="0" cy="0"/>
        </a:xfrm>
      </p:grpSpPr>
      <p:grpSp>
        <p:nvGrpSpPr>
          <p:cNvPr id="5" name="グループ化 4"/>
          <p:cNvGrpSpPr/>
          <p:nvPr userDrawn="1"/>
        </p:nvGrpSpPr>
        <p:grpSpPr>
          <a:xfrm>
            <a:off x="725872" y="2982872"/>
            <a:ext cx="17560541" cy="2475756"/>
            <a:chOff x="725872" y="2982872"/>
            <a:chExt cx="17560541" cy="2475756"/>
          </a:xfrm>
        </p:grpSpPr>
        <p:sp>
          <p:nvSpPr>
            <p:cNvPr id="25"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6" name="グループ化 5"/>
          <p:cNvGrpSpPr/>
          <p:nvPr userDrawn="1"/>
        </p:nvGrpSpPr>
        <p:grpSpPr>
          <a:xfrm>
            <a:off x="487876" y="4364335"/>
            <a:ext cx="17798537" cy="1332290"/>
            <a:chOff x="487876" y="4364335"/>
            <a:chExt cx="17798537" cy="1332290"/>
          </a:xfrm>
        </p:grpSpPr>
        <p:sp>
          <p:nvSpPr>
            <p:cNvPr id="24"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userDrawn="1"/>
        </p:nvGrpSpPr>
        <p:grpSpPr>
          <a:xfrm>
            <a:off x="725872" y="5984782"/>
            <a:ext cx="17560541" cy="2475756"/>
            <a:chOff x="725872" y="5984782"/>
            <a:chExt cx="17560541" cy="2475756"/>
          </a:xfrm>
        </p:grpSpPr>
        <p:sp>
          <p:nvSpPr>
            <p:cNvPr id="31" name="正方形/長方形 30"/>
            <p:cNvSpPr/>
            <p:nvPr userDrawn="1"/>
          </p:nvSpPr>
          <p:spPr>
            <a:xfrm flipV="1">
              <a:off x="10548745" y="7128248"/>
              <a:ext cx="7737668" cy="133228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6" name="グループ化 35"/>
          <p:cNvGrpSpPr/>
          <p:nvPr userDrawn="1"/>
        </p:nvGrpSpPr>
        <p:grpSpPr>
          <a:xfrm>
            <a:off x="487876" y="5746786"/>
            <a:ext cx="17798537" cy="1332289"/>
            <a:chOff x="487876" y="5746786"/>
            <a:chExt cx="17798537" cy="1332289"/>
          </a:xfrm>
        </p:grpSpPr>
        <p:sp>
          <p:nvSpPr>
            <p:cNvPr id="3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userDrawn="1">
            <p:ph type="pic" sz="quarter" idx="16" hasCustomPrompt="1"/>
          </p:nvPr>
        </p:nvSpPr>
        <p:spPr>
          <a:xfrm>
            <a:off x="10798684" y="3330403"/>
            <a:ext cx="629562" cy="629562"/>
          </a:xfrm>
        </p:spPr>
        <p:txBody>
          <a:bodyPr>
            <a:normAutofit/>
          </a:bodyPr>
          <a:lstStyle>
            <a:lvl1pPr>
              <a:defRPr sz="1100"/>
            </a:lvl1pPr>
          </a:lstStyle>
          <a:p>
            <a:r>
              <a:rPr kumimoji="1" lang="en-US" altLang="ja-JP" dirty="0"/>
              <a:t>ICON</a:t>
            </a:r>
            <a:endParaRPr kumimoji="1" lang="ja-JP" altLang="en-US" dirty="0"/>
          </a:p>
        </p:txBody>
      </p:sp>
      <p:sp>
        <p:nvSpPr>
          <p:cNvPr id="14" name="図プレースホルダー 7"/>
          <p:cNvSpPr>
            <a:spLocks noGrp="1"/>
          </p:cNvSpPr>
          <p:nvPr userDrawn="1">
            <p:ph type="pic" sz="quarter" idx="17" hasCustomPrompt="1"/>
          </p:nvPr>
        </p:nvSpPr>
        <p:spPr>
          <a:xfrm>
            <a:off x="10798684" y="4707315"/>
            <a:ext cx="629562" cy="629562"/>
          </a:xfrm>
        </p:spPr>
        <p:txBody>
          <a:bodyPr>
            <a:normAutofit/>
          </a:bodyPr>
          <a:lstStyle>
            <a:lvl1pPr>
              <a:defRPr sz="1100"/>
            </a:lvl1pPr>
          </a:lstStyle>
          <a:p>
            <a:r>
              <a:rPr kumimoji="1" lang="en-US" altLang="ja-JP" dirty="0"/>
              <a:t>ICON</a:t>
            </a:r>
            <a:endParaRPr kumimoji="1" lang="ja-JP" altLang="en-US" dirty="0"/>
          </a:p>
        </p:txBody>
      </p:sp>
      <p:sp>
        <p:nvSpPr>
          <p:cNvPr id="15" name="図プレースホルダー 7"/>
          <p:cNvSpPr>
            <a:spLocks noGrp="1"/>
          </p:cNvSpPr>
          <p:nvPr userDrawn="1">
            <p:ph type="pic" sz="quarter" idx="18" hasCustomPrompt="1"/>
          </p:nvPr>
        </p:nvSpPr>
        <p:spPr>
          <a:xfrm>
            <a:off x="10798684" y="6071701"/>
            <a:ext cx="629562" cy="629562"/>
          </a:xfrm>
        </p:spPr>
        <p:txBody>
          <a:bodyPr>
            <a:normAutofit/>
          </a:bodyPr>
          <a:lstStyle>
            <a:lvl1pPr>
              <a:defRPr sz="1100"/>
            </a:lvl1pPr>
          </a:lstStyle>
          <a:p>
            <a:r>
              <a:rPr kumimoji="1" lang="en-US" altLang="ja-JP" dirty="0"/>
              <a:t>ICON</a:t>
            </a:r>
            <a:endParaRPr kumimoji="1" lang="ja-JP" altLang="en-US" dirty="0"/>
          </a:p>
        </p:txBody>
      </p:sp>
      <p:sp>
        <p:nvSpPr>
          <p:cNvPr id="16" name="図プレースホルダー 7"/>
          <p:cNvSpPr>
            <a:spLocks noGrp="1"/>
          </p:cNvSpPr>
          <p:nvPr userDrawn="1">
            <p:ph type="pic" sz="quarter" idx="19" hasCustomPrompt="1"/>
          </p:nvPr>
        </p:nvSpPr>
        <p:spPr>
          <a:xfrm>
            <a:off x="10798684" y="7436088"/>
            <a:ext cx="629562" cy="629562"/>
          </a:xfrm>
        </p:spPr>
        <p:txBody>
          <a:bodyPr>
            <a:normAutofit/>
          </a:bodyPr>
          <a:lstStyle>
            <a:lvl1pPr>
              <a:defRPr sz="11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31" hasCustomPrompt="1"/>
          </p:nvPr>
        </p:nvSpPr>
        <p:spPr>
          <a:xfrm>
            <a:off x="11572026" y="3048998"/>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2" hasCustomPrompt="1"/>
          </p:nvPr>
        </p:nvSpPr>
        <p:spPr>
          <a:xfrm>
            <a:off x="11572026" y="4443163"/>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userDrawn="1">
            <p:ph type="body" sz="quarter" idx="33" hasCustomPrompt="1"/>
          </p:nvPr>
        </p:nvSpPr>
        <p:spPr>
          <a:xfrm>
            <a:off x="11572026" y="581860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userDrawn="1">
            <p:ph type="body" sz="quarter" idx="34" hasCustomPrompt="1"/>
          </p:nvPr>
        </p:nvSpPr>
        <p:spPr>
          <a:xfrm>
            <a:off x="11572026" y="719455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userDrawn="1">
            <p:ph type="body" sz="quarter" idx="14" hasCustomPrompt="1"/>
          </p:nvPr>
        </p:nvSpPr>
        <p:spPr>
          <a:xfrm>
            <a:off x="1042306" y="3021842"/>
            <a:ext cx="6840760" cy="2213144"/>
          </a:xfrm>
        </p:spPr>
        <p:txBody>
          <a:bodyPr anchor="b">
            <a:noAutofit/>
          </a:bodyPr>
          <a:lstStyle>
            <a:lvl1pPr algn="l">
              <a:lnSpc>
                <a:spcPct val="100000"/>
              </a:lnSpc>
              <a:spcBef>
                <a:spcPts val="0"/>
              </a:spcBef>
              <a:defRPr sz="4400" spc="0" baseline="0">
                <a:solidFill>
                  <a:schemeClr val="tx2"/>
                </a:solidFill>
                <a:latin typeface="Route 159 Light" pitchFamily="50" charset="0"/>
              </a:defRPr>
            </a:lvl1pPr>
          </a:lstStyle>
          <a:p>
            <a:pPr lvl="0"/>
            <a:r>
              <a:rPr lang="en-US" altLang="ja-JP" dirty="0"/>
              <a:t>Text Here</a:t>
            </a:r>
            <a:endParaRPr lang="en-US" dirty="0"/>
          </a:p>
        </p:txBody>
      </p:sp>
      <p:sp>
        <p:nvSpPr>
          <p:cNvPr id="22" name="テキスト プレースホルダー 11"/>
          <p:cNvSpPr>
            <a:spLocks noGrp="1"/>
          </p:cNvSpPr>
          <p:nvPr userDrawn="1">
            <p:ph type="body" sz="quarter" idx="15" hasCustomPrompt="1"/>
          </p:nvPr>
        </p:nvSpPr>
        <p:spPr>
          <a:xfrm>
            <a:off x="1042306" y="6316961"/>
            <a:ext cx="6840760" cy="2554850"/>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1364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1000"/>
                                        <p:tgtEl>
                                          <p:spTgt spid="3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fade">
                                      <p:cBhvr>
                                        <p:cTn id="44" dur="500"/>
                                        <p:tgtEl>
                                          <p:spTgt spid="19">
                                            <p:txEl>
                                              <p:pRg st="0" end="0"/>
                                            </p:txEl>
                                          </p:spTgt>
                                        </p:tgtEl>
                                      </p:cBhvr>
                                    </p:animEffect>
                                  </p:childTnLst>
                                </p:cTn>
                              </p:par>
                            </p:childTnLst>
                          </p:cTn>
                        </p:par>
                        <p:par>
                          <p:cTn id="45" fill="hold">
                            <p:stCondLst>
                              <p:cond delay="50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1000"/>
                                        <p:tgtEl>
                                          <p:spTgt spid="37"/>
                                        </p:tgtEl>
                                      </p:cBhvr>
                                    </p:animEffect>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animEffect transition="in" filter="fade">
                                      <p:cBhvr>
                                        <p:cTn id="55" dur="500"/>
                                        <p:tgtEl>
                                          <p:spTgt spid="20">
                                            <p:txEl>
                                              <p:pRg st="0" end="0"/>
                                            </p:txEl>
                                          </p:spTgt>
                                        </p:tgtEl>
                                      </p:cBhvr>
                                    </p:animEffect>
                                  </p:childTnLst>
                                </p:cTn>
                              </p:par>
                            </p:childTnLst>
                          </p:cTn>
                        </p:par>
                        <p:par>
                          <p:cTn id="56" fill="hold">
                            <p:stCondLst>
                              <p:cond delay="6500"/>
                            </p:stCondLst>
                            <p:childTnLst>
                              <p:par>
                                <p:cTn id="57" presetID="2" presetClass="entr" presetSubtype="9" decel="100000" fill="hold" grpId="0" nodeType="afterEffect">
                                  <p:stCondLst>
                                    <p:cond delay="0"/>
                                  </p:stCondLst>
                                  <p:iterate type="wd">
                                    <p:tmPct val="10000"/>
                                  </p:iterate>
                                  <p:childTnLst>
                                    <p:set>
                                      <p:cBhvr>
                                        <p:cTn id="58" dur="1" fill="hold">
                                          <p:stCondLst>
                                            <p:cond delay="0"/>
                                          </p:stCondLst>
                                        </p:cTn>
                                        <p:tgtEl>
                                          <p:spTgt spid="21">
                                            <p:txEl>
                                              <p:pRg st="0" end="0"/>
                                            </p:txEl>
                                          </p:spTgt>
                                        </p:tgtEl>
                                        <p:attrNameLst>
                                          <p:attrName>style.visibility</p:attrName>
                                        </p:attrNameLst>
                                      </p:cBhvr>
                                      <p:to>
                                        <p:strVal val="visible"/>
                                      </p:to>
                                    </p:set>
                                    <p:anim calcmode="lin" valueType="num">
                                      <p:cBhvr additive="base">
                                        <p:cTn id="5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2" presetClass="entr" presetSubtype="8" decel="100000" fill="hold" grpId="0" nodeType="afterEffect">
                                  <p:stCondLst>
                                    <p:cond delay="50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0-#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3" grpId="0"/>
      <p:bldP spid="14" grpId="0"/>
      <p:bldP spid="15" grpId="0"/>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8" decel="100000" fill="hold" nodeType="after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 Point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8924620" y="4038600"/>
            <a:ext cx="137886" cy="6248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223905" y="3285719"/>
            <a:ext cx="137886" cy="700128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523189" y="4989169"/>
            <a:ext cx="137889" cy="52978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625334" y="7342910"/>
            <a:ext cx="137888" cy="294409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8326050" y="5686379"/>
            <a:ext cx="136227" cy="4600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22476" y="6692619"/>
            <a:ext cx="137886" cy="359438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rot="16200000">
            <a:off x="5841639" y="1306532"/>
            <a:ext cx="136802" cy="7502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121100" y="4475678"/>
            <a:ext cx="1163782" cy="116378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3694948" y="2772229"/>
            <a:ext cx="1163782" cy="11637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656659" y="6179128"/>
            <a:ext cx="1163782" cy="116378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5846539" y="5172888"/>
            <a:ext cx="1163782" cy="11637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3434874" y="3525108"/>
            <a:ext cx="1163782" cy="11637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userDrawn="1"/>
        </p:nvSpPr>
        <p:spPr>
          <a:xfrm>
            <a:off x="14016765" y="6820669"/>
            <a:ext cx="1163782" cy="11637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rot="16200000">
            <a:off x="6759255" y="3628311"/>
            <a:ext cx="136801" cy="62654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rot="16200000">
            <a:off x="6957844" y="1018572"/>
            <a:ext cx="136800" cy="46710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rot="16200000">
            <a:off x="11175710" y="1787510"/>
            <a:ext cx="136800" cy="4638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rot="16200000">
            <a:off x="12127376" y="1885054"/>
            <a:ext cx="136800" cy="77394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rot="16200000">
            <a:off x="11349918" y="4609576"/>
            <a:ext cx="136800" cy="5585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a:spLocks noChangeAspect="1"/>
          </p:cNvSpPr>
          <p:nvPr userDrawn="1"/>
        </p:nvSpPr>
        <p:spPr>
          <a:xfrm rot="5400000" flipH="1" flipV="1">
            <a:off x="9224992" y="3285719"/>
            <a:ext cx="136800" cy="136800"/>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a:spLocks noChangeAspect="1"/>
          </p:cNvSpPr>
          <p:nvPr userDrawn="1"/>
        </p:nvSpPr>
        <p:spPr>
          <a:xfrm rot="5400000" flipH="1" flipV="1">
            <a:off x="9524279" y="4989172"/>
            <a:ext cx="136800" cy="136800"/>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a:spLocks noChangeAspect="1"/>
          </p:cNvSpPr>
          <p:nvPr userDrawn="1"/>
        </p:nvSpPr>
        <p:spPr>
          <a:xfrm rot="5400000" flipH="1" flipV="1">
            <a:off x="9823564" y="6692618"/>
            <a:ext cx="136800" cy="136800"/>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p:cNvSpPr>
            <a:spLocks noChangeAspect="1"/>
          </p:cNvSpPr>
          <p:nvPr userDrawn="1"/>
        </p:nvSpPr>
        <p:spPr>
          <a:xfrm rot="16200000" flipV="1">
            <a:off x="8325477" y="5686380"/>
            <a:ext cx="136800" cy="1368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a:spLocks noChangeAspect="1"/>
          </p:cNvSpPr>
          <p:nvPr userDrawn="1"/>
        </p:nvSpPr>
        <p:spPr>
          <a:xfrm rot="16200000" flipV="1">
            <a:off x="8924620" y="4038599"/>
            <a:ext cx="136800" cy="1368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直角三角形 33"/>
          <p:cNvSpPr>
            <a:spLocks noChangeAspect="1"/>
          </p:cNvSpPr>
          <p:nvPr userDrawn="1"/>
        </p:nvSpPr>
        <p:spPr>
          <a:xfrm rot="16200000" flipV="1">
            <a:off x="8626554" y="7334159"/>
            <a:ext cx="136800" cy="136800"/>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図プレースホルダー 7"/>
          <p:cNvSpPr>
            <a:spLocks noGrp="1"/>
          </p:cNvSpPr>
          <p:nvPr>
            <p:ph type="pic" sz="quarter" idx="16" hasCustomPrompt="1"/>
          </p:nvPr>
        </p:nvSpPr>
        <p:spPr>
          <a:xfrm>
            <a:off x="3999721" y="3077002"/>
            <a:ext cx="554236" cy="554236"/>
          </a:xfrm>
        </p:spPr>
        <p:txBody>
          <a:bodyPr>
            <a:normAutofit/>
          </a:bodyPr>
          <a:lstStyle>
            <a:lvl1pPr>
              <a:defRPr sz="1100"/>
            </a:lvl1pPr>
          </a:lstStyle>
          <a:p>
            <a:r>
              <a:rPr kumimoji="1" lang="en-US" altLang="ja-JP" dirty="0"/>
              <a:t>ICON</a:t>
            </a:r>
            <a:endParaRPr kumimoji="1" lang="ja-JP" altLang="en-US" dirty="0"/>
          </a:p>
        </p:txBody>
      </p:sp>
      <p:sp>
        <p:nvSpPr>
          <p:cNvPr id="37" name="図プレースホルダー 7"/>
          <p:cNvSpPr>
            <a:spLocks noGrp="1"/>
          </p:cNvSpPr>
          <p:nvPr>
            <p:ph type="pic" sz="quarter" idx="17" hasCustomPrompt="1"/>
          </p:nvPr>
        </p:nvSpPr>
        <p:spPr>
          <a:xfrm>
            <a:off x="13739647" y="3829881"/>
            <a:ext cx="554236" cy="554236"/>
          </a:xfrm>
        </p:spPr>
        <p:txBody>
          <a:bodyPr>
            <a:normAutofit/>
          </a:bodyPr>
          <a:lstStyle>
            <a:lvl1pPr>
              <a:defRPr sz="1100"/>
            </a:lvl1pPr>
          </a:lstStyle>
          <a:p>
            <a:r>
              <a:rPr kumimoji="1" lang="en-US" altLang="ja-JP" dirty="0"/>
              <a:t>ICON</a:t>
            </a:r>
            <a:endParaRPr kumimoji="1" lang="ja-JP" altLang="en-US" dirty="0"/>
          </a:p>
        </p:txBody>
      </p:sp>
      <p:sp>
        <p:nvSpPr>
          <p:cNvPr id="38" name="図プレースホルダー 7"/>
          <p:cNvSpPr>
            <a:spLocks noGrp="1"/>
          </p:cNvSpPr>
          <p:nvPr>
            <p:ph type="pic" sz="quarter" idx="18" hasCustomPrompt="1"/>
          </p:nvPr>
        </p:nvSpPr>
        <p:spPr>
          <a:xfrm>
            <a:off x="1425873" y="4780451"/>
            <a:ext cx="554236" cy="554236"/>
          </a:xfrm>
        </p:spPr>
        <p:txBody>
          <a:bodyPr>
            <a:normAutofit/>
          </a:bodyPr>
          <a:lstStyle>
            <a:lvl1pPr>
              <a:defRPr sz="1100"/>
            </a:lvl1pPr>
          </a:lstStyle>
          <a:p>
            <a:r>
              <a:rPr kumimoji="1" lang="en-US" altLang="ja-JP" dirty="0"/>
              <a:t>ICON</a:t>
            </a:r>
            <a:endParaRPr kumimoji="1" lang="ja-JP" altLang="en-US" dirty="0"/>
          </a:p>
        </p:txBody>
      </p:sp>
      <p:sp>
        <p:nvSpPr>
          <p:cNvPr id="39" name="図プレースホルダー 7"/>
          <p:cNvSpPr>
            <a:spLocks noGrp="1"/>
          </p:cNvSpPr>
          <p:nvPr>
            <p:ph type="pic" sz="quarter" idx="19" hasCustomPrompt="1"/>
          </p:nvPr>
        </p:nvSpPr>
        <p:spPr>
          <a:xfrm>
            <a:off x="2961432" y="6483901"/>
            <a:ext cx="554236" cy="554236"/>
          </a:xfrm>
        </p:spPr>
        <p:txBody>
          <a:bodyPr>
            <a:normAutofit/>
          </a:bodyPr>
          <a:lstStyle>
            <a:lvl1pPr>
              <a:defRPr sz="1100"/>
            </a:lvl1pPr>
          </a:lstStyle>
          <a:p>
            <a:r>
              <a:rPr kumimoji="1" lang="en-US" altLang="ja-JP" dirty="0"/>
              <a:t>ICON</a:t>
            </a:r>
            <a:endParaRPr kumimoji="1" lang="ja-JP" altLang="en-US" dirty="0"/>
          </a:p>
        </p:txBody>
      </p:sp>
      <p:sp>
        <p:nvSpPr>
          <p:cNvPr id="40" name="図プレースホルダー 7"/>
          <p:cNvSpPr>
            <a:spLocks noGrp="1"/>
          </p:cNvSpPr>
          <p:nvPr>
            <p:ph type="pic" sz="quarter" idx="20" hasCustomPrompt="1"/>
          </p:nvPr>
        </p:nvSpPr>
        <p:spPr>
          <a:xfrm>
            <a:off x="16151312" y="5477661"/>
            <a:ext cx="554236" cy="554236"/>
          </a:xfrm>
        </p:spPr>
        <p:txBody>
          <a:bodyPr>
            <a:normAutofit/>
          </a:bodyPr>
          <a:lstStyle>
            <a:lvl1pPr>
              <a:defRPr sz="1100"/>
            </a:lvl1pPr>
          </a:lstStyle>
          <a:p>
            <a:r>
              <a:rPr kumimoji="1" lang="en-US" altLang="ja-JP" dirty="0"/>
              <a:t>ICON</a:t>
            </a:r>
            <a:endParaRPr kumimoji="1" lang="ja-JP" altLang="en-US" dirty="0"/>
          </a:p>
        </p:txBody>
      </p:sp>
      <p:sp>
        <p:nvSpPr>
          <p:cNvPr id="41" name="図プレースホルダー 7"/>
          <p:cNvSpPr>
            <a:spLocks noGrp="1"/>
          </p:cNvSpPr>
          <p:nvPr>
            <p:ph type="pic" sz="quarter" idx="21" hasCustomPrompt="1"/>
          </p:nvPr>
        </p:nvSpPr>
        <p:spPr>
          <a:xfrm>
            <a:off x="14321538" y="7125441"/>
            <a:ext cx="554236" cy="554236"/>
          </a:xfrm>
        </p:spPr>
        <p:txBody>
          <a:bodyPr>
            <a:normAutofit/>
          </a:bodyPr>
          <a:lstStyle>
            <a:lvl1pPr>
              <a:defRPr sz="1100"/>
            </a:lvl1pPr>
          </a:lstStyle>
          <a:p>
            <a:r>
              <a:rPr kumimoji="1" lang="en-US" altLang="ja-JP" dirty="0"/>
              <a:t>ICON</a:t>
            </a:r>
            <a:endParaRPr kumimoji="1" lang="ja-JP" altLang="en-US" dirty="0"/>
          </a:p>
        </p:txBody>
      </p:sp>
      <p:sp>
        <p:nvSpPr>
          <p:cNvPr id="42" name="テキスト プレースホルダー 6"/>
          <p:cNvSpPr>
            <a:spLocks noGrp="1"/>
          </p:cNvSpPr>
          <p:nvPr>
            <p:ph type="body" sz="quarter" idx="22" hasCustomPrompt="1"/>
          </p:nvPr>
        </p:nvSpPr>
        <p:spPr>
          <a:xfrm>
            <a:off x="4858730" y="2647019"/>
            <a:ext cx="4202689"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3" hasCustomPrompt="1"/>
          </p:nvPr>
        </p:nvSpPr>
        <p:spPr>
          <a:xfrm>
            <a:off x="4856423" y="3460670"/>
            <a:ext cx="3770131"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テキスト プレースホルダー 6"/>
          <p:cNvSpPr>
            <a:spLocks noGrp="1"/>
          </p:cNvSpPr>
          <p:nvPr>
            <p:ph type="body" sz="quarter" idx="24" hasCustomPrompt="1"/>
          </p:nvPr>
        </p:nvSpPr>
        <p:spPr>
          <a:xfrm>
            <a:off x="2294338" y="4352219"/>
            <a:ext cx="5602753"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25" hasCustomPrompt="1"/>
          </p:nvPr>
        </p:nvSpPr>
        <p:spPr>
          <a:xfrm>
            <a:off x="2292031" y="5165871"/>
            <a:ext cx="5618914" cy="916274"/>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6" hasCustomPrompt="1"/>
          </p:nvPr>
        </p:nvSpPr>
        <p:spPr>
          <a:xfrm>
            <a:off x="3822748" y="6055668"/>
            <a:ext cx="4202689"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47" name="テキスト プレースホルダー 6"/>
          <p:cNvSpPr>
            <a:spLocks noGrp="1"/>
          </p:cNvSpPr>
          <p:nvPr>
            <p:ph type="body" sz="quarter" idx="27" hasCustomPrompt="1"/>
          </p:nvPr>
        </p:nvSpPr>
        <p:spPr>
          <a:xfrm>
            <a:off x="3820441" y="6869319"/>
            <a:ext cx="4173632"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28" hasCustomPrompt="1"/>
          </p:nvPr>
        </p:nvSpPr>
        <p:spPr>
          <a:xfrm>
            <a:off x="9832866" y="3407702"/>
            <a:ext cx="3602008"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9" hasCustomPrompt="1"/>
          </p:nvPr>
        </p:nvSpPr>
        <p:spPr>
          <a:xfrm>
            <a:off x="9822476" y="4175400"/>
            <a:ext cx="3612398"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2" name="テキスト プレースホルダー 6"/>
          <p:cNvSpPr>
            <a:spLocks noGrp="1"/>
          </p:cNvSpPr>
          <p:nvPr>
            <p:ph type="body" sz="quarter" idx="30" hasCustomPrompt="1"/>
          </p:nvPr>
        </p:nvSpPr>
        <p:spPr>
          <a:xfrm>
            <a:off x="10252364" y="5008647"/>
            <a:ext cx="5555810" cy="720080"/>
          </a:xfrm>
        </p:spPr>
        <p:txBody>
          <a:bodyPr anchor="t">
            <a:noAutofit/>
          </a:bodyPr>
          <a:lstStyle>
            <a:lvl1pPr algn="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1" hasCustomPrompt="1"/>
          </p:nvPr>
        </p:nvSpPr>
        <p:spPr>
          <a:xfrm>
            <a:off x="10236338" y="5776345"/>
            <a:ext cx="5571836"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テキスト プレースホルダー 6"/>
          <p:cNvSpPr>
            <a:spLocks noGrp="1"/>
          </p:cNvSpPr>
          <p:nvPr>
            <p:ph type="body" sz="quarter" idx="32" hasCustomPrompt="1"/>
          </p:nvPr>
        </p:nvSpPr>
        <p:spPr>
          <a:xfrm>
            <a:off x="10249294" y="6703262"/>
            <a:ext cx="3739229" cy="720080"/>
          </a:xfrm>
        </p:spPr>
        <p:txBody>
          <a:bodyPr anchor="t">
            <a:noAutofit/>
          </a:bodyPr>
          <a:lstStyle>
            <a:lvl1pPr algn="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33" hasCustomPrompt="1"/>
          </p:nvPr>
        </p:nvSpPr>
        <p:spPr>
          <a:xfrm>
            <a:off x="10238508" y="7470960"/>
            <a:ext cx="3750015"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232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1500"/>
                            </p:stCondLst>
                            <p:childTnLst>
                              <p:par>
                                <p:cTn id="34" presetID="2" presetClass="entr" presetSubtype="8" decel="100000" fill="hold" grpId="0" nodeType="afterEffect">
                                  <p:stCondLst>
                                    <p:cond delay="250"/>
                                  </p:stCondLst>
                                  <p:childTnLst>
                                    <p:set>
                                      <p:cBhvr>
                                        <p:cTn id="35" dur="1" fill="hold">
                                          <p:stCondLst>
                                            <p:cond delay="0"/>
                                          </p:stCondLst>
                                        </p:cTn>
                                        <p:tgtEl>
                                          <p:spTgt spid="52">
                                            <p:txEl>
                                              <p:pRg st="0" end="0"/>
                                            </p:txEl>
                                          </p:spTgt>
                                        </p:tgtEl>
                                        <p:attrNameLst>
                                          <p:attrName>style.visibility</p:attrName>
                                        </p:attrNameLst>
                                      </p:cBhvr>
                                      <p:to>
                                        <p:strVal val="visible"/>
                                      </p:to>
                                    </p:set>
                                    <p:anim calcmode="lin" valueType="num">
                                      <p:cBhvr additive="base">
                                        <p:cTn id="36"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2">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53">
                                            <p:txEl>
                                              <p:pRg st="0" end="0"/>
                                            </p:txEl>
                                          </p:spTgt>
                                        </p:tgtEl>
                                        <p:attrNameLst>
                                          <p:attrName>style.visibility</p:attrName>
                                        </p:attrNameLst>
                                      </p:cBhvr>
                                      <p:to>
                                        <p:strVal val="visible"/>
                                      </p:to>
                                    </p:set>
                                    <p:anim calcmode="lin" valueType="num">
                                      <p:cBhvr additive="base">
                                        <p:cTn id="40"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2250"/>
                            </p:stCondLst>
                            <p:childTnLst>
                              <p:par>
                                <p:cTn id="43" presetID="22" presetClass="entr" presetSubtype="4" fill="hold" grpId="0" nodeType="afterEffect">
                                  <p:stCondLst>
                                    <p:cond delay="25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right)">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fltVal val="0"/>
                                          </p:val>
                                        </p:tav>
                                        <p:tav tm="100000">
                                          <p:val>
                                            <p:strVal val="#ppt_h"/>
                                          </p:val>
                                        </p:tav>
                                      </p:tavLst>
                                    </p:anim>
                                    <p:animEffect transition="in" filter="fade">
                                      <p:cBhvr>
                                        <p:cTn id="57" dur="500"/>
                                        <p:tgtEl>
                                          <p:spTgt spid="35"/>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childTnLst>
                          </p:cTn>
                        </p:par>
                        <p:par>
                          <p:cTn id="63" fill="hold">
                            <p:stCondLst>
                              <p:cond delay="3500"/>
                            </p:stCondLst>
                            <p:childTnLst>
                              <p:par>
                                <p:cTn id="64" presetID="2" presetClass="entr" presetSubtype="2" decel="100000" fill="hold" grpId="0" nodeType="afterEffect">
                                  <p:stCondLst>
                                    <p:cond delay="250"/>
                                  </p:stCondLst>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5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72" fill="hold">
                            <p:stCondLst>
                              <p:cond delay="4250"/>
                            </p:stCondLst>
                            <p:childTnLst>
                              <p:par>
                                <p:cTn id="73" presetID="22" presetClass="entr" presetSubtype="4" fill="hold" grpId="0" nodeType="afterEffect">
                                  <p:stCondLst>
                                    <p:cond delay="25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par>
                          <p:cTn id="76" fill="hold">
                            <p:stCondLst>
                              <p:cond delay="5000"/>
                            </p:stCondLst>
                            <p:childTnLst>
                              <p:par>
                                <p:cTn id="77" presetID="22" presetClass="entr" presetSubtype="8"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left)">
                                      <p:cBhvr>
                                        <p:cTn id="79" dur="500"/>
                                        <p:tgtEl>
                                          <p:spTgt spid="2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 calcmode="lin" valueType="num">
                                      <p:cBhvr>
                                        <p:cTn id="90" dur="500" fill="hold"/>
                                        <p:tgtEl>
                                          <p:spTgt spid="41"/>
                                        </p:tgtEl>
                                        <p:attrNameLst>
                                          <p:attrName>ppt_w</p:attrName>
                                        </p:attrNameLst>
                                      </p:cBhvr>
                                      <p:tavLst>
                                        <p:tav tm="0">
                                          <p:val>
                                            <p:fltVal val="0"/>
                                          </p:val>
                                        </p:tav>
                                        <p:tav tm="100000">
                                          <p:val>
                                            <p:strVal val="#ppt_w"/>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Effect transition="in" filter="fade">
                                      <p:cBhvr>
                                        <p:cTn id="92" dur="500"/>
                                        <p:tgtEl>
                                          <p:spTgt spid="41"/>
                                        </p:tgtEl>
                                      </p:cBhvr>
                                    </p:animEffect>
                                  </p:childTnLst>
                                </p:cTn>
                              </p:par>
                            </p:childTnLst>
                          </p:cTn>
                        </p:par>
                        <p:par>
                          <p:cTn id="93" fill="hold">
                            <p:stCondLst>
                              <p:cond delay="5500"/>
                            </p:stCondLst>
                            <p:childTnLst>
                              <p:par>
                                <p:cTn id="94" presetID="2" presetClass="entr" presetSubtype="8" decel="100000" fill="hold" grpId="0" nodeType="afterEffect">
                                  <p:stCondLst>
                                    <p:cond delay="250"/>
                                  </p:stCondLst>
                                  <p:childTnLst>
                                    <p:set>
                                      <p:cBhvr>
                                        <p:cTn id="95" dur="1" fill="hold">
                                          <p:stCondLst>
                                            <p:cond delay="0"/>
                                          </p:stCondLst>
                                        </p:cTn>
                                        <p:tgtEl>
                                          <p:spTgt spid="54">
                                            <p:txEl>
                                              <p:pRg st="0" end="0"/>
                                            </p:txEl>
                                          </p:spTgt>
                                        </p:tgtEl>
                                        <p:attrNameLst>
                                          <p:attrName>style.visibility</p:attrName>
                                        </p:attrNameLst>
                                      </p:cBhvr>
                                      <p:to>
                                        <p:strVal val="visible"/>
                                      </p:to>
                                    </p:set>
                                    <p:anim calcmode="lin" valueType="num">
                                      <p:cBhvr additive="base">
                                        <p:cTn id="96" dur="5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54">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250"/>
                                  </p:stCondLst>
                                  <p:childTnLst>
                                    <p:set>
                                      <p:cBhvr>
                                        <p:cTn id="99" dur="1" fill="hold">
                                          <p:stCondLst>
                                            <p:cond delay="0"/>
                                          </p:stCondLst>
                                        </p:cTn>
                                        <p:tgtEl>
                                          <p:spTgt spid="55">
                                            <p:txEl>
                                              <p:pRg st="0" end="0"/>
                                            </p:txEl>
                                          </p:spTgt>
                                        </p:tgtEl>
                                        <p:attrNameLst>
                                          <p:attrName>style.visibility</p:attrName>
                                        </p:attrNameLst>
                                      </p:cBhvr>
                                      <p:to>
                                        <p:strVal val="visible"/>
                                      </p:to>
                                    </p:set>
                                    <p:anim calcmode="lin" valueType="num">
                                      <p:cBhvr additive="base">
                                        <p:cTn id="100"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02" fill="hold">
                            <p:stCondLst>
                              <p:cond delay="6250"/>
                            </p:stCondLst>
                            <p:childTnLst>
                              <p:par>
                                <p:cTn id="103" presetID="22" presetClass="entr" presetSubtype="4" fill="hold" grpId="0" nodeType="afterEffect">
                                  <p:stCondLst>
                                    <p:cond delay="250"/>
                                  </p:stCondLst>
                                  <p:childTnLst>
                                    <p:set>
                                      <p:cBhvr>
                                        <p:cTn id="104" dur="1" fill="hold">
                                          <p:stCondLst>
                                            <p:cond delay="0"/>
                                          </p:stCondLst>
                                        </p:cTn>
                                        <p:tgtEl>
                                          <p:spTgt spid="10"/>
                                        </p:tgtEl>
                                        <p:attrNameLst>
                                          <p:attrName>style.visibility</p:attrName>
                                        </p:attrNameLst>
                                      </p:cBhvr>
                                      <p:to>
                                        <p:strVal val="visible"/>
                                      </p:to>
                                    </p:set>
                                    <p:animEffect transition="in" filter="wipe(down)">
                                      <p:cBhvr>
                                        <p:cTn id="105" dur="500"/>
                                        <p:tgtEl>
                                          <p:spTgt spid="10"/>
                                        </p:tgtEl>
                                      </p:cBhvr>
                                    </p:animEffect>
                                  </p:childTnLst>
                                </p:cTn>
                              </p:par>
                            </p:childTnLst>
                          </p:cTn>
                        </p:par>
                        <p:par>
                          <p:cTn id="106" fill="hold">
                            <p:stCondLst>
                              <p:cond delay="7000"/>
                            </p:stCondLst>
                            <p:childTnLst>
                              <p:par>
                                <p:cTn id="107" presetID="22" presetClass="entr" presetSubtype="2" fill="hold" grpId="0" nodeType="after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wipe(right)">
                                      <p:cBhvr>
                                        <p:cTn id="109" dur="500"/>
                                        <p:tgtEl>
                                          <p:spTgt spid="16"/>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right)">
                                      <p:cBhvr>
                                        <p:cTn id="112" dur="500"/>
                                        <p:tgtEl>
                                          <p:spTgt spid="30"/>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p:cTn id="115" dur="500" fill="hold"/>
                                        <p:tgtEl>
                                          <p:spTgt spid="17"/>
                                        </p:tgtEl>
                                        <p:attrNameLst>
                                          <p:attrName>ppt_w</p:attrName>
                                        </p:attrNameLst>
                                      </p:cBhvr>
                                      <p:tavLst>
                                        <p:tav tm="0">
                                          <p:val>
                                            <p:fltVal val="0"/>
                                          </p:val>
                                        </p:tav>
                                        <p:tav tm="100000">
                                          <p:val>
                                            <p:strVal val="#ppt_w"/>
                                          </p:val>
                                        </p:tav>
                                      </p:tavLst>
                                    </p:anim>
                                    <p:anim calcmode="lin" valueType="num">
                                      <p:cBhvr>
                                        <p:cTn id="116" dur="500" fill="hold"/>
                                        <p:tgtEl>
                                          <p:spTgt spid="17"/>
                                        </p:tgtEl>
                                        <p:attrNameLst>
                                          <p:attrName>ppt_h</p:attrName>
                                        </p:attrNameLst>
                                      </p:cBhvr>
                                      <p:tavLst>
                                        <p:tav tm="0">
                                          <p:val>
                                            <p:fltVal val="0"/>
                                          </p:val>
                                        </p:tav>
                                        <p:tav tm="100000">
                                          <p:val>
                                            <p:strVal val="#ppt_h"/>
                                          </p:val>
                                        </p:tav>
                                      </p:tavLst>
                                    </p:anim>
                                    <p:animEffect transition="in" filter="fade">
                                      <p:cBhvr>
                                        <p:cTn id="117" dur="500"/>
                                        <p:tgtEl>
                                          <p:spTgt spid="17"/>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p:cTn id="120" dur="500" fill="hold"/>
                                        <p:tgtEl>
                                          <p:spTgt spid="38"/>
                                        </p:tgtEl>
                                        <p:attrNameLst>
                                          <p:attrName>ppt_w</p:attrName>
                                        </p:attrNameLst>
                                      </p:cBhvr>
                                      <p:tavLst>
                                        <p:tav tm="0">
                                          <p:val>
                                            <p:fltVal val="0"/>
                                          </p:val>
                                        </p:tav>
                                        <p:tav tm="100000">
                                          <p:val>
                                            <p:strVal val="#ppt_w"/>
                                          </p:val>
                                        </p:tav>
                                      </p:tavLst>
                                    </p:anim>
                                    <p:anim calcmode="lin" valueType="num">
                                      <p:cBhvr>
                                        <p:cTn id="121" dur="500" fill="hold"/>
                                        <p:tgtEl>
                                          <p:spTgt spid="38"/>
                                        </p:tgtEl>
                                        <p:attrNameLst>
                                          <p:attrName>ppt_h</p:attrName>
                                        </p:attrNameLst>
                                      </p:cBhvr>
                                      <p:tavLst>
                                        <p:tav tm="0">
                                          <p:val>
                                            <p:fltVal val="0"/>
                                          </p:val>
                                        </p:tav>
                                        <p:tav tm="100000">
                                          <p:val>
                                            <p:strVal val="#ppt_h"/>
                                          </p:val>
                                        </p:tav>
                                      </p:tavLst>
                                    </p:anim>
                                    <p:animEffect transition="in" filter="fade">
                                      <p:cBhvr>
                                        <p:cTn id="122" dur="500"/>
                                        <p:tgtEl>
                                          <p:spTgt spid="38"/>
                                        </p:tgtEl>
                                      </p:cBhvr>
                                    </p:animEffect>
                                  </p:childTnLst>
                                </p:cTn>
                              </p:par>
                            </p:childTnLst>
                          </p:cTn>
                        </p:par>
                        <p:par>
                          <p:cTn id="123" fill="hold">
                            <p:stCondLst>
                              <p:cond delay="7500"/>
                            </p:stCondLst>
                            <p:childTnLst>
                              <p:par>
                                <p:cTn id="124" presetID="2" presetClass="entr" presetSubtype="2" decel="100000" fill="hold" grpId="0" nodeType="afterEffect">
                                  <p:stCondLst>
                                    <p:cond delay="250"/>
                                  </p:stCondLst>
                                  <p:childTnLst>
                                    <p:set>
                                      <p:cBhvr>
                                        <p:cTn id="125" dur="1" fill="hold">
                                          <p:stCondLst>
                                            <p:cond delay="0"/>
                                          </p:stCondLst>
                                        </p:cTn>
                                        <p:tgtEl>
                                          <p:spTgt spid="44">
                                            <p:txEl>
                                              <p:pRg st="0" end="0"/>
                                            </p:txEl>
                                          </p:spTgt>
                                        </p:tgtEl>
                                        <p:attrNameLst>
                                          <p:attrName>style.visibility</p:attrName>
                                        </p:attrNameLst>
                                      </p:cBhvr>
                                      <p:to>
                                        <p:strVal val="visible"/>
                                      </p:to>
                                    </p:set>
                                    <p:anim calcmode="lin" valueType="num">
                                      <p:cBhvr additive="base">
                                        <p:cTn id="126"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127" dur="500" fill="hold"/>
                                        <p:tgtEl>
                                          <p:spTgt spid="44">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250"/>
                                  </p:stCondLst>
                                  <p:childTnLst>
                                    <p:set>
                                      <p:cBhvr>
                                        <p:cTn id="129" dur="1" fill="hold">
                                          <p:stCondLst>
                                            <p:cond delay="0"/>
                                          </p:stCondLst>
                                        </p:cTn>
                                        <p:tgtEl>
                                          <p:spTgt spid="45">
                                            <p:txEl>
                                              <p:pRg st="0" end="0"/>
                                            </p:txEl>
                                          </p:spTgt>
                                        </p:tgtEl>
                                        <p:attrNameLst>
                                          <p:attrName>style.visibility</p:attrName>
                                        </p:attrNameLst>
                                      </p:cBhvr>
                                      <p:to>
                                        <p:strVal val="visible"/>
                                      </p:to>
                                    </p:set>
                                    <p:anim calcmode="lin" valueType="num">
                                      <p:cBhvr additive="base">
                                        <p:cTn id="130"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132" fill="hold">
                            <p:stCondLst>
                              <p:cond delay="8250"/>
                            </p:stCondLst>
                            <p:childTnLst>
                              <p:par>
                                <p:cTn id="133" presetID="22" presetClass="entr" presetSubtype="4" fill="hold" grpId="0" nodeType="afterEffect">
                                  <p:stCondLst>
                                    <p:cond delay="250"/>
                                  </p:stCondLst>
                                  <p:childTnLst>
                                    <p:set>
                                      <p:cBhvr>
                                        <p:cTn id="134" dur="1" fill="hold">
                                          <p:stCondLst>
                                            <p:cond delay="0"/>
                                          </p:stCondLst>
                                        </p:cTn>
                                        <p:tgtEl>
                                          <p:spTgt spid="5"/>
                                        </p:tgtEl>
                                        <p:attrNameLst>
                                          <p:attrName>style.visibility</p:attrName>
                                        </p:attrNameLst>
                                      </p:cBhvr>
                                      <p:to>
                                        <p:strVal val="visible"/>
                                      </p:to>
                                    </p:set>
                                    <p:animEffect transition="in" filter="wipe(down)">
                                      <p:cBhvr>
                                        <p:cTn id="135" dur="500"/>
                                        <p:tgtEl>
                                          <p:spTgt spid="5"/>
                                        </p:tgtEl>
                                      </p:cBhvr>
                                    </p:animEffect>
                                  </p:childTnLst>
                                </p:cTn>
                              </p:par>
                            </p:childTnLst>
                          </p:cTn>
                        </p:par>
                        <p:par>
                          <p:cTn id="136" fill="hold">
                            <p:stCondLst>
                              <p:cond delay="9000"/>
                            </p:stCondLst>
                            <p:childTnLst>
                              <p:par>
                                <p:cTn id="137" presetID="22" presetClass="entr" presetSubtype="8" fill="hold" grpId="0"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wipe(left)">
                                      <p:cBhvr>
                                        <p:cTn id="139" dur="500"/>
                                        <p:tgtEl>
                                          <p:spTgt spid="25"/>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wipe(left)">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21"/>
                                        </p:tgtEl>
                                        <p:attrNameLst>
                                          <p:attrName>style.visibility</p:attrName>
                                        </p:attrNameLst>
                                      </p:cBhvr>
                                      <p:to>
                                        <p:strVal val="visible"/>
                                      </p:to>
                                    </p:set>
                                    <p:anim calcmode="lin" valueType="num">
                                      <p:cBhvr>
                                        <p:cTn id="145" dur="500" fill="hold"/>
                                        <p:tgtEl>
                                          <p:spTgt spid="21"/>
                                        </p:tgtEl>
                                        <p:attrNameLst>
                                          <p:attrName>ppt_w</p:attrName>
                                        </p:attrNameLst>
                                      </p:cBhvr>
                                      <p:tavLst>
                                        <p:tav tm="0">
                                          <p:val>
                                            <p:fltVal val="0"/>
                                          </p:val>
                                        </p:tav>
                                        <p:tav tm="100000">
                                          <p:val>
                                            <p:strVal val="#ppt_w"/>
                                          </p:val>
                                        </p:tav>
                                      </p:tavLst>
                                    </p:anim>
                                    <p:anim calcmode="lin" valueType="num">
                                      <p:cBhvr>
                                        <p:cTn id="146" dur="500" fill="hold"/>
                                        <p:tgtEl>
                                          <p:spTgt spid="21"/>
                                        </p:tgtEl>
                                        <p:attrNameLst>
                                          <p:attrName>ppt_h</p:attrName>
                                        </p:attrNameLst>
                                      </p:cBhvr>
                                      <p:tavLst>
                                        <p:tav tm="0">
                                          <p:val>
                                            <p:fltVal val="0"/>
                                          </p:val>
                                        </p:tav>
                                        <p:tav tm="100000">
                                          <p:val>
                                            <p:strVal val="#ppt_h"/>
                                          </p:val>
                                        </p:tav>
                                      </p:tavLst>
                                    </p:anim>
                                    <p:animEffect transition="in" filter="fade">
                                      <p:cBhvr>
                                        <p:cTn id="147" dur="500"/>
                                        <p:tgtEl>
                                          <p:spTgt spid="21"/>
                                        </p:tgtEl>
                                      </p:cBhvr>
                                    </p:animEffect>
                                  </p:childTnLst>
                                </p:cTn>
                              </p:par>
                              <p:par>
                                <p:cTn id="148" presetID="53" presetClass="entr" presetSubtype="16" fill="hold" grpId="0" nodeType="withEffect">
                                  <p:stCondLst>
                                    <p:cond delay="0"/>
                                  </p:stCondLst>
                                  <p:childTnLst>
                                    <p:set>
                                      <p:cBhvr>
                                        <p:cTn id="149" dur="1" fill="hold">
                                          <p:stCondLst>
                                            <p:cond delay="0"/>
                                          </p:stCondLst>
                                        </p:cTn>
                                        <p:tgtEl>
                                          <p:spTgt spid="37"/>
                                        </p:tgtEl>
                                        <p:attrNameLst>
                                          <p:attrName>style.visibility</p:attrName>
                                        </p:attrNameLst>
                                      </p:cBhvr>
                                      <p:to>
                                        <p:strVal val="visible"/>
                                      </p:to>
                                    </p:set>
                                    <p:anim calcmode="lin" valueType="num">
                                      <p:cBhvr>
                                        <p:cTn id="150" dur="500" fill="hold"/>
                                        <p:tgtEl>
                                          <p:spTgt spid="37"/>
                                        </p:tgtEl>
                                        <p:attrNameLst>
                                          <p:attrName>ppt_w</p:attrName>
                                        </p:attrNameLst>
                                      </p:cBhvr>
                                      <p:tavLst>
                                        <p:tav tm="0">
                                          <p:val>
                                            <p:fltVal val="0"/>
                                          </p:val>
                                        </p:tav>
                                        <p:tav tm="100000">
                                          <p:val>
                                            <p:strVal val="#ppt_w"/>
                                          </p:val>
                                        </p:tav>
                                      </p:tavLst>
                                    </p:anim>
                                    <p:anim calcmode="lin" valueType="num">
                                      <p:cBhvr>
                                        <p:cTn id="151" dur="500" fill="hold"/>
                                        <p:tgtEl>
                                          <p:spTgt spid="37"/>
                                        </p:tgtEl>
                                        <p:attrNameLst>
                                          <p:attrName>ppt_h</p:attrName>
                                        </p:attrNameLst>
                                      </p:cBhvr>
                                      <p:tavLst>
                                        <p:tav tm="0">
                                          <p:val>
                                            <p:fltVal val="0"/>
                                          </p:val>
                                        </p:tav>
                                        <p:tav tm="100000">
                                          <p:val>
                                            <p:strVal val="#ppt_h"/>
                                          </p:val>
                                        </p:tav>
                                      </p:tavLst>
                                    </p:anim>
                                    <p:animEffect transition="in" filter="fade">
                                      <p:cBhvr>
                                        <p:cTn id="152" dur="500"/>
                                        <p:tgtEl>
                                          <p:spTgt spid="37"/>
                                        </p:tgtEl>
                                      </p:cBhvr>
                                    </p:animEffect>
                                  </p:childTnLst>
                                </p:cTn>
                              </p:par>
                            </p:childTnLst>
                          </p:cTn>
                        </p:par>
                        <p:par>
                          <p:cTn id="153" fill="hold">
                            <p:stCondLst>
                              <p:cond delay="9500"/>
                            </p:stCondLst>
                            <p:childTnLst>
                              <p:par>
                                <p:cTn id="154" presetID="2" presetClass="entr" presetSubtype="8" decel="100000" fill="hold" grpId="0" nodeType="afterEffect">
                                  <p:stCondLst>
                                    <p:cond delay="250"/>
                                  </p:stCondLst>
                                  <p:childTnLst>
                                    <p:set>
                                      <p:cBhvr>
                                        <p:cTn id="155" dur="1" fill="hold">
                                          <p:stCondLst>
                                            <p:cond delay="0"/>
                                          </p:stCondLst>
                                        </p:cTn>
                                        <p:tgtEl>
                                          <p:spTgt spid="48">
                                            <p:txEl>
                                              <p:pRg st="0" end="0"/>
                                            </p:txEl>
                                          </p:spTgt>
                                        </p:tgtEl>
                                        <p:attrNameLst>
                                          <p:attrName>style.visibility</p:attrName>
                                        </p:attrNameLst>
                                      </p:cBhvr>
                                      <p:to>
                                        <p:strVal val="visible"/>
                                      </p:to>
                                    </p:set>
                                    <p:anim calcmode="lin" valueType="num">
                                      <p:cBhvr additive="base">
                                        <p:cTn id="156"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157" dur="500" fill="hold"/>
                                        <p:tgtEl>
                                          <p:spTgt spid="48">
                                            <p:txEl>
                                              <p:pRg st="0" end="0"/>
                                            </p:txEl>
                                          </p:spTgt>
                                        </p:tgtEl>
                                        <p:attrNameLst>
                                          <p:attrName>ppt_y</p:attrName>
                                        </p:attrNameLst>
                                      </p:cBhvr>
                                      <p:tavLst>
                                        <p:tav tm="0">
                                          <p:val>
                                            <p:strVal val="#ppt_y"/>
                                          </p:val>
                                        </p:tav>
                                        <p:tav tm="100000">
                                          <p:val>
                                            <p:strVal val="#ppt_y"/>
                                          </p:val>
                                        </p:tav>
                                      </p:tavLst>
                                    </p:anim>
                                  </p:childTnLst>
                                </p:cTn>
                              </p:par>
                              <p:par>
                                <p:cTn id="158" presetID="2" presetClass="entr" presetSubtype="8" decel="100000" fill="hold" grpId="0" nodeType="withEffect">
                                  <p:stCondLst>
                                    <p:cond delay="250"/>
                                  </p:stCondLst>
                                  <p:childTnLst>
                                    <p:set>
                                      <p:cBhvr>
                                        <p:cTn id="159" dur="1" fill="hold">
                                          <p:stCondLst>
                                            <p:cond delay="0"/>
                                          </p:stCondLst>
                                        </p:cTn>
                                        <p:tgtEl>
                                          <p:spTgt spid="49">
                                            <p:txEl>
                                              <p:pRg st="0" end="0"/>
                                            </p:txEl>
                                          </p:spTgt>
                                        </p:tgtEl>
                                        <p:attrNameLst>
                                          <p:attrName>style.visibility</p:attrName>
                                        </p:attrNameLst>
                                      </p:cBhvr>
                                      <p:to>
                                        <p:strVal val="visible"/>
                                      </p:to>
                                    </p:set>
                                    <p:anim calcmode="lin" valueType="num">
                                      <p:cBhvr additive="base">
                                        <p:cTn id="160"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161" dur="5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par>
                          <p:cTn id="162" fill="hold">
                            <p:stCondLst>
                              <p:cond delay="10250"/>
                            </p:stCondLst>
                            <p:childTnLst>
                              <p:par>
                                <p:cTn id="163" presetID="22" presetClass="entr" presetSubtype="4" fill="hold" grpId="0" nodeType="afterEffect">
                                  <p:stCondLst>
                                    <p:cond delay="250"/>
                                  </p:stCondLst>
                                  <p:childTnLst>
                                    <p:set>
                                      <p:cBhvr>
                                        <p:cTn id="164" dur="1" fill="hold">
                                          <p:stCondLst>
                                            <p:cond delay="0"/>
                                          </p:stCondLst>
                                        </p:cTn>
                                        <p:tgtEl>
                                          <p:spTgt spid="13"/>
                                        </p:tgtEl>
                                        <p:attrNameLst>
                                          <p:attrName>style.visibility</p:attrName>
                                        </p:attrNameLst>
                                      </p:cBhvr>
                                      <p:to>
                                        <p:strVal val="visible"/>
                                      </p:to>
                                    </p:set>
                                    <p:animEffect transition="in" filter="wipe(down)">
                                      <p:cBhvr>
                                        <p:cTn id="165" dur="500"/>
                                        <p:tgtEl>
                                          <p:spTgt spid="13"/>
                                        </p:tgtEl>
                                      </p:cBhvr>
                                    </p:animEffect>
                                  </p:childTnLst>
                                </p:cTn>
                              </p:par>
                            </p:childTnLst>
                          </p:cTn>
                        </p:par>
                        <p:par>
                          <p:cTn id="166" fill="hold">
                            <p:stCondLst>
                              <p:cond delay="11000"/>
                            </p:stCondLst>
                            <p:childTnLst>
                              <p:par>
                                <p:cTn id="167" presetID="22" presetClass="entr" presetSubtype="2" fill="hold" grpId="0" nodeType="afterEffect">
                                  <p:stCondLst>
                                    <p:cond delay="0"/>
                                  </p:stCondLst>
                                  <p:childTnLst>
                                    <p:set>
                                      <p:cBhvr>
                                        <p:cTn id="168" dur="1" fill="hold">
                                          <p:stCondLst>
                                            <p:cond delay="0"/>
                                          </p:stCondLst>
                                        </p:cTn>
                                        <p:tgtEl>
                                          <p:spTgt spid="23"/>
                                        </p:tgtEl>
                                        <p:attrNameLst>
                                          <p:attrName>style.visibility</p:attrName>
                                        </p:attrNameLst>
                                      </p:cBhvr>
                                      <p:to>
                                        <p:strVal val="visible"/>
                                      </p:to>
                                    </p:set>
                                    <p:animEffect transition="in" filter="wipe(right)">
                                      <p:cBhvr>
                                        <p:cTn id="169" dur="500"/>
                                        <p:tgtEl>
                                          <p:spTgt spid="23"/>
                                        </p:tgtEl>
                                      </p:cBhvr>
                                    </p:animEffect>
                                  </p:childTnLst>
                                </p:cTn>
                              </p:par>
                              <p:par>
                                <p:cTn id="170" presetID="22" presetClass="entr" presetSubtype="2" fill="hold" grpId="0" nodeType="withEffect">
                                  <p:stCondLst>
                                    <p:cond delay="0"/>
                                  </p:stCondLst>
                                  <p:childTnLst>
                                    <p:set>
                                      <p:cBhvr>
                                        <p:cTn id="171" dur="1" fill="hold">
                                          <p:stCondLst>
                                            <p:cond delay="0"/>
                                          </p:stCondLst>
                                        </p:cTn>
                                        <p:tgtEl>
                                          <p:spTgt spid="31"/>
                                        </p:tgtEl>
                                        <p:attrNameLst>
                                          <p:attrName>style.visibility</p:attrName>
                                        </p:attrNameLst>
                                      </p:cBhvr>
                                      <p:to>
                                        <p:strVal val="visible"/>
                                      </p:to>
                                    </p:set>
                                    <p:animEffect transition="in" filter="wipe(right)">
                                      <p:cBhvr>
                                        <p:cTn id="172" dur="500"/>
                                        <p:tgtEl>
                                          <p:spTgt spid="31"/>
                                        </p:tgtEl>
                                      </p:cBhvr>
                                    </p:animEffect>
                                  </p:childTnLst>
                                </p:cTn>
                              </p:par>
                              <p:par>
                                <p:cTn id="173" presetID="53" presetClass="entr" presetSubtype="16" fill="hold" grpId="0" nodeType="withEffect">
                                  <p:stCondLst>
                                    <p:cond delay="0"/>
                                  </p:stCondLst>
                                  <p:childTnLst>
                                    <p:set>
                                      <p:cBhvr>
                                        <p:cTn id="174" dur="1" fill="hold">
                                          <p:stCondLst>
                                            <p:cond delay="0"/>
                                          </p:stCondLst>
                                        </p:cTn>
                                        <p:tgtEl>
                                          <p:spTgt spid="19"/>
                                        </p:tgtEl>
                                        <p:attrNameLst>
                                          <p:attrName>style.visibility</p:attrName>
                                        </p:attrNameLst>
                                      </p:cBhvr>
                                      <p:to>
                                        <p:strVal val="visible"/>
                                      </p:to>
                                    </p:set>
                                    <p:anim calcmode="lin" valueType="num">
                                      <p:cBhvr>
                                        <p:cTn id="175" dur="500" fill="hold"/>
                                        <p:tgtEl>
                                          <p:spTgt spid="19"/>
                                        </p:tgtEl>
                                        <p:attrNameLst>
                                          <p:attrName>ppt_w</p:attrName>
                                        </p:attrNameLst>
                                      </p:cBhvr>
                                      <p:tavLst>
                                        <p:tav tm="0">
                                          <p:val>
                                            <p:fltVal val="0"/>
                                          </p:val>
                                        </p:tav>
                                        <p:tav tm="100000">
                                          <p:val>
                                            <p:strVal val="#ppt_w"/>
                                          </p:val>
                                        </p:tav>
                                      </p:tavLst>
                                    </p:anim>
                                    <p:anim calcmode="lin" valueType="num">
                                      <p:cBhvr>
                                        <p:cTn id="176" dur="500" fill="hold"/>
                                        <p:tgtEl>
                                          <p:spTgt spid="19"/>
                                        </p:tgtEl>
                                        <p:attrNameLst>
                                          <p:attrName>ppt_h</p:attrName>
                                        </p:attrNameLst>
                                      </p:cBhvr>
                                      <p:tavLst>
                                        <p:tav tm="0">
                                          <p:val>
                                            <p:fltVal val="0"/>
                                          </p:val>
                                        </p:tav>
                                        <p:tav tm="100000">
                                          <p:val>
                                            <p:strVal val="#ppt_h"/>
                                          </p:val>
                                        </p:tav>
                                      </p:tavLst>
                                    </p:anim>
                                    <p:animEffect transition="in" filter="fade">
                                      <p:cBhvr>
                                        <p:cTn id="177" dur="500"/>
                                        <p:tgtEl>
                                          <p:spTgt spid="19"/>
                                        </p:tgtEl>
                                      </p:cBhvr>
                                    </p:animEffect>
                                  </p:childTnLst>
                                </p:cTn>
                              </p:par>
                              <p:par>
                                <p:cTn id="178" presetID="53" presetClass="entr" presetSubtype="16" fill="hold" grpId="0" nodeType="withEffect">
                                  <p:stCondLst>
                                    <p:cond delay="0"/>
                                  </p:stCondLst>
                                  <p:childTnLst>
                                    <p:set>
                                      <p:cBhvr>
                                        <p:cTn id="179" dur="1" fill="hold">
                                          <p:stCondLst>
                                            <p:cond delay="0"/>
                                          </p:stCondLst>
                                        </p:cTn>
                                        <p:tgtEl>
                                          <p:spTgt spid="39"/>
                                        </p:tgtEl>
                                        <p:attrNameLst>
                                          <p:attrName>style.visibility</p:attrName>
                                        </p:attrNameLst>
                                      </p:cBhvr>
                                      <p:to>
                                        <p:strVal val="visible"/>
                                      </p:to>
                                    </p:set>
                                    <p:anim calcmode="lin" valueType="num">
                                      <p:cBhvr>
                                        <p:cTn id="180" dur="500" fill="hold"/>
                                        <p:tgtEl>
                                          <p:spTgt spid="39"/>
                                        </p:tgtEl>
                                        <p:attrNameLst>
                                          <p:attrName>ppt_w</p:attrName>
                                        </p:attrNameLst>
                                      </p:cBhvr>
                                      <p:tavLst>
                                        <p:tav tm="0">
                                          <p:val>
                                            <p:fltVal val="0"/>
                                          </p:val>
                                        </p:tav>
                                        <p:tav tm="100000">
                                          <p:val>
                                            <p:strVal val="#ppt_w"/>
                                          </p:val>
                                        </p:tav>
                                      </p:tavLst>
                                    </p:anim>
                                    <p:anim calcmode="lin" valueType="num">
                                      <p:cBhvr>
                                        <p:cTn id="181" dur="500" fill="hold"/>
                                        <p:tgtEl>
                                          <p:spTgt spid="39"/>
                                        </p:tgtEl>
                                        <p:attrNameLst>
                                          <p:attrName>ppt_h</p:attrName>
                                        </p:attrNameLst>
                                      </p:cBhvr>
                                      <p:tavLst>
                                        <p:tav tm="0">
                                          <p:val>
                                            <p:fltVal val="0"/>
                                          </p:val>
                                        </p:tav>
                                        <p:tav tm="100000">
                                          <p:val>
                                            <p:strVal val="#ppt_h"/>
                                          </p:val>
                                        </p:tav>
                                      </p:tavLst>
                                    </p:anim>
                                    <p:animEffect transition="in" filter="fade">
                                      <p:cBhvr>
                                        <p:cTn id="182" dur="500"/>
                                        <p:tgtEl>
                                          <p:spTgt spid="39"/>
                                        </p:tgtEl>
                                      </p:cBhvr>
                                    </p:animEffect>
                                  </p:childTnLst>
                                </p:cTn>
                              </p:par>
                            </p:childTnLst>
                          </p:cTn>
                        </p:par>
                        <p:par>
                          <p:cTn id="183" fill="hold">
                            <p:stCondLst>
                              <p:cond delay="11500"/>
                            </p:stCondLst>
                            <p:childTnLst>
                              <p:par>
                                <p:cTn id="184" presetID="2" presetClass="entr" presetSubtype="2" decel="100000" fill="hold" grpId="0" nodeType="afterEffect">
                                  <p:stCondLst>
                                    <p:cond delay="250"/>
                                  </p:stCondLst>
                                  <p:childTnLst>
                                    <p:set>
                                      <p:cBhvr>
                                        <p:cTn id="185" dur="1" fill="hold">
                                          <p:stCondLst>
                                            <p:cond delay="0"/>
                                          </p:stCondLst>
                                        </p:cTn>
                                        <p:tgtEl>
                                          <p:spTgt spid="46">
                                            <p:txEl>
                                              <p:pRg st="0" end="0"/>
                                            </p:txEl>
                                          </p:spTgt>
                                        </p:tgtEl>
                                        <p:attrNameLst>
                                          <p:attrName>style.visibility</p:attrName>
                                        </p:attrNameLst>
                                      </p:cBhvr>
                                      <p:to>
                                        <p:strVal val="visible"/>
                                      </p:to>
                                    </p:set>
                                    <p:anim calcmode="lin" valueType="num">
                                      <p:cBhvr additive="base">
                                        <p:cTn id="186"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87" dur="500" fill="hold"/>
                                        <p:tgtEl>
                                          <p:spTgt spid="46">
                                            <p:txEl>
                                              <p:pRg st="0" end="0"/>
                                            </p:txEl>
                                          </p:spTgt>
                                        </p:tgtEl>
                                        <p:attrNameLst>
                                          <p:attrName>ppt_y</p:attrName>
                                        </p:attrNameLst>
                                      </p:cBhvr>
                                      <p:tavLst>
                                        <p:tav tm="0">
                                          <p:val>
                                            <p:strVal val="#ppt_y"/>
                                          </p:val>
                                        </p:tav>
                                        <p:tav tm="100000">
                                          <p:val>
                                            <p:strVal val="#ppt_y"/>
                                          </p:val>
                                        </p:tav>
                                      </p:tavLst>
                                    </p:anim>
                                  </p:childTnLst>
                                </p:cTn>
                              </p:par>
                              <p:par>
                                <p:cTn id="188" presetID="2" presetClass="entr" presetSubtype="2" decel="100000" fill="hold" grpId="0" nodeType="withEffect">
                                  <p:stCondLst>
                                    <p:cond delay="250"/>
                                  </p:stCondLst>
                                  <p:childTnLst>
                                    <p:set>
                                      <p:cBhvr>
                                        <p:cTn id="189" dur="1" fill="hold">
                                          <p:stCondLst>
                                            <p:cond delay="0"/>
                                          </p:stCondLst>
                                        </p:cTn>
                                        <p:tgtEl>
                                          <p:spTgt spid="47">
                                            <p:txEl>
                                              <p:pRg st="0" end="0"/>
                                            </p:txEl>
                                          </p:spTgt>
                                        </p:tgtEl>
                                        <p:attrNameLst>
                                          <p:attrName>style.visibility</p:attrName>
                                        </p:attrNameLst>
                                      </p:cBhvr>
                                      <p:to>
                                        <p:strVal val="visible"/>
                                      </p:to>
                                    </p:set>
                                    <p:anim calcmode="lin" valueType="num">
                                      <p:cBhvr additive="base">
                                        <p:cTn id="190"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191"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P spid="35" grpId="0"/>
      <p:bldP spid="37" grpId="0"/>
      <p:bldP spid="38" grpId="0"/>
      <p:bldP spid="39" grpId="0"/>
      <p:bldP spid="40" grpId="0"/>
      <p:bldP spid="41" grpId="0"/>
      <p:bldP spid="42" grpId="0" build="p">
        <p:tmplLst>
          <p:tmpl lvl="1">
            <p:tnLst>
              <p:par>
                <p:cTn presetID="2" presetClass="entr" presetSubtype="2"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 presetClass="entr" presetSubtype="2" decel="100000" fill="hold" nodeType="afterEffect">
                  <p:stCondLst>
                    <p:cond delay="25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 presetClass="entr" presetSubtype="2"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8" decel="100000"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afterEffect">
                  <p:stCondLst>
                    <p:cond delay="25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8"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0-#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8" decel="100000" fill="hold" nodeType="withEffect">
                  <p:stCondLst>
                    <p:cond delay="25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6250770" y="6029234"/>
            <a:ext cx="1669777" cy="1669777"/>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365866" y="3696516"/>
            <a:ext cx="1669777" cy="1669777"/>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0365866" y="6029234"/>
            <a:ext cx="1669777" cy="1669777"/>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6250770" y="3696516"/>
            <a:ext cx="1669777" cy="1669777"/>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8308318" y="7275425"/>
            <a:ext cx="1669777" cy="1669777"/>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8308318" y="2478453"/>
            <a:ext cx="1669777" cy="1669777"/>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390210" y="3959056"/>
            <a:ext cx="3505993" cy="3505993"/>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21" hasCustomPrompt="1"/>
          </p:nvPr>
        </p:nvSpPr>
        <p:spPr>
          <a:xfrm>
            <a:off x="13106455" y="2570241"/>
            <a:ext cx="4782428"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userDrawn="1">
            <p:ph type="body" sz="quarter" idx="24" hasCustomPrompt="1"/>
          </p:nvPr>
        </p:nvSpPr>
        <p:spPr>
          <a:xfrm>
            <a:off x="13106455" y="3325885"/>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正方形/長方形 17"/>
          <p:cNvSpPr/>
          <p:nvPr userDrawn="1"/>
        </p:nvSpPr>
        <p:spPr>
          <a:xfrm>
            <a:off x="13251595" y="322847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2" name="テキスト プレースホルダー 6"/>
          <p:cNvSpPr>
            <a:spLocks noGrp="1"/>
          </p:cNvSpPr>
          <p:nvPr userDrawn="1">
            <p:ph type="body" sz="quarter" idx="25" hasCustomPrompt="1"/>
          </p:nvPr>
        </p:nvSpPr>
        <p:spPr>
          <a:xfrm>
            <a:off x="13106455" y="4845306"/>
            <a:ext cx="4782428"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userDrawn="1">
            <p:ph type="body" sz="quarter" idx="26" hasCustomPrompt="1"/>
          </p:nvPr>
        </p:nvSpPr>
        <p:spPr>
          <a:xfrm>
            <a:off x="13106455" y="5600950"/>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3251595" y="550354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5" name="テキスト プレースホルダー 6"/>
          <p:cNvSpPr>
            <a:spLocks noGrp="1"/>
          </p:cNvSpPr>
          <p:nvPr userDrawn="1">
            <p:ph type="body" sz="quarter" idx="27" hasCustomPrompt="1"/>
          </p:nvPr>
        </p:nvSpPr>
        <p:spPr>
          <a:xfrm>
            <a:off x="13106455" y="7120372"/>
            <a:ext cx="4782428"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userDrawn="1">
            <p:ph type="body" sz="quarter" idx="28" hasCustomPrompt="1"/>
          </p:nvPr>
        </p:nvSpPr>
        <p:spPr>
          <a:xfrm>
            <a:off x="13106455" y="7876016"/>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13251595" y="777860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8"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userDrawn="1">
            <p:ph type="body" sz="quarter" idx="30" hasCustomPrompt="1"/>
          </p:nvPr>
        </p:nvSpPr>
        <p:spPr>
          <a:xfrm>
            <a:off x="717346" y="3329073"/>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2149291" y="3231665"/>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32" hasCustomPrompt="1"/>
          </p:nvPr>
        </p:nvSpPr>
        <p:spPr>
          <a:xfrm>
            <a:off x="717346" y="5604138"/>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2149291" y="550673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4"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34" hasCustomPrompt="1"/>
          </p:nvPr>
        </p:nvSpPr>
        <p:spPr>
          <a:xfrm>
            <a:off x="717346" y="7879204"/>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149291" y="7781796"/>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9" name="フリーフォーム 38"/>
          <p:cNvSpPr/>
          <p:nvPr userDrawn="1"/>
        </p:nvSpPr>
        <p:spPr>
          <a:xfrm>
            <a:off x="10116457"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9807941">
            <a:off x="12317423"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a:off x="5646057" y="7823200"/>
            <a:ext cx="2670629"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userDrawn="1"/>
        </p:nvSpPr>
        <p:spPr>
          <a:xfrm>
            <a:off x="5580743"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userDrawn="1"/>
        </p:nvSpPr>
        <p:spPr>
          <a:xfrm>
            <a:off x="11990522" y="7765143"/>
            <a:ext cx="957943"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7"/>
          <p:cNvSpPr>
            <a:spLocks noGrp="1"/>
          </p:cNvSpPr>
          <p:nvPr userDrawn="1">
            <p:ph type="pic" sz="quarter" idx="17" hasCustomPrompt="1"/>
          </p:nvPr>
        </p:nvSpPr>
        <p:spPr>
          <a:xfrm>
            <a:off x="8823370" y="2961522"/>
            <a:ext cx="667049" cy="667049"/>
          </a:xfrm>
        </p:spPr>
        <p:txBody>
          <a:bodyPr>
            <a:normAutofit/>
          </a:bodyPr>
          <a:lstStyle>
            <a:lvl1pPr>
              <a:defRPr sz="11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10896203"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10896203"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8823370" y="7787538"/>
            <a:ext cx="667049" cy="667049"/>
          </a:xfrm>
        </p:spPr>
        <p:txBody>
          <a:bodyPr>
            <a:normAutofit/>
          </a:bodyPr>
          <a:lstStyle>
            <a:lvl1pPr>
              <a:defRPr sz="1100"/>
            </a:lvl1pPr>
          </a:lstStyle>
          <a:p>
            <a:r>
              <a:rPr kumimoji="1" lang="en-US" altLang="ja-JP" dirty="0"/>
              <a:t>ICON</a:t>
            </a:r>
            <a:endParaRPr kumimoji="1" lang="ja-JP" altLang="en-US" dirty="0"/>
          </a:p>
        </p:txBody>
      </p:sp>
      <p:sp>
        <p:nvSpPr>
          <p:cNvPr id="51" name="図プレースホルダー 7"/>
          <p:cNvSpPr>
            <a:spLocks noGrp="1"/>
          </p:cNvSpPr>
          <p:nvPr userDrawn="1">
            <p:ph type="pic" sz="quarter" idx="38" hasCustomPrompt="1"/>
          </p:nvPr>
        </p:nvSpPr>
        <p:spPr>
          <a:xfrm>
            <a:off x="6772410"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2" name="図プレースホルダー 7"/>
          <p:cNvSpPr>
            <a:spLocks noGrp="1"/>
          </p:cNvSpPr>
          <p:nvPr userDrawn="1">
            <p:ph type="pic" sz="quarter" idx="39" hasCustomPrompt="1"/>
          </p:nvPr>
        </p:nvSpPr>
        <p:spPr>
          <a:xfrm>
            <a:off x="6772410"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53" name="テキスト プレースホルダー 6"/>
          <p:cNvSpPr>
            <a:spLocks noGrp="1"/>
          </p:cNvSpPr>
          <p:nvPr userDrawn="1">
            <p:ph type="body" sz="quarter" idx="40" hasCustomPrompt="1"/>
          </p:nvPr>
        </p:nvSpPr>
        <p:spPr>
          <a:xfrm>
            <a:off x="7714991" y="4659086"/>
            <a:ext cx="2851409" cy="2162627"/>
          </a:xfrm>
        </p:spPr>
        <p:txBody>
          <a:bodyPr anchor="ctr">
            <a:noAutofit/>
          </a:bodyPr>
          <a:lstStyle>
            <a:lvl1pPr algn="ctr">
              <a:defRPr sz="3600" i="0" baseline="0">
                <a:solidFill>
                  <a:schemeClr val="bg1"/>
                </a:solidFill>
                <a:latin typeface="Route 159 Light"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5268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250"/>
                                  </p:stCondLst>
                                  <p:iterate type="lt">
                                    <p:tmPct val="10000"/>
                                  </p:iterate>
                                  <p:childTnLst>
                                    <p:set>
                                      <p:cBhvr>
                                        <p:cTn id="19" dur="1" fill="hold">
                                          <p:stCondLst>
                                            <p:cond delay="0"/>
                                          </p:stCondLst>
                                        </p:cTn>
                                        <p:tgtEl>
                                          <p:spTgt spid="53">
                                            <p:txEl>
                                              <p:pRg st="0" end="0"/>
                                            </p:txEl>
                                          </p:spTgt>
                                        </p:tgtEl>
                                        <p:attrNameLst>
                                          <p:attrName>style.visibility</p:attrName>
                                        </p:attrNameLst>
                                      </p:cBhvr>
                                      <p:to>
                                        <p:strVal val="visible"/>
                                      </p:to>
                                    </p:set>
                                    <p:anim calcmode="lin" valueType="num">
                                      <p:cBhvr>
                                        <p:cTn id="20"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3">
                                            <p:txEl>
                                              <p:pRg st="0" end="0"/>
                                            </p:txEl>
                                          </p:spTgt>
                                        </p:tgtEl>
                                      </p:cBhvr>
                                    </p:animEffect>
                                  </p:childTnLst>
                                </p:cTn>
                              </p:par>
                            </p:childTnLst>
                          </p:cTn>
                        </p:par>
                        <p:par>
                          <p:cTn id="23" fill="hold">
                            <p:stCondLst>
                              <p:cond delay="1400"/>
                            </p:stCondLst>
                            <p:childTnLst>
                              <p:par>
                                <p:cTn id="24" presetID="49" presetClass="entr" presetSubtype="0" decel="10000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par>
                          <p:cTn id="36" fill="hold">
                            <p:stCondLst>
                              <p:cond delay="1900"/>
                            </p:stCondLst>
                            <p:childTnLst>
                              <p:par>
                                <p:cTn id="37" presetID="49" presetClass="entr" presetSubtype="0" decel="10000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 calcmode="lin" valueType="num">
                                      <p:cBhvr>
                                        <p:cTn id="41" dur="500" fill="hold"/>
                                        <p:tgtEl>
                                          <p:spTgt spid="48"/>
                                        </p:tgtEl>
                                        <p:attrNameLst>
                                          <p:attrName>style.rotation</p:attrName>
                                        </p:attrNameLst>
                                      </p:cBhvr>
                                      <p:tavLst>
                                        <p:tav tm="0">
                                          <p:val>
                                            <p:fltVal val="360"/>
                                          </p:val>
                                        </p:tav>
                                        <p:tav tm="100000">
                                          <p:val>
                                            <p:fltVal val="0"/>
                                          </p:val>
                                        </p:tav>
                                      </p:tavLst>
                                    </p:anim>
                                    <p:animEffect transition="in" filter="fade">
                                      <p:cBhvr>
                                        <p:cTn id="42" dur="500"/>
                                        <p:tgtEl>
                                          <p:spTgt spid="48"/>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2400"/>
                            </p:stCondLst>
                            <p:childTnLst>
                              <p:par>
                                <p:cTn id="50" presetID="49" presetClass="entr" presetSubtype="0" decel="10000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par>
                          <p:cTn id="62" fill="hold">
                            <p:stCondLst>
                              <p:cond delay="2900"/>
                            </p:stCondLst>
                            <p:childTnLst>
                              <p:par>
                                <p:cTn id="63" presetID="49" presetClass="entr" presetSubtype="0" decel="10000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 calcmode="lin" valueType="num">
                                      <p:cBhvr>
                                        <p:cTn id="67" dur="500" fill="hold"/>
                                        <p:tgtEl>
                                          <p:spTgt spid="50"/>
                                        </p:tgtEl>
                                        <p:attrNameLst>
                                          <p:attrName>style.rotation</p:attrName>
                                        </p:attrNameLst>
                                      </p:cBhvr>
                                      <p:tavLst>
                                        <p:tav tm="0">
                                          <p:val>
                                            <p:fltVal val="360"/>
                                          </p:val>
                                        </p:tav>
                                        <p:tav tm="100000">
                                          <p:val>
                                            <p:fltVal val="0"/>
                                          </p:val>
                                        </p:tav>
                                      </p:tavLst>
                                    </p:anim>
                                    <p:animEffect transition="in" filter="fade">
                                      <p:cBhvr>
                                        <p:cTn id="68" dur="500"/>
                                        <p:tgtEl>
                                          <p:spTgt spid="5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childTnLst>
                          </p:cTn>
                        </p:par>
                        <p:par>
                          <p:cTn id="75" fill="hold">
                            <p:stCondLst>
                              <p:cond delay="3400"/>
                            </p:stCondLst>
                            <p:childTnLst>
                              <p:par>
                                <p:cTn id="76" presetID="49" presetClass="entr" presetSubtype="0" decel="100000"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 calcmode="lin" valueType="num">
                                      <p:cBhvr>
                                        <p:cTn id="80" dur="500" fill="hold"/>
                                        <p:tgtEl>
                                          <p:spTgt spid="51"/>
                                        </p:tgtEl>
                                        <p:attrNameLst>
                                          <p:attrName>style.rotation</p:attrName>
                                        </p:attrNameLst>
                                      </p:cBhvr>
                                      <p:tavLst>
                                        <p:tav tm="0">
                                          <p:val>
                                            <p:fltVal val="360"/>
                                          </p:val>
                                        </p:tav>
                                        <p:tav tm="100000">
                                          <p:val>
                                            <p:fltVal val="0"/>
                                          </p:val>
                                        </p:tav>
                                      </p:tavLst>
                                    </p:anim>
                                    <p:animEffect transition="in" filter="fade">
                                      <p:cBhvr>
                                        <p:cTn id="81" dur="500"/>
                                        <p:tgtEl>
                                          <p:spTgt spid="51"/>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 calcmode="lin" valueType="num">
                                      <p:cBhvr>
                                        <p:cTn id="86" dur="500" fill="hold"/>
                                        <p:tgtEl>
                                          <p:spTgt spid="12"/>
                                        </p:tgtEl>
                                        <p:attrNameLst>
                                          <p:attrName>style.rotation</p:attrName>
                                        </p:attrNameLst>
                                      </p:cBhvr>
                                      <p:tavLst>
                                        <p:tav tm="0">
                                          <p:val>
                                            <p:fltVal val="360"/>
                                          </p:val>
                                        </p:tav>
                                        <p:tav tm="100000">
                                          <p:val>
                                            <p:fltVal val="0"/>
                                          </p:val>
                                        </p:tav>
                                      </p:tavLst>
                                    </p:anim>
                                    <p:animEffect transition="in" filter="fade">
                                      <p:cBhvr>
                                        <p:cTn id="87" dur="500"/>
                                        <p:tgtEl>
                                          <p:spTgt spid="12"/>
                                        </p:tgtEl>
                                      </p:cBhvr>
                                    </p:animEffect>
                                  </p:childTnLst>
                                </p:cTn>
                              </p:par>
                            </p:childTnLst>
                          </p:cTn>
                        </p:par>
                        <p:par>
                          <p:cTn id="88" fill="hold">
                            <p:stCondLst>
                              <p:cond delay="3900"/>
                            </p:stCondLst>
                            <p:childTnLst>
                              <p:par>
                                <p:cTn id="89" presetID="49" presetClass="entr" presetSubtype="0" decel="10000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style.rotation</p:attrName>
                                        </p:attrNameLst>
                                      </p:cBhvr>
                                      <p:tavLst>
                                        <p:tav tm="0">
                                          <p:val>
                                            <p:fltVal val="360"/>
                                          </p:val>
                                        </p:tav>
                                        <p:tav tm="100000">
                                          <p:val>
                                            <p:fltVal val="0"/>
                                          </p:val>
                                        </p:tav>
                                      </p:tavLst>
                                    </p:anim>
                                    <p:animEffect transition="in" filter="fade">
                                      <p:cBhvr>
                                        <p:cTn id="94" dur="500"/>
                                        <p:tgtEl>
                                          <p:spTgt spid="52"/>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 calcmode="lin" valueType="num">
                                      <p:cBhvr>
                                        <p:cTn id="99" dur="500" fill="hold"/>
                                        <p:tgtEl>
                                          <p:spTgt spid="11"/>
                                        </p:tgtEl>
                                        <p:attrNameLst>
                                          <p:attrName>style.rotation</p:attrName>
                                        </p:attrNameLst>
                                      </p:cBhvr>
                                      <p:tavLst>
                                        <p:tav tm="0">
                                          <p:val>
                                            <p:fltVal val="360"/>
                                          </p:val>
                                        </p:tav>
                                        <p:tav tm="100000">
                                          <p:val>
                                            <p:fltVal val="0"/>
                                          </p:val>
                                        </p:tav>
                                      </p:tavLst>
                                    </p:anim>
                                    <p:animEffect transition="in" filter="fade">
                                      <p:cBhvr>
                                        <p:cTn id="100" dur="500"/>
                                        <p:tgtEl>
                                          <p:spTgt spid="11"/>
                                        </p:tgtEl>
                                      </p:cBhvr>
                                    </p:animEffect>
                                  </p:childTnLst>
                                </p:cTn>
                              </p:par>
                            </p:childTnLst>
                          </p:cTn>
                        </p:par>
                        <p:par>
                          <p:cTn id="101" fill="hold">
                            <p:stCondLst>
                              <p:cond delay="4400"/>
                            </p:stCondLst>
                            <p:childTnLst>
                              <p:par>
                                <p:cTn id="102" presetID="22" presetClass="entr" presetSubtype="8"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p:stCondLst>
                              <p:cond delay="4900"/>
                            </p:stCondLst>
                            <p:childTnLst>
                              <p:par>
                                <p:cTn id="106" presetID="2" presetClass="entr" presetSubtype="2" decel="100000" fill="hold" grpId="0" nodeType="afterEffect">
                                  <p:stCondLst>
                                    <p:cond delay="0"/>
                                  </p:stCondLst>
                                  <p:iterate type="wd">
                                    <p:tmPct val="10000"/>
                                  </p:iterate>
                                  <p:childTnLst>
                                    <p:set>
                                      <p:cBhvr>
                                        <p:cTn id="107" dur="1" fill="hold">
                                          <p:stCondLst>
                                            <p:cond delay="0"/>
                                          </p:stCondLst>
                                        </p:cTn>
                                        <p:tgtEl>
                                          <p:spTgt spid="16">
                                            <p:txEl>
                                              <p:pRg st="0" end="0"/>
                                            </p:txEl>
                                          </p:spTgt>
                                        </p:tgtEl>
                                        <p:attrNameLst>
                                          <p:attrName>style.visibility</p:attrName>
                                        </p:attrNameLst>
                                      </p:cBhvr>
                                      <p:to>
                                        <p:strVal val="visible"/>
                                      </p:to>
                                    </p:set>
                                    <p:anim calcmode="lin" valueType="num">
                                      <p:cBhvr additive="base">
                                        <p:cTn id="10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6">
                                            <p:txEl>
                                              <p:pRg st="0" end="0"/>
                                            </p:txEl>
                                          </p:spTgt>
                                        </p:tgtEl>
                                        <p:attrNameLst>
                                          <p:attrName>ppt_y</p:attrName>
                                        </p:attrNameLst>
                                      </p:cBhvr>
                                      <p:tavLst>
                                        <p:tav tm="0">
                                          <p:val>
                                            <p:strVal val="#ppt_y"/>
                                          </p:val>
                                        </p:tav>
                                        <p:tav tm="100000">
                                          <p:val>
                                            <p:strVal val="#ppt_y"/>
                                          </p:val>
                                        </p:tav>
                                      </p:tavLst>
                                    </p:anim>
                                  </p:childTnLst>
                                </p:cTn>
                              </p:par>
                              <p:par>
                                <p:cTn id="110" presetID="2" presetClass="entr" presetSubtype="2" decel="100000" fill="hold" grpId="0" nodeType="withEffect">
                                  <p:stCondLst>
                                    <p:cond delay="0"/>
                                  </p:stCondLst>
                                  <p:iterate type="wd">
                                    <p:tmPct val="10000"/>
                                  </p:iterate>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500" fill="hold"/>
                                        <p:tgtEl>
                                          <p:spTgt spid="18"/>
                                        </p:tgtEl>
                                        <p:attrNameLst>
                                          <p:attrName>ppt_x</p:attrName>
                                        </p:attrNameLst>
                                      </p:cBhvr>
                                      <p:tavLst>
                                        <p:tav tm="0">
                                          <p:val>
                                            <p:strVal val="1+#ppt_w/2"/>
                                          </p:val>
                                        </p:tav>
                                        <p:tav tm="100000">
                                          <p:val>
                                            <p:strVal val="#ppt_x"/>
                                          </p:val>
                                        </p:tav>
                                      </p:tavLst>
                                    </p:anim>
                                    <p:anim calcmode="lin" valueType="num">
                                      <p:cBhvr additive="base">
                                        <p:cTn id="113" dur="5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5500"/>
                            </p:stCondLst>
                            <p:childTnLst>
                              <p:par>
                                <p:cTn id="115" presetID="22" presetClass="entr" presetSubtype="8" fill="hold" grpId="0" nodeType="afterEffect">
                                  <p:stCondLst>
                                    <p:cond delay="0"/>
                                  </p:stCondLst>
                                  <p:childTnLst>
                                    <p:set>
                                      <p:cBhvr>
                                        <p:cTn id="116" dur="1" fill="hold">
                                          <p:stCondLst>
                                            <p:cond delay="0"/>
                                          </p:stCondLst>
                                        </p:cTn>
                                        <p:tgtEl>
                                          <p:spTgt spid="17">
                                            <p:txEl>
                                              <p:pRg st="0" end="0"/>
                                            </p:txEl>
                                          </p:spTgt>
                                        </p:tgtEl>
                                        <p:attrNameLst>
                                          <p:attrName>style.visibility</p:attrName>
                                        </p:attrNameLst>
                                      </p:cBhvr>
                                      <p:to>
                                        <p:strVal val="visible"/>
                                      </p:to>
                                    </p:set>
                                    <p:animEffect transition="in" filter="wipe(left)">
                                      <p:cBhvr>
                                        <p:cTn id="117" dur="500"/>
                                        <p:tgtEl>
                                          <p:spTgt spid="17">
                                            <p:txEl>
                                              <p:pRg st="0" end="0"/>
                                            </p:txEl>
                                          </p:spTgt>
                                        </p:tgtEl>
                                      </p:cBhvr>
                                    </p:animEffect>
                                  </p:childTnLst>
                                </p:cTn>
                              </p:par>
                            </p:childTnLst>
                          </p:cTn>
                        </p:par>
                        <p:par>
                          <p:cTn id="118" fill="hold">
                            <p:stCondLst>
                              <p:cond delay="6000"/>
                            </p:stCondLst>
                            <p:childTnLst>
                              <p:par>
                                <p:cTn id="119" presetID="22" presetClass="entr" presetSubtype="8" fill="hold" grpId="0" nodeType="afterEffect">
                                  <p:stCondLst>
                                    <p:cond delay="25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500"/>
                                        <p:tgtEl>
                                          <p:spTgt spid="41"/>
                                        </p:tgtEl>
                                      </p:cBhvr>
                                    </p:animEffect>
                                  </p:childTnLst>
                                </p:cTn>
                              </p:par>
                            </p:childTnLst>
                          </p:cTn>
                        </p:par>
                        <p:par>
                          <p:cTn id="122" fill="hold">
                            <p:stCondLst>
                              <p:cond delay="6750"/>
                            </p:stCondLst>
                            <p:childTnLst>
                              <p:par>
                                <p:cTn id="123" presetID="2" presetClass="entr" presetSubtype="2" decel="100000" fill="hold" grpId="0" nodeType="afterEffect">
                                  <p:stCondLst>
                                    <p:cond delay="0"/>
                                  </p:stCondLst>
                                  <p:iterate type="wd">
                                    <p:tmPct val="10000"/>
                                  </p:iterate>
                                  <p:childTnLst>
                                    <p:set>
                                      <p:cBhvr>
                                        <p:cTn id="124" dur="1" fill="hold">
                                          <p:stCondLst>
                                            <p:cond delay="0"/>
                                          </p:stCondLst>
                                        </p:cTn>
                                        <p:tgtEl>
                                          <p:spTgt spid="22">
                                            <p:txEl>
                                              <p:pRg st="0" end="0"/>
                                            </p:txEl>
                                          </p:spTgt>
                                        </p:tgtEl>
                                        <p:attrNameLst>
                                          <p:attrName>style.visibility</p:attrName>
                                        </p:attrNameLst>
                                      </p:cBhvr>
                                      <p:to>
                                        <p:strVal val="visible"/>
                                      </p:to>
                                    </p:set>
                                    <p:anim calcmode="lin" valueType="num">
                                      <p:cBhvr additive="base">
                                        <p:cTn id="125"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2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27" presetID="2" presetClass="entr" presetSubtype="2" decel="100000" fill="hold" grpId="0" nodeType="withEffect">
                                  <p:stCondLst>
                                    <p:cond delay="0"/>
                                  </p:stCondLst>
                                  <p:iterate type="wd">
                                    <p:tmPct val="10000"/>
                                  </p:iterate>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1+#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par>
                          <p:cTn id="131" fill="hold">
                            <p:stCondLst>
                              <p:cond delay="7350"/>
                            </p:stCondLst>
                            <p:childTnLst>
                              <p:par>
                                <p:cTn id="132" presetID="22" presetClass="entr" presetSubtype="8" fill="hold" grpId="0" nodeType="afterEffect">
                                  <p:stCondLst>
                                    <p:cond delay="0"/>
                                  </p:stCondLst>
                                  <p:childTnLst>
                                    <p:set>
                                      <p:cBhvr>
                                        <p:cTn id="133" dur="1" fill="hold">
                                          <p:stCondLst>
                                            <p:cond delay="0"/>
                                          </p:stCondLst>
                                        </p:cTn>
                                        <p:tgtEl>
                                          <p:spTgt spid="23">
                                            <p:txEl>
                                              <p:pRg st="0" end="0"/>
                                            </p:txEl>
                                          </p:spTgt>
                                        </p:tgtEl>
                                        <p:attrNameLst>
                                          <p:attrName>style.visibility</p:attrName>
                                        </p:attrNameLst>
                                      </p:cBhvr>
                                      <p:to>
                                        <p:strVal val="visible"/>
                                      </p:to>
                                    </p:set>
                                    <p:animEffect transition="in" filter="wipe(left)">
                                      <p:cBhvr>
                                        <p:cTn id="134" dur="500"/>
                                        <p:tgtEl>
                                          <p:spTgt spid="23">
                                            <p:txEl>
                                              <p:pRg st="0" end="0"/>
                                            </p:txEl>
                                          </p:spTgt>
                                        </p:tgtEl>
                                      </p:cBhvr>
                                    </p:animEffect>
                                  </p:childTnLst>
                                </p:cTn>
                              </p:par>
                            </p:childTnLst>
                          </p:cTn>
                        </p:par>
                        <p:par>
                          <p:cTn id="135" fill="hold">
                            <p:stCondLst>
                              <p:cond delay="7850"/>
                            </p:stCondLst>
                            <p:childTnLst>
                              <p:par>
                                <p:cTn id="136" presetID="22" presetClass="entr" presetSubtype="8" fill="hold" grpId="0" nodeType="afterEffect">
                                  <p:stCondLst>
                                    <p:cond delay="2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par>
                          <p:cTn id="139" fill="hold">
                            <p:stCondLst>
                              <p:cond delay="8600"/>
                            </p:stCondLst>
                            <p:childTnLst>
                              <p:par>
                                <p:cTn id="140" presetID="2" presetClass="entr" presetSubtype="2" decel="100000" fill="hold" grpId="0" nodeType="afterEffect">
                                  <p:stCondLst>
                                    <p:cond delay="0"/>
                                  </p:stCondLst>
                                  <p:iterate type="wd">
                                    <p:tmPct val="10000"/>
                                  </p:iterate>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additive="base">
                                        <p:cTn id="14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143" dur="500" fill="hold"/>
                                        <p:tgtEl>
                                          <p:spTgt spid="25">
                                            <p:txEl>
                                              <p:pRg st="0" end="0"/>
                                            </p:txEl>
                                          </p:spTgt>
                                        </p:tgtEl>
                                        <p:attrNameLst>
                                          <p:attrName>ppt_y</p:attrName>
                                        </p:attrNameLst>
                                      </p:cBhvr>
                                      <p:tavLst>
                                        <p:tav tm="0">
                                          <p:val>
                                            <p:strVal val="#ppt_y"/>
                                          </p:val>
                                        </p:tav>
                                        <p:tav tm="100000">
                                          <p:val>
                                            <p:strVal val="#ppt_y"/>
                                          </p:val>
                                        </p:tav>
                                      </p:tavLst>
                                    </p:anim>
                                  </p:childTnLst>
                                </p:cTn>
                              </p:par>
                              <p:par>
                                <p:cTn id="144" presetID="2" presetClass="entr" presetSubtype="2" decel="100000" fill="hold" grpId="0" nodeType="withEffect">
                                  <p:stCondLst>
                                    <p:cond delay="0"/>
                                  </p:stCondLst>
                                  <p:iterate type="wd">
                                    <p:tmPct val="10000"/>
                                  </p:iterate>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childTnLst>
                          </p:cTn>
                        </p:par>
                        <p:par>
                          <p:cTn id="148" fill="hold">
                            <p:stCondLst>
                              <p:cond delay="9200"/>
                            </p:stCondLst>
                            <p:childTnLst>
                              <p:par>
                                <p:cTn id="149" presetID="22" presetClass="entr" presetSubtype="8" fill="hold" grpId="0" nodeType="after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wipe(left)">
                                      <p:cBhvr>
                                        <p:cTn id="151" dur="500"/>
                                        <p:tgtEl>
                                          <p:spTgt spid="26">
                                            <p:txEl>
                                              <p:pRg st="0" end="0"/>
                                            </p:txEl>
                                          </p:spTgt>
                                        </p:tgtEl>
                                      </p:cBhvr>
                                    </p:animEffect>
                                  </p:childTnLst>
                                </p:cTn>
                              </p:par>
                            </p:childTnLst>
                          </p:cTn>
                        </p:par>
                        <p:par>
                          <p:cTn id="152" fill="hold">
                            <p:stCondLst>
                              <p:cond delay="9700"/>
                            </p:stCondLst>
                            <p:childTnLst>
                              <p:par>
                                <p:cTn id="153" presetID="22" presetClass="entr" presetSubtype="2" fill="hold" grpId="0" nodeType="afterEffect">
                                  <p:stCondLst>
                                    <p:cond delay="250"/>
                                  </p:stCondLst>
                                  <p:childTnLst>
                                    <p:set>
                                      <p:cBhvr>
                                        <p:cTn id="154" dur="1" fill="hold">
                                          <p:stCondLst>
                                            <p:cond delay="0"/>
                                          </p:stCondLst>
                                        </p:cTn>
                                        <p:tgtEl>
                                          <p:spTgt spid="43"/>
                                        </p:tgtEl>
                                        <p:attrNameLst>
                                          <p:attrName>style.visibility</p:attrName>
                                        </p:attrNameLst>
                                      </p:cBhvr>
                                      <p:to>
                                        <p:strVal val="visible"/>
                                      </p:to>
                                    </p:set>
                                    <p:animEffect transition="in" filter="wipe(right)">
                                      <p:cBhvr>
                                        <p:cTn id="155" dur="500"/>
                                        <p:tgtEl>
                                          <p:spTgt spid="43"/>
                                        </p:tgtEl>
                                      </p:cBhvr>
                                    </p:animEffect>
                                  </p:childTnLst>
                                </p:cTn>
                              </p:par>
                            </p:childTnLst>
                          </p:cTn>
                        </p:par>
                        <p:par>
                          <p:cTn id="156" fill="hold">
                            <p:stCondLst>
                              <p:cond delay="10450"/>
                            </p:stCondLst>
                            <p:childTnLst>
                              <p:par>
                                <p:cTn id="157" presetID="2" presetClass="entr" presetSubtype="8" decel="100000" fill="hold" grpId="0" nodeType="afterEffect">
                                  <p:stCondLst>
                                    <p:cond delay="0"/>
                                  </p:stCondLst>
                                  <p:iterate type="wd">
                                    <p:tmPct val="10000"/>
                                  </p:iterate>
                                  <p:childTnLst>
                                    <p:set>
                                      <p:cBhvr>
                                        <p:cTn id="158" dur="1" fill="hold">
                                          <p:stCondLst>
                                            <p:cond delay="0"/>
                                          </p:stCondLst>
                                        </p:cTn>
                                        <p:tgtEl>
                                          <p:spTgt spid="34">
                                            <p:txEl>
                                              <p:pRg st="0" end="0"/>
                                            </p:txEl>
                                          </p:spTgt>
                                        </p:tgtEl>
                                        <p:attrNameLst>
                                          <p:attrName>style.visibility</p:attrName>
                                        </p:attrNameLst>
                                      </p:cBhvr>
                                      <p:to>
                                        <p:strVal val="visible"/>
                                      </p:to>
                                    </p:set>
                                    <p:anim calcmode="lin" valueType="num">
                                      <p:cBhvr additive="base">
                                        <p:cTn id="15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34">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iterate type="wd">
                                    <p:tmPct val="10000"/>
                                  </p:iterate>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0-#ppt_w/2"/>
                                          </p:val>
                                        </p:tav>
                                        <p:tav tm="100000">
                                          <p:val>
                                            <p:strVal val="#ppt_x"/>
                                          </p:val>
                                        </p:tav>
                                      </p:tavLst>
                                    </p:anim>
                                    <p:anim calcmode="lin" valueType="num">
                                      <p:cBhvr additive="base">
                                        <p:cTn id="164" dur="500" fill="hold"/>
                                        <p:tgtEl>
                                          <p:spTgt spid="36"/>
                                        </p:tgtEl>
                                        <p:attrNameLst>
                                          <p:attrName>ppt_y</p:attrName>
                                        </p:attrNameLst>
                                      </p:cBhvr>
                                      <p:tavLst>
                                        <p:tav tm="0">
                                          <p:val>
                                            <p:strVal val="#ppt_y"/>
                                          </p:val>
                                        </p:tav>
                                        <p:tav tm="100000">
                                          <p:val>
                                            <p:strVal val="#ppt_y"/>
                                          </p:val>
                                        </p:tav>
                                      </p:tavLst>
                                    </p:anim>
                                  </p:childTnLst>
                                </p:cTn>
                              </p:par>
                            </p:childTnLst>
                          </p:cTn>
                        </p:par>
                        <p:par>
                          <p:cTn id="165" fill="hold">
                            <p:stCondLst>
                              <p:cond delay="11050"/>
                            </p:stCondLst>
                            <p:childTnLst>
                              <p:par>
                                <p:cTn id="166" presetID="22" presetClass="entr" presetSubtype="8" fill="hold" grpId="0" nodeType="afterEffect">
                                  <p:stCondLst>
                                    <p:cond delay="0"/>
                                  </p:stCondLst>
                                  <p:childTnLst>
                                    <p:set>
                                      <p:cBhvr>
                                        <p:cTn id="167" dur="1" fill="hold">
                                          <p:stCondLst>
                                            <p:cond delay="0"/>
                                          </p:stCondLst>
                                        </p:cTn>
                                        <p:tgtEl>
                                          <p:spTgt spid="35">
                                            <p:txEl>
                                              <p:pRg st="0" end="0"/>
                                            </p:txEl>
                                          </p:spTgt>
                                        </p:tgtEl>
                                        <p:attrNameLst>
                                          <p:attrName>style.visibility</p:attrName>
                                        </p:attrNameLst>
                                      </p:cBhvr>
                                      <p:to>
                                        <p:strVal val="visible"/>
                                      </p:to>
                                    </p:set>
                                    <p:animEffect transition="in" filter="wipe(left)">
                                      <p:cBhvr>
                                        <p:cTn id="168" dur="500"/>
                                        <p:tgtEl>
                                          <p:spTgt spid="35">
                                            <p:txEl>
                                              <p:pRg st="0" end="0"/>
                                            </p:txEl>
                                          </p:spTgt>
                                        </p:tgtEl>
                                      </p:cBhvr>
                                    </p:animEffect>
                                  </p:childTnLst>
                                </p:cTn>
                              </p:par>
                            </p:childTnLst>
                          </p:cTn>
                        </p:par>
                        <p:par>
                          <p:cTn id="169" fill="hold">
                            <p:stCondLst>
                              <p:cond delay="11550"/>
                            </p:stCondLst>
                            <p:childTnLst>
                              <p:par>
                                <p:cTn id="170" presetID="22" presetClass="entr" presetSubtype="2" fill="hold" grpId="0" nodeType="afterEffect">
                                  <p:stCondLst>
                                    <p:cond delay="250"/>
                                  </p:stCondLst>
                                  <p:childTnLst>
                                    <p:set>
                                      <p:cBhvr>
                                        <p:cTn id="171" dur="1" fill="hold">
                                          <p:stCondLst>
                                            <p:cond delay="0"/>
                                          </p:stCondLst>
                                        </p:cTn>
                                        <p:tgtEl>
                                          <p:spTgt spid="44"/>
                                        </p:tgtEl>
                                        <p:attrNameLst>
                                          <p:attrName>style.visibility</p:attrName>
                                        </p:attrNameLst>
                                      </p:cBhvr>
                                      <p:to>
                                        <p:strVal val="visible"/>
                                      </p:to>
                                    </p:set>
                                    <p:animEffect transition="in" filter="wipe(right)">
                                      <p:cBhvr>
                                        <p:cTn id="172" dur="500"/>
                                        <p:tgtEl>
                                          <p:spTgt spid="44"/>
                                        </p:tgtEl>
                                      </p:cBhvr>
                                    </p:animEffect>
                                  </p:childTnLst>
                                </p:cTn>
                              </p:par>
                            </p:childTnLst>
                          </p:cTn>
                        </p:par>
                        <p:par>
                          <p:cTn id="173" fill="hold">
                            <p:stCondLst>
                              <p:cond delay="12300"/>
                            </p:stCondLst>
                            <p:childTnLst>
                              <p:par>
                                <p:cTn id="174" presetID="2" presetClass="entr" presetSubtype="8" decel="100000" fill="hold" grpId="0" nodeType="afterEffect">
                                  <p:stCondLst>
                                    <p:cond delay="0"/>
                                  </p:stCondLst>
                                  <p:iterate type="wd">
                                    <p:tmPct val="10000"/>
                                  </p:iterate>
                                  <p:childTnLst>
                                    <p:set>
                                      <p:cBhvr>
                                        <p:cTn id="175" dur="1" fill="hold">
                                          <p:stCondLst>
                                            <p:cond delay="0"/>
                                          </p:stCondLst>
                                        </p:cTn>
                                        <p:tgtEl>
                                          <p:spTgt spid="31">
                                            <p:txEl>
                                              <p:pRg st="0" end="0"/>
                                            </p:txEl>
                                          </p:spTgt>
                                        </p:tgtEl>
                                        <p:attrNameLst>
                                          <p:attrName>style.visibility</p:attrName>
                                        </p:attrNameLst>
                                      </p:cBhvr>
                                      <p:to>
                                        <p:strVal val="visible"/>
                                      </p:to>
                                    </p:set>
                                    <p:anim calcmode="lin" valueType="num">
                                      <p:cBhvr additive="base">
                                        <p:cTn id="176"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3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decel="100000" fill="hold" grpId="0" nodeType="withEffect">
                                  <p:stCondLst>
                                    <p:cond delay="0"/>
                                  </p:stCondLst>
                                  <p:iterate type="wd">
                                    <p:tmPct val="10000"/>
                                  </p:iterate>
                                  <p:childTnLst>
                                    <p:set>
                                      <p:cBhvr>
                                        <p:cTn id="179" dur="1" fill="hold">
                                          <p:stCondLst>
                                            <p:cond delay="0"/>
                                          </p:stCondLst>
                                        </p:cTn>
                                        <p:tgtEl>
                                          <p:spTgt spid="33"/>
                                        </p:tgtEl>
                                        <p:attrNameLst>
                                          <p:attrName>style.visibility</p:attrName>
                                        </p:attrNameLst>
                                      </p:cBhvr>
                                      <p:to>
                                        <p:strVal val="visible"/>
                                      </p:to>
                                    </p:set>
                                    <p:anim calcmode="lin" valueType="num">
                                      <p:cBhvr additive="base">
                                        <p:cTn id="180" dur="500" fill="hold"/>
                                        <p:tgtEl>
                                          <p:spTgt spid="33"/>
                                        </p:tgtEl>
                                        <p:attrNameLst>
                                          <p:attrName>ppt_x</p:attrName>
                                        </p:attrNameLst>
                                      </p:cBhvr>
                                      <p:tavLst>
                                        <p:tav tm="0">
                                          <p:val>
                                            <p:strVal val="0-#ppt_w/2"/>
                                          </p:val>
                                        </p:tav>
                                        <p:tav tm="100000">
                                          <p:val>
                                            <p:strVal val="#ppt_x"/>
                                          </p:val>
                                        </p:tav>
                                      </p:tavLst>
                                    </p:anim>
                                    <p:anim calcmode="lin" valueType="num">
                                      <p:cBhvr additive="base">
                                        <p:cTn id="181" dur="500" fill="hold"/>
                                        <p:tgtEl>
                                          <p:spTgt spid="33"/>
                                        </p:tgtEl>
                                        <p:attrNameLst>
                                          <p:attrName>ppt_y</p:attrName>
                                        </p:attrNameLst>
                                      </p:cBhvr>
                                      <p:tavLst>
                                        <p:tav tm="0">
                                          <p:val>
                                            <p:strVal val="#ppt_y"/>
                                          </p:val>
                                        </p:tav>
                                        <p:tav tm="100000">
                                          <p:val>
                                            <p:strVal val="#ppt_y"/>
                                          </p:val>
                                        </p:tav>
                                      </p:tavLst>
                                    </p:anim>
                                  </p:childTnLst>
                                </p:cTn>
                              </p:par>
                            </p:childTnLst>
                          </p:cTn>
                        </p:par>
                        <p:par>
                          <p:cTn id="182" fill="hold">
                            <p:stCondLst>
                              <p:cond delay="12900"/>
                            </p:stCondLst>
                            <p:childTnLst>
                              <p:par>
                                <p:cTn id="183" presetID="22" presetClass="entr" presetSubtype="8" fill="hold" grpId="0" nodeType="afterEffect">
                                  <p:stCondLst>
                                    <p:cond delay="0"/>
                                  </p:stCondLst>
                                  <p:childTnLst>
                                    <p:set>
                                      <p:cBhvr>
                                        <p:cTn id="184" dur="1" fill="hold">
                                          <p:stCondLst>
                                            <p:cond delay="0"/>
                                          </p:stCondLst>
                                        </p:cTn>
                                        <p:tgtEl>
                                          <p:spTgt spid="32">
                                            <p:txEl>
                                              <p:pRg st="0" end="0"/>
                                            </p:txEl>
                                          </p:spTgt>
                                        </p:tgtEl>
                                        <p:attrNameLst>
                                          <p:attrName>style.visibility</p:attrName>
                                        </p:attrNameLst>
                                      </p:cBhvr>
                                      <p:to>
                                        <p:strVal val="visible"/>
                                      </p:to>
                                    </p:set>
                                    <p:animEffect transition="in" filter="wipe(left)">
                                      <p:cBhvr>
                                        <p:cTn id="185" dur="500"/>
                                        <p:tgtEl>
                                          <p:spTgt spid="32">
                                            <p:txEl>
                                              <p:pRg st="0" end="0"/>
                                            </p:txEl>
                                          </p:spTgt>
                                        </p:tgtEl>
                                      </p:cBhvr>
                                    </p:animEffect>
                                  </p:childTnLst>
                                </p:cTn>
                              </p:par>
                            </p:childTnLst>
                          </p:cTn>
                        </p:par>
                        <p:par>
                          <p:cTn id="186" fill="hold">
                            <p:stCondLst>
                              <p:cond delay="13400"/>
                            </p:stCondLst>
                            <p:childTnLst>
                              <p:par>
                                <p:cTn id="187" presetID="22" presetClass="entr" presetSubtype="2" fill="hold" grpId="0" nodeType="afterEffect">
                                  <p:stCondLst>
                                    <p:cond delay="250"/>
                                  </p:stCondLst>
                                  <p:childTnLst>
                                    <p:set>
                                      <p:cBhvr>
                                        <p:cTn id="188" dur="1" fill="hold">
                                          <p:stCondLst>
                                            <p:cond delay="0"/>
                                          </p:stCondLst>
                                        </p:cTn>
                                        <p:tgtEl>
                                          <p:spTgt spid="45"/>
                                        </p:tgtEl>
                                        <p:attrNameLst>
                                          <p:attrName>style.visibility</p:attrName>
                                        </p:attrNameLst>
                                      </p:cBhvr>
                                      <p:to>
                                        <p:strVal val="visible"/>
                                      </p:to>
                                    </p:set>
                                    <p:animEffect transition="in" filter="wipe(right)">
                                      <p:cBhvr>
                                        <p:cTn id="189" dur="500"/>
                                        <p:tgtEl>
                                          <p:spTgt spid="45"/>
                                        </p:tgtEl>
                                      </p:cBhvr>
                                    </p:animEffect>
                                  </p:childTnLst>
                                </p:cTn>
                              </p:par>
                            </p:childTnLst>
                          </p:cTn>
                        </p:par>
                        <p:par>
                          <p:cTn id="190" fill="hold">
                            <p:stCondLst>
                              <p:cond delay="14150"/>
                            </p:stCondLst>
                            <p:childTnLst>
                              <p:par>
                                <p:cTn id="191" presetID="2" presetClass="entr" presetSubtype="8" decel="100000" fill="hold" grpId="0" nodeType="afterEffect">
                                  <p:stCondLst>
                                    <p:cond delay="0"/>
                                  </p:stCondLst>
                                  <p:iterate type="wd">
                                    <p:tmPct val="10000"/>
                                  </p:iterate>
                                  <p:childTnLst>
                                    <p:set>
                                      <p:cBhvr>
                                        <p:cTn id="192" dur="1" fill="hold">
                                          <p:stCondLst>
                                            <p:cond delay="0"/>
                                          </p:stCondLst>
                                        </p:cTn>
                                        <p:tgtEl>
                                          <p:spTgt spid="28">
                                            <p:txEl>
                                              <p:pRg st="0" end="0"/>
                                            </p:txEl>
                                          </p:spTgt>
                                        </p:tgtEl>
                                        <p:attrNameLst>
                                          <p:attrName>style.visibility</p:attrName>
                                        </p:attrNameLst>
                                      </p:cBhvr>
                                      <p:to>
                                        <p:strVal val="visible"/>
                                      </p:to>
                                    </p:set>
                                    <p:anim calcmode="lin" valueType="num">
                                      <p:cBhvr additive="base">
                                        <p:cTn id="19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94" dur="500" fill="hold"/>
                                        <p:tgtEl>
                                          <p:spTgt spid="28">
                                            <p:txEl>
                                              <p:pRg st="0" end="0"/>
                                            </p:txEl>
                                          </p:spTgt>
                                        </p:tgtEl>
                                        <p:attrNameLst>
                                          <p:attrName>ppt_y</p:attrName>
                                        </p:attrNameLst>
                                      </p:cBhvr>
                                      <p:tavLst>
                                        <p:tav tm="0">
                                          <p:val>
                                            <p:strVal val="#ppt_y"/>
                                          </p:val>
                                        </p:tav>
                                        <p:tav tm="100000">
                                          <p:val>
                                            <p:strVal val="#ppt_y"/>
                                          </p:val>
                                        </p:tav>
                                      </p:tavLst>
                                    </p:anim>
                                  </p:childTnLst>
                                </p:cTn>
                              </p:par>
                              <p:par>
                                <p:cTn id="195" presetID="2" presetClass="entr" presetSubtype="8" decel="100000" fill="hold" grpId="0" nodeType="withEffect">
                                  <p:stCondLst>
                                    <p:cond delay="0"/>
                                  </p:stCondLst>
                                  <p:iterate type="wd">
                                    <p:tmPct val="10000"/>
                                  </p:iterate>
                                  <p:childTnLst>
                                    <p:set>
                                      <p:cBhvr>
                                        <p:cTn id="196" dur="1" fill="hold">
                                          <p:stCondLst>
                                            <p:cond delay="0"/>
                                          </p:stCondLst>
                                        </p:cTn>
                                        <p:tgtEl>
                                          <p:spTgt spid="30"/>
                                        </p:tgtEl>
                                        <p:attrNameLst>
                                          <p:attrName>style.visibility</p:attrName>
                                        </p:attrNameLst>
                                      </p:cBhvr>
                                      <p:to>
                                        <p:strVal val="visible"/>
                                      </p:to>
                                    </p:set>
                                    <p:anim calcmode="lin" valueType="num">
                                      <p:cBhvr additive="base">
                                        <p:cTn id="197" dur="500" fill="hold"/>
                                        <p:tgtEl>
                                          <p:spTgt spid="30"/>
                                        </p:tgtEl>
                                        <p:attrNameLst>
                                          <p:attrName>ppt_x</p:attrName>
                                        </p:attrNameLst>
                                      </p:cBhvr>
                                      <p:tavLst>
                                        <p:tav tm="0">
                                          <p:val>
                                            <p:strVal val="0-#ppt_w/2"/>
                                          </p:val>
                                        </p:tav>
                                        <p:tav tm="100000">
                                          <p:val>
                                            <p:strVal val="#ppt_x"/>
                                          </p:val>
                                        </p:tav>
                                      </p:tavLst>
                                    </p:anim>
                                    <p:anim calcmode="lin" valueType="num">
                                      <p:cBhvr additive="base">
                                        <p:cTn id="198" dur="500" fill="hold"/>
                                        <p:tgtEl>
                                          <p:spTgt spid="30"/>
                                        </p:tgtEl>
                                        <p:attrNameLst>
                                          <p:attrName>ppt_y</p:attrName>
                                        </p:attrNameLst>
                                      </p:cBhvr>
                                      <p:tavLst>
                                        <p:tav tm="0">
                                          <p:val>
                                            <p:strVal val="#ppt_y"/>
                                          </p:val>
                                        </p:tav>
                                        <p:tav tm="100000">
                                          <p:val>
                                            <p:strVal val="#ppt_y"/>
                                          </p:val>
                                        </p:tav>
                                      </p:tavLst>
                                    </p:anim>
                                  </p:childTnLst>
                                </p:cTn>
                              </p:par>
                            </p:childTnLst>
                          </p:cTn>
                        </p:par>
                        <p:par>
                          <p:cTn id="199" fill="hold">
                            <p:stCondLst>
                              <p:cond delay="14750"/>
                            </p:stCondLst>
                            <p:childTnLst>
                              <p:par>
                                <p:cTn id="200" presetID="22" presetClass="entr" presetSubtype="8" fill="hold" grpId="0" nodeType="afterEffect">
                                  <p:stCondLst>
                                    <p:cond delay="0"/>
                                  </p:stCondLst>
                                  <p:childTnLst>
                                    <p:set>
                                      <p:cBhvr>
                                        <p:cTn id="201" dur="1" fill="hold">
                                          <p:stCondLst>
                                            <p:cond delay="0"/>
                                          </p:stCondLst>
                                        </p:cTn>
                                        <p:tgtEl>
                                          <p:spTgt spid="29">
                                            <p:txEl>
                                              <p:pRg st="0" end="0"/>
                                            </p:txEl>
                                          </p:spTgt>
                                        </p:tgtEl>
                                        <p:attrNameLst>
                                          <p:attrName>style.visibility</p:attrName>
                                        </p:attrNameLst>
                                      </p:cBhvr>
                                      <p:to>
                                        <p:strVal val="visible"/>
                                      </p:to>
                                    </p:set>
                                    <p:animEffect transition="in" filter="wipe(left)">
                                      <p:cBhvr>
                                        <p:cTn id="20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2" grpId="0" animBg="1"/>
      <p:bldP spid="13" grpId="0" animBg="1"/>
      <p:bldP spid="14" grpId="0" animBg="1"/>
      <p:bldP spid="11" grpId="0" animBg="1"/>
      <p:bldP spid="10" grpId="0" animBg="1"/>
      <p:bldP spid="9" grpId="0" animBg="1"/>
      <p:bldP spid="5" grpId="0" animBg="1"/>
      <p:bldP spid="16"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2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animBg="1"/>
      <p:bldP spid="41" grpId="0" animBg="1"/>
      <p:bldP spid="43" grpId="0" animBg="1"/>
      <p:bldP spid="44" grpId="0" animBg="1"/>
      <p:bldP spid="45" grpId="0" animBg="1"/>
      <p:bldP spid="46" grpId="0" animBg="1"/>
      <p:bldP spid="47" grpId="0"/>
      <p:bldP spid="48" grpId="0"/>
      <p:bldP spid="49" grpId="0"/>
      <p:bldP spid="50" grpId="0"/>
      <p:bldP spid="51" grpId="0"/>
      <p:bldP spid="52" grpId="0"/>
      <p:bldP spid="53" grpId="0" build="p">
        <p:tmplLst>
          <p:tmpl lvl="1">
            <p:tnLst>
              <p:par>
                <p:cTn presetID="53" presetClass="entr" presetSubtype="16" fill="hold" nodeType="withEffect">
                  <p:stCondLst>
                    <p:cond delay="250"/>
                  </p:stCondLst>
                  <p:iterate type="lt">
                    <p:tmPct val="10000"/>
                  </p:iterate>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4" name="正方形/長方形 23"/>
          <p:cNvSpPr/>
          <p:nvPr userDrawn="1"/>
        </p:nvSpPr>
        <p:spPr>
          <a:xfrm>
            <a:off x="0" y="5160785"/>
            <a:ext cx="7773622" cy="2739165"/>
          </a:xfrm>
          <a:prstGeom prst="rect">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userDrawn="1"/>
        </p:nvSpPr>
        <p:spPr>
          <a:xfrm>
            <a:off x="0" y="2421624"/>
            <a:ext cx="7773622" cy="2739165"/>
          </a:xfrm>
          <a:prstGeom prst="rect">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25"/>
          <p:cNvSpPr/>
          <p:nvPr userDrawn="1"/>
        </p:nvSpPr>
        <p:spPr>
          <a:xfrm>
            <a:off x="10512792" y="5160783"/>
            <a:ext cx="7773621" cy="2739165"/>
          </a:xfrm>
          <a:prstGeom prst="rect">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直角三角形 33"/>
          <p:cNvSpPr/>
          <p:nvPr userDrawn="1"/>
        </p:nvSpPr>
        <p:spPr>
          <a:xfrm rot="13500000">
            <a:off x="9713304" y="5561922"/>
            <a:ext cx="1936884" cy="1936884"/>
          </a:xfrm>
          <a:prstGeom prst="rtTriangl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5" name="正方形/長方形 24"/>
          <p:cNvSpPr/>
          <p:nvPr userDrawn="1"/>
        </p:nvSpPr>
        <p:spPr>
          <a:xfrm>
            <a:off x="10512791" y="2421618"/>
            <a:ext cx="7773621" cy="2739165"/>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直角三角形 32"/>
          <p:cNvSpPr/>
          <p:nvPr userDrawn="1"/>
        </p:nvSpPr>
        <p:spPr>
          <a:xfrm rot="13500000">
            <a:off x="9713304" y="2822754"/>
            <a:ext cx="1936884" cy="1936884"/>
          </a:xfrm>
          <a:prstGeom prst="rtTriangl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0" name="直角三角形 29"/>
          <p:cNvSpPr/>
          <p:nvPr userDrawn="1"/>
        </p:nvSpPr>
        <p:spPr>
          <a:xfrm rot="2700000">
            <a:off x="6638095" y="5561922"/>
            <a:ext cx="1936884" cy="1936884"/>
          </a:xfrm>
          <a:prstGeom prst="rtTriangl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9" name="直角三角形 28"/>
          <p:cNvSpPr/>
          <p:nvPr userDrawn="1"/>
        </p:nvSpPr>
        <p:spPr>
          <a:xfrm rot="2700000">
            <a:off x="6638095" y="2822754"/>
            <a:ext cx="1936884" cy="1936884"/>
          </a:xfrm>
          <a:prstGeom prst="rtTriangle">
            <a:avLst/>
          </a:pr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9" name="直角三角形 8"/>
          <p:cNvSpPr/>
          <p:nvPr userDrawn="1"/>
        </p:nvSpPr>
        <p:spPr>
          <a:xfrm rot="2700000">
            <a:off x="6805180" y="2822762"/>
            <a:ext cx="1936884" cy="1936884"/>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5" name="直角三角形 4"/>
          <p:cNvSpPr/>
          <p:nvPr userDrawn="1"/>
        </p:nvSpPr>
        <p:spPr>
          <a:xfrm rot="13500000">
            <a:off x="6805180" y="2822762"/>
            <a:ext cx="1936884" cy="1936884"/>
          </a:xfrm>
          <a:prstGeom prst="rtTriangl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2700000">
            <a:off x="9544349" y="2822760"/>
            <a:ext cx="1936884" cy="1936884"/>
          </a:xfrm>
          <a:prstGeom prst="rtTriangl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直角三角形 10"/>
          <p:cNvSpPr/>
          <p:nvPr userDrawn="1"/>
        </p:nvSpPr>
        <p:spPr>
          <a:xfrm rot="13500000">
            <a:off x="9544349" y="2822760"/>
            <a:ext cx="1936884" cy="1936884"/>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直角三角形 11"/>
          <p:cNvSpPr/>
          <p:nvPr userDrawn="1"/>
        </p:nvSpPr>
        <p:spPr>
          <a:xfrm rot="13500000">
            <a:off x="6805179" y="5561931"/>
            <a:ext cx="1936884" cy="1936884"/>
          </a:xfrm>
          <a:prstGeom prst="rtTriangl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直角三角形 12"/>
          <p:cNvSpPr/>
          <p:nvPr userDrawn="1"/>
        </p:nvSpPr>
        <p:spPr>
          <a:xfrm rot="2700000">
            <a:off x="6805179" y="5561931"/>
            <a:ext cx="1936884" cy="1936884"/>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直角三角形 13"/>
          <p:cNvSpPr/>
          <p:nvPr userDrawn="1"/>
        </p:nvSpPr>
        <p:spPr>
          <a:xfrm rot="2700000">
            <a:off x="9544348" y="5561929"/>
            <a:ext cx="1936884" cy="1936884"/>
          </a:xfrm>
          <a:prstGeom prst="rtTriangl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直角三角形 14"/>
          <p:cNvSpPr/>
          <p:nvPr userDrawn="1"/>
        </p:nvSpPr>
        <p:spPr>
          <a:xfrm rot="13500000">
            <a:off x="9544348" y="5561929"/>
            <a:ext cx="1936884" cy="1936884"/>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テキスト プレースホルダー 18"/>
          <p:cNvSpPr>
            <a:spLocks noGrp="1"/>
          </p:cNvSpPr>
          <p:nvPr>
            <p:ph type="body" sz="quarter" idx="14" hasCustomPrompt="1"/>
          </p:nvPr>
        </p:nvSpPr>
        <p:spPr>
          <a:xfrm>
            <a:off x="7233871"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0" name="テキスト プレースホルダー 18"/>
          <p:cNvSpPr>
            <a:spLocks noGrp="1"/>
          </p:cNvSpPr>
          <p:nvPr>
            <p:ph type="body" sz="quarter" idx="15" hasCustomPrompt="1"/>
          </p:nvPr>
        </p:nvSpPr>
        <p:spPr>
          <a:xfrm>
            <a:off x="9973040"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1" name="テキスト プレースホルダー 18"/>
          <p:cNvSpPr>
            <a:spLocks noGrp="1"/>
          </p:cNvSpPr>
          <p:nvPr>
            <p:ph type="body" sz="quarter" idx="16" hasCustomPrompt="1"/>
          </p:nvPr>
        </p:nvSpPr>
        <p:spPr>
          <a:xfrm>
            <a:off x="7233872"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2" name="テキスト プレースホルダー 18"/>
          <p:cNvSpPr>
            <a:spLocks noGrp="1"/>
          </p:cNvSpPr>
          <p:nvPr>
            <p:ph type="body" sz="quarter" idx="17" hasCustomPrompt="1"/>
          </p:nvPr>
        </p:nvSpPr>
        <p:spPr>
          <a:xfrm>
            <a:off x="9973041"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49" name="テキスト プレースホルダー 48"/>
          <p:cNvSpPr>
            <a:spLocks noGrp="1"/>
          </p:cNvSpPr>
          <p:nvPr>
            <p:ph type="body" sz="quarter" idx="18" hasCustomPrompt="1"/>
          </p:nvPr>
        </p:nvSpPr>
        <p:spPr>
          <a:xfrm>
            <a:off x="626300" y="2538669"/>
            <a:ext cx="5361141" cy="2505075"/>
          </a:xfrm>
        </p:spPr>
        <p:txBody>
          <a:bodyPr anchor="ctr">
            <a:normAutofit/>
          </a:bodyPr>
          <a:lstStyle>
            <a:lvl1pPr marL="342900" indent="-342900">
              <a:buClr>
                <a:schemeClr val="accent5"/>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0" name="テキスト プレースホルダー 48"/>
          <p:cNvSpPr>
            <a:spLocks noGrp="1"/>
          </p:cNvSpPr>
          <p:nvPr>
            <p:ph type="body" sz="quarter" idx="19" hasCustomPrompt="1"/>
          </p:nvPr>
        </p:nvSpPr>
        <p:spPr>
          <a:xfrm>
            <a:off x="625965" y="5277830"/>
            <a:ext cx="5361141" cy="2505075"/>
          </a:xfrm>
        </p:spPr>
        <p:txBody>
          <a:bodyPr anchor="ctr">
            <a:normAutofit/>
          </a:bodyPr>
          <a:lstStyle>
            <a:lvl1pPr marL="342900" indent="-342900">
              <a:buClr>
                <a:schemeClr val="accent3"/>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1" name="テキスト プレースホルダー 48"/>
          <p:cNvSpPr>
            <a:spLocks noGrp="1"/>
          </p:cNvSpPr>
          <p:nvPr>
            <p:ph type="body" sz="quarter" idx="20" hasCustomPrompt="1"/>
          </p:nvPr>
        </p:nvSpPr>
        <p:spPr>
          <a:xfrm>
            <a:off x="12114295" y="2538668"/>
            <a:ext cx="5435004" cy="2505075"/>
          </a:xfrm>
        </p:spPr>
        <p:txBody>
          <a:bodyPr anchor="ctr">
            <a:normAutofit/>
          </a:bodyPr>
          <a:lstStyle>
            <a:lvl1pPr marL="342900" indent="-342900">
              <a:buClr>
                <a:schemeClr val="accent1"/>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2" name="テキスト プレースホルダー 48"/>
          <p:cNvSpPr>
            <a:spLocks noGrp="1"/>
          </p:cNvSpPr>
          <p:nvPr>
            <p:ph type="body" sz="quarter" idx="21" hasCustomPrompt="1"/>
          </p:nvPr>
        </p:nvSpPr>
        <p:spPr>
          <a:xfrm>
            <a:off x="12113960" y="5277829"/>
            <a:ext cx="5435004" cy="2505075"/>
          </a:xfrm>
        </p:spPr>
        <p:txBody>
          <a:bodyPr anchor="ctr">
            <a:normAutofit/>
          </a:bodyPr>
          <a:lstStyle>
            <a:lvl1pPr marL="342900" indent="-342900">
              <a:buClr>
                <a:schemeClr val="accent2"/>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3" name="正方形/長方形 52"/>
          <p:cNvSpPr/>
          <p:nvPr userDrawn="1"/>
        </p:nvSpPr>
        <p:spPr>
          <a:xfrm>
            <a:off x="0" y="2421624"/>
            <a:ext cx="526093" cy="2739165"/>
          </a:xfrm>
          <a:prstGeom prst="rect">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正方形/長方形 53"/>
          <p:cNvSpPr/>
          <p:nvPr userDrawn="1"/>
        </p:nvSpPr>
        <p:spPr>
          <a:xfrm>
            <a:off x="-1" y="5160792"/>
            <a:ext cx="526093" cy="2739165"/>
          </a:xfrm>
          <a:prstGeom prst="rect">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5" name="正方形/長方形 54"/>
          <p:cNvSpPr/>
          <p:nvPr userDrawn="1"/>
        </p:nvSpPr>
        <p:spPr>
          <a:xfrm>
            <a:off x="17760321" y="2421612"/>
            <a:ext cx="526093" cy="2739165"/>
          </a:xfrm>
          <a:prstGeom prst="rect">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6" name="正方形/長方形 55"/>
          <p:cNvSpPr/>
          <p:nvPr userDrawn="1"/>
        </p:nvSpPr>
        <p:spPr>
          <a:xfrm>
            <a:off x="17760320" y="5160780"/>
            <a:ext cx="526093" cy="2739165"/>
          </a:xfrm>
          <a:prstGeom prst="rect">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テキスト プレースホルダー 6"/>
          <p:cNvSpPr>
            <a:spLocks noGrp="1"/>
          </p:cNvSpPr>
          <p:nvPr>
            <p:ph type="body" sz="quarter" idx="22" hasCustomPrompt="1"/>
          </p:nvPr>
        </p:nvSpPr>
        <p:spPr>
          <a:xfrm>
            <a:off x="1078310" y="8292507"/>
            <a:ext cx="16200313" cy="10038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8" name="正方形/長方形 57"/>
          <p:cNvSpPr/>
          <p:nvPr userDrawn="1"/>
        </p:nvSpPr>
        <p:spPr>
          <a:xfrm>
            <a:off x="1222326" y="814849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853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00" fill="hold"/>
                                        <p:tgtEl>
                                          <p:spTgt spid="5"/>
                                        </p:tgtEl>
                                        <p:attrNameLst>
                                          <p:attrName>ppt_x</p:attrName>
                                        </p:attrNameLst>
                                      </p:cBhvr>
                                      <p:tavLst>
                                        <p:tav tm="0">
                                          <p:val>
                                            <p:strVal val="#ppt_x"/>
                                          </p:val>
                                        </p:tav>
                                        <p:tav tm="100000">
                                          <p:val>
                                            <p:strVal val="#ppt_x"/>
                                          </p:val>
                                        </p:tav>
                                      </p:tavLst>
                                    </p:anim>
                                    <p:anim calcmode="lin" valueType="num">
                                      <p:cBhvr additive="base">
                                        <p:cTn id="16" dur="7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9"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00" fill="hold"/>
                                        <p:tgtEl>
                                          <p:spTgt spid="9"/>
                                        </p:tgtEl>
                                        <p:attrNameLst>
                                          <p:attrName>ppt_x</p:attrName>
                                        </p:attrNameLst>
                                      </p:cBhvr>
                                      <p:tavLst>
                                        <p:tav tm="0">
                                          <p:val>
                                            <p:strVal val="0-#ppt_w/2"/>
                                          </p:val>
                                        </p:tav>
                                        <p:tav tm="100000">
                                          <p:val>
                                            <p:strVal val="#ppt_x"/>
                                          </p:val>
                                        </p:tav>
                                      </p:tavLst>
                                    </p:anim>
                                    <p:anim calcmode="lin" valueType="num">
                                      <p:cBhvr additive="base">
                                        <p:cTn id="20" dur="700" fill="hold"/>
                                        <p:tgtEl>
                                          <p:spTgt spid="9"/>
                                        </p:tgtEl>
                                        <p:attrNameLst>
                                          <p:attrName>ppt_y</p:attrName>
                                        </p:attrNameLst>
                                      </p:cBhvr>
                                      <p:tavLst>
                                        <p:tav tm="0">
                                          <p:val>
                                            <p:strVal val="0-#ppt_h/2"/>
                                          </p:val>
                                        </p:tav>
                                        <p:tav tm="100000">
                                          <p:val>
                                            <p:strVal val="#ppt_y"/>
                                          </p:val>
                                        </p:tav>
                                      </p:tavLst>
                                    </p:anim>
                                  </p:childTnLst>
                                </p:cTn>
                              </p:par>
                              <p:par>
                                <p:cTn id="21" presetID="10" presetClass="entr" presetSubtype="0" fill="hold" grpId="0" nodeType="withEffect">
                                  <p:stCondLst>
                                    <p:cond delay="25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fade">
                                      <p:cBhvr>
                                        <p:cTn id="23" dur="500"/>
                                        <p:tgtEl>
                                          <p:spTgt spid="19">
                                            <p:txEl>
                                              <p:pRg st="0" end="0"/>
                                            </p:txEl>
                                          </p:spTgt>
                                        </p:tgtEl>
                                      </p:cBhvr>
                                    </p:animEffect>
                                  </p:childTnLst>
                                </p:cTn>
                              </p:par>
                              <p:par>
                                <p:cTn id="24" presetID="2" presetClass="entr" presetSubtype="1" decel="100000" fill="hold" grpId="0" nodeType="with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00" fill="hold"/>
                                        <p:tgtEl>
                                          <p:spTgt spid="10"/>
                                        </p:tgtEl>
                                        <p:attrNameLst>
                                          <p:attrName>ppt_x</p:attrName>
                                        </p:attrNameLst>
                                      </p:cBhvr>
                                      <p:tavLst>
                                        <p:tav tm="0">
                                          <p:val>
                                            <p:strVal val="#ppt_x"/>
                                          </p:val>
                                        </p:tav>
                                        <p:tav tm="100000">
                                          <p:val>
                                            <p:strVal val="#ppt_x"/>
                                          </p:val>
                                        </p:tav>
                                      </p:tavLst>
                                    </p:anim>
                                    <p:anim calcmode="lin" valueType="num">
                                      <p:cBhvr additive="base">
                                        <p:cTn id="27" dur="70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3" decel="10000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00" fill="hold"/>
                                        <p:tgtEl>
                                          <p:spTgt spid="11"/>
                                        </p:tgtEl>
                                        <p:attrNameLst>
                                          <p:attrName>ppt_x</p:attrName>
                                        </p:attrNameLst>
                                      </p:cBhvr>
                                      <p:tavLst>
                                        <p:tav tm="0">
                                          <p:val>
                                            <p:strVal val="1+#ppt_w/2"/>
                                          </p:val>
                                        </p:tav>
                                        <p:tav tm="100000">
                                          <p:val>
                                            <p:strVal val="#ppt_x"/>
                                          </p:val>
                                        </p:tav>
                                      </p:tavLst>
                                    </p:anim>
                                    <p:anim calcmode="lin" valueType="num">
                                      <p:cBhvr additive="base">
                                        <p:cTn id="31" dur="700" fill="hold"/>
                                        <p:tgtEl>
                                          <p:spTgt spid="11"/>
                                        </p:tgtEl>
                                        <p:attrNameLst>
                                          <p:attrName>ppt_y</p:attrName>
                                        </p:attrNameLst>
                                      </p:cBhvr>
                                      <p:tavLst>
                                        <p:tav tm="0">
                                          <p:val>
                                            <p:strVal val="0-#ppt_h/2"/>
                                          </p:val>
                                        </p:tav>
                                        <p:tav tm="100000">
                                          <p:val>
                                            <p:strVal val="#ppt_y"/>
                                          </p:val>
                                        </p:tav>
                                      </p:tavLst>
                                    </p:anim>
                                  </p:childTnLst>
                                </p:cTn>
                              </p:par>
                              <p:par>
                                <p:cTn id="32" presetID="10" presetClass="entr" presetSubtype="0" fill="hold" grpId="0" nodeType="withEffect">
                                  <p:stCondLst>
                                    <p:cond delay="500"/>
                                  </p:stCondLst>
                                  <p:childTnLst>
                                    <p:set>
                                      <p:cBhvr>
                                        <p:cTn id="33" dur="1" fill="hold">
                                          <p:stCondLst>
                                            <p:cond delay="0"/>
                                          </p:stCondLst>
                                        </p:cTn>
                                        <p:tgtEl>
                                          <p:spTgt spid="20">
                                            <p:txEl>
                                              <p:pRg st="0" end="0"/>
                                            </p:txEl>
                                          </p:spTgt>
                                        </p:tgtEl>
                                        <p:attrNameLst>
                                          <p:attrName>style.visibility</p:attrName>
                                        </p:attrNameLst>
                                      </p:cBhvr>
                                      <p:to>
                                        <p:strVal val="visible"/>
                                      </p:to>
                                    </p:set>
                                    <p:animEffect transition="in" filter="fade">
                                      <p:cBhvr>
                                        <p:cTn id="34" dur="500"/>
                                        <p:tgtEl>
                                          <p:spTgt spid="20">
                                            <p:txEl>
                                              <p:pRg st="0" end="0"/>
                                            </p:txEl>
                                          </p:spTgt>
                                        </p:tgtEl>
                                      </p:cBhvr>
                                    </p:animEffect>
                                  </p:childTnLst>
                                </p:cTn>
                              </p:par>
                              <p:par>
                                <p:cTn id="35" presetID="2" presetClass="entr" presetSubtype="12" decel="100000" fill="hold" grpId="0" nodeType="withEffect">
                                  <p:stCondLst>
                                    <p:cond delay="50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700" fill="hold"/>
                                        <p:tgtEl>
                                          <p:spTgt spid="13"/>
                                        </p:tgtEl>
                                        <p:attrNameLst>
                                          <p:attrName>ppt_x</p:attrName>
                                        </p:attrNameLst>
                                      </p:cBhvr>
                                      <p:tavLst>
                                        <p:tav tm="0">
                                          <p:val>
                                            <p:strVal val="0-#ppt_w/2"/>
                                          </p:val>
                                        </p:tav>
                                        <p:tav tm="100000">
                                          <p:val>
                                            <p:strVal val="#ppt_x"/>
                                          </p:val>
                                        </p:tav>
                                      </p:tavLst>
                                    </p:anim>
                                    <p:anim calcmode="lin" valueType="num">
                                      <p:cBhvr additive="base">
                                        <p:cTn id="38" dur="7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700" fill="hold"/>
                                        <p:tgtEl>
                                          <p:spTgt spid="12"/>
                                        </p:tgtEl>
                                        <p:attrNameLst>
                                          <p:attrName>ppt_x</p:attrName>
                                        </p:attrNameLst>
                                      </p:cBhvr>
                                      <p:tavLst>
                                        <p:tav tm="0">
                                          <p:val>
                                            <p:strVal val="#ppt_x"/>
                                          </p:val>
                                        </p:tav>
                                        <p:tav tm="100000">
                                          <p:val>
                                            <p:strVal val="#ppt_x"/>
                                          </p:val>
                                        </p:tav>
                                      </p:tavLst>
                                    </p:anim>
                                    <p:anim calcmode="lin" valueType="num">
                                      <p:cBhvr additive="base">
                                        <p:cTn id="42" dur="700" fill="hold"/>
                                        <p:tgtEl>
                                          <p:spTgt spid="12"/>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750"/>
                                  </p:stCondLst>
                                  <p:childTnLst>
                                    <p:set>
                                      <p:cBhvr>
                                        <p:cTn id="44" dur="1" fill="hold">
                                          <p:stCondLst>
                                            <p:cond delay="0"/>
                                          </p:stCondLst>
                                        </p:cTn>
                                        <p:tgtEl>
                                          <p:spTgt spid="21">
                                            <p:txEl>
                                              <p:pRg st="0" end="0"/>
                                            </p:txEl>
                                          </p:spTgt>
                                        </p:tgtEl>
                                        <p:attrNameLst>
                                          <p:attrName>style.visibility</p:attrName>
                                        </p:attrNameLst>
                                      </p:cBhvr>
                                      <p:to>
                                        <p:strVal val="visible"/>
                                      </p:to>
                                    </p:set>
                                    <p:animEffect transition="in" filter="fade">
                                      <p:cBhvr>
                                        <p:cTn id="45" dur="500"/>
                                        <p:tgtEl>
                                          <p:spTgt spid="21">
                                            <p:txEl>
                                              <p:pRg st="0" end="0"/>
                                            </p:txEl>
                                          </p:spTgt>
                                        </p:tgtEl>
                                      </p:cBhvr>
                                    </p:animEffect>
                                  </p:childTnLst>
                                </p:cTn>
                              </p:par>
                              <p:par>
                                <p:cTn id="46" presetID="2" presetClass="entr" presetSubtype="4" decel="100000" fill="hold" grpId="0" nodeType="withEffect">
                                  <p:stCondLst>
                                    <p:cond delay="75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700" fill="hold"/>
                                        <p:tgtEl>
                                          <p:spTgt spid="14"/>
                                        </p:tgtEl>
                                        <p:attrNameLst>
                                          <p:attrName>ppt_x</p:attrName>
                                        </p:attrNameLst>
                                      </p:cBhvr>
                                      <p:tavLst>
                                        <p:tav tm="0">
                                          <p:val>
                                            <p:strVal val="#ppt_x"/>
                                          </p:val>
                                        </p:tav>
                                        <p:tav tm="100000">
                                          <p:val>
                                            <p:strVal val="#ppt_x"/>
                                          </p:val>
                                        </p:tav>
                                      </p:tavLst>
                                    </p:anim>
                                    <p:anim calcmode="lin" valueType="num">
                                      <p:cBhvr additive="base">
                                        <p:cTn id="49" dur="700" fill="hold"/>
                                        <p:tgtEl>
                                          <p:spTgt spid="14"/>
                                        </p:tgtEl>
                                        <p:attrNameLst>
                                          <p:attrName>ppt_y</p:attrName>
                                        </p:attrNameLst>
                                      </p:cBhvr>
                                      <p:tavLst>
                                        <p:tav tm="0">
                                          <p:val>
                                            <p:strVal val="1+#ppt_h/2"/>
                                          </p:val>
                                        </p:tav>
                                        <p:tav tm="100000">
                                          <p:val>
                                            <p:strVal val="#ppt_y"/>
                                          </p:val>
                                        </p:tav>
                                      </p:tavLst>
                                    </p:anim>
                                  </p:childTnLst>
                                </p:cTn>
                              </p:par>
                              <p:par>
                                <p:cTn id="50" presetID="2" presetClass="entr" presetSubtype="6" decel="100000" fill="hold" grpId="0" nodeType="withEffect">
                                  <p:stCondLst>
                                    <p:cond delay="75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700" fill="hold"/>
                                        <p:tgtEl>
                                          <p:spTgt spid="15"/>
                                        </p:tgtEl>
                                        <p:attrNameLst>
                                          <p:attrName>ppt_x</p:attrName>
                                        </p:attrNameLst>
                                      </p:cBhvr>
                                      <p:tavLst>
                                        <p:tav tm="0">
                                          <p:val>
                                            <p:strVal val="1+#ppt_w/2"/>
                                          </p:val>
                                        </p:tav>
                                        <p:tav tm="100000">
                                          <p:val>
                                            <p:strVal val="#ppt_x"/>
                                          </p:val>
                                        </p:tav>
                                      </p:tavLst>
                                    </p:anim>
                                    <p:anim calcmode="lin" valueType="num">
                                      <p:cBhvr additive="base">
                                        <p:cTn id="53" dur="700" fill="hold"/>
                                        <p:tgtEl>
                                          <p:spTgt spid="15"/>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22">
                                            <p:txEl>
                                              <p:pRg st="0" end="0"/>
                                            </p:txEl>
                                          </p:spTgt>
                                        </p:tgtEl>
                                        <p:attrNameLst>
                                          <p:attrName>style.visibility</p:attrName>
                                        </p:attrNameLst>
                                      </p:cBhvr>
                                      <p:to>
                                        <p:strVal val="visible"/>
                                      </p:to>
                                    </p:set>
                                    <p:animEffect transition="in" filter="fade">
                                      <p:cBhvr>
                                        <p:cTn id="56" dur="500"/>
                                        <p:tgtEl>
                                          <p:spTgt spid="22">
                                            <p:txEl>
                                              <p:pRg st="0" end="0"/>
                                            </p:txEl>
                                          </p:spTgt>
                                        </p:tgtEl>
                                      </p:cBhvr>
                                    </p:animEffect>
                                  </p:childTnLst>
                                </p:cTn>
                              </p:par>
                            </p:childTnLst>
                          </p:cTn>
                        </p:par>
                        <p:par>
                          <p:cTn id="57" fill="hold">
                            <p:stCondLst>
                              <p:cond delay="2000"/>
                            </p:stCondLst>
                            <p:childTnLst>
                              <p:par>
                                <p:cTn id="58" presetID="22" presetClass="entr" presetSubtype="2"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right)">
                                      <p:cBhvr>
                                        <p:cTn id="60" dur="500"/>
                                        <p:tgtEl>
                                          <p:spTgt spid="36"/>
                                        </p:tgtEl>
                                      </p:cBhvr>
                                    </p:animEffect>
                                  </p:childTnLst>
                                </p:cTn>
                              </p:par>
                            </p:childTnLst>
                          </p:cTn>
                        </p:par>
                        <p:par>
                          <p:cTn id="61" fill="hold">
                            <p:stCondLst>
                              <p:cond delay="2500"/>
                            </p:stCondLst>
                            <p:childTnLst>
                              <p:par>
                                <p:cTn id="62" presetID="2" presetClass="entr" presetSubtype="8" decel="10000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750" fill="hold"/>
                                        <p:tgtEl>
                                          <p:spTgt spid="29"/>
                                        </p:tgtEl>
                                        <p:attrNameLst>
                                          <p:attrName>ppt_x</p:attrName>
                                        </p:attrNameLst>
                                      </p:cBhvr>
                                      <p:tavLst>
                                        <p:tav tm="0">
                                          <p:val>
                                            <p:strVal val="0-#ppt_w/2"/>
                                          </p:val>
                                        </p:tav>
                                        <p:tav tm="100000">
                                          <p:val>
                                            <p:strVal val="#ppt_x"/>
                                          </p:val>
                                        </p:tav>
                                      </p:tavLst>
                                    </p:anim>
                                    <p:anim calcmode="lin" valueType="num">
                                      <p:cBhvr additive="base">
                                        <p:cTn id="65" dur="750" fill="hold"/>
                                        <p:tgtEl>
                                          <p:spTgt spid="29"/>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childTnLst>
                          </p:cTn>
                        </p:par>
                        <p:par>
                          <p:cTn id="69" fill="hold">
                            <p:stCondLst>
                              <p:cond delay="3250"/>
                            </p:stCondLst>
                            <p:childTnLst>
                              <p:par>
                                <p:cTn id="70" presetID="10" presetClass="entr" presetSubtype="0" fill="hold" grpId="0" nodeType="after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par>
                          <p:cTn id="73" fill="hold">
                            <p:stCondLst>
                              <p:cond delay="3750"/>
                            </p:stCondLst>
                            <p:childTnLst>
                              <p:par>
                                <p:cTn id="74" presetID="22" presetClass="entr" presetSubtype="8"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par>
                          <p:cTn id="77" fill="hold">
                            <p:stCondLst>
                              <p:cond delay="4250"/>
                            </p:stCondLst>
                            <p:childTnLst>
                              <p:par>
                                <p:cTn id="78" presetID="2" presetClass="entr" presetSubtype="2" decel="100000" fill="hold" grpId="0" nodeType="after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additive="base">
                                        <p:cTn id="80" dur="750" fill="hold"/>
                                        <p:tgtEl>
                                          <p:spTgt spid="33"/>
                                        </p:tgtEl>
                                        <p:attrNameLst>
                                          <p:attrName>ppt_x</p:attrName>
                                        </p:attrNameLst>
                                      </p:cBhvr>
                                      <p:tavLst>
                                        <p:tav tm="0">
                                          <p:val>
                                            <p:strVal val="1+#ppt_w/2"/>
                                          </p:val>
                                        </p:tav>
                                        <p:tav tm="100000">
                                          <p:val>
                                            <p:strVal val="#ppt_x"/>
                                          </p:val>
                                        </p:tav>
                                      </p:tavLst>
                                    </p:anim>
                                    <p:anim calcmode="lin" valueType="num">
                                      <p:cBhvr additive="base">
                                        <p:cTn id="81" dur="750" fill="hold"/>
                                        <p:tgtEl>
                                          <p:spTgt spid="33"/>
                                        </p:tgtEl>
                                        <p:attrNameLst>
                                          <p:attrName>ppt_y</p:attrName>
                                        </p:attrNameLst>
                                      </p:cBhvr>
                                      <p:tavLst>
                                        <p:tav tm="0">
                                          <p:val>
                                            <p:strVal val="#ppt_y"/>
                                          </p:val>
                                        </p:tav>
                                        <p:tav tm="100000">
                                          <p:val>
                                            <p:strVal val="#ppt_y"/>
                                          </p:val>
                                        </p:tav>
                                      </p:tavLst>
                                    </p:anim>
                                  </p:childTnLst>
                                </p:cTn>
                              </p:par>
                              <p:par>
                                <p:cTn id="82" presetID="22" presetClass="entr" presetSubtype="2"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right)">
                                      <p:cBhvr>
                                        <p:cTn id="84" dur="500"/>
                                        <p:tgtEl>
                                          <p:spTgt spid="51"/>
                                        </p:tgtEl>
                                      </p:cBhvr>
                                    </p:animEffec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childTnLst>
                          </p:cTn>
                        </p:par>
                        <p:par>
                          <p:cTn id="89" fill="hold">
                            <p:stCondLst>
                              <p:cond delay="5500"/>
                            </p:stCondLst>
                            <p:childTnLst>
                              <p:par>
                                <p:cTn id="90" presetID="22" presetClass="entr" presetSubtype="2"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right)">
                                      <p:cBhvr>
                                        <p:cTn id="92" dur="500"/>
                                        <p:tgtEl>
                                          <p:spTgt spid="24"/>
                                        </p:tgtEl>
                                      </p:cBhvr>
                                    </p:animEffect>
                                  </p:childTnLst>
                                </p:cTn>
                              </p:par>
                            </p:childTnLst>
                          </p:cTn>
                        </p:par>
                        <p:par>
                          <p:cTn id="93" fill="hold">
                            <p:stCondLst>
                              <p:cond delay="6000"/>
                            </p:stCondLst>
                            <p:childTnLst>
                              <p:par>
                                <p:cTn id="94" presetID="2" presetClass="entr" presetSubtype="8" decel="100000" fill="hold" grpId="0" nodeType="afterEffect">
                                  <p:stCondLst>
                                    <p:cond delay="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750" fill="hold"/>
                                        <p:tgtEl>
                                          <p:spTgt spid="30"/>
                                        </p:tgtEl>
                                        <p:attrNameLst>
                                          <p:attrName>ppt_x</p:attrName>
                                        </p:attrNameLst>
                                      </p:cBhvr>
                                      <p:tavLst>
                                        <p:tav tm="0">
                                          <p:val>
                                            <p:strVal val="0-#ppt_w/2"/>
                                          </p:val>
                                        </p:tav>
                                        <p:tav tm="100000">
                                          <p:val>
                                            <p:strVal val="#ppt_x"/>
                                          </p:val>
                                        </p:tav>
                                      </p:tavLst>
                                    </p:anim>
                                    <p:anim calcmode="lin" valueType="num">
                                      <p:cBhvr additive="base">
                                        <p:cTn id="97" dur="750" fill="hold"/>
                                        <p:tgtEl>
                                          <p:spTgt spid="30"/>
                                        </p:tgtEl>
                                        <p:attrNameLst>
                                          <p:attrName>ppt_y</p:attrName>
                                        </p:attrNameLst>
                                      </p:cBhvr>
                                      <p:tavLst>
                                        <p:tav tm="0">
                                          <p:val>
                                            <p:strVal val="#ppt_y"/>
                                          </p:val>
                                        </p:tav>
                                        <p:tav tm="100000">
                                          <p:val>
                                            <p:strVal val="#ppt_y"/>
                                          </p:val>
                                        </p:tav>
                                      </p:tavLst>
                                    </p:anim>
                                  </p:childTnLst>
                                </p:cTn>
                              </p:par>
                              <p:par>
                                <p:cTn id="98" presetID="22" presetClass="entr" presetSubtype="8"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500"/>
                                        <p:tgtEl>
                                          <p:spTgt spid="50"/>
                                        </p:tgtEl>
                                      </p:cBhvr>
                                    </p:animEffect>
                                  </p:childTnLst>
                                </p:cTn>
                              </p:par>
                            </p:childTnLst>
                          </p:cTn>
                        </p:par>
                        <p:par>
                          <p:cTn id="101" fill="hold">
                            <p:stCondLst>
                              <p:cond delay="675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7250"/>
                            </p:stCondLst>
                            <p:childTnLst>
                              <p:par>
                                <p:cTn id="106" presetID="22" presetClass="entr" presetSubtype="8" fill="hold" grpId="0" nodeType="after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left)">
                                      <p:cBhvr>
                                        <p:cTn id="108" dur="500"/>
                                        <p:tgtEl>
                                          <p:spTgt spid="26"/>
                                        </p:tgtEl>
                                      </p:cBhvr>
                                    </p:animEffect>
                                  </p:childTnLst>
                                </p:cTn>
                              </p:par>
                            </p:childTnLst>
                          </p:cTn>
                        </p:par>
                        <p:par>
                          <p:cTn id="109" fill="hold">
                            <p:stCondLst>
                              <p:cond delay="7750"/>
                            </p:stCondLst>
                            <p:childTnLst>
                              <p:par>
                                <p:cTn id="110" presetID="2" presetClass="entr" presetSubtype="2" decel="100000" fill="hold" grpId="0" nodeType="afterEffect">
                                  <p:stCondLst>
                                    <p:cond delay="0"/>
                                  </p:stCondLst>
                                  <p:childTnLst>
                                    <p:set>
                                      <p:cBhvr>
                                        <p:cTn id="111" dur="1" fill="hold">
                                          <p:stCondLst>
                                            <p:cond delay="0"/>
                                          </p:stCondLst>
                                        </p:cTn>
                                        <p:tgtEl>
                                          <p:spTgt spid="34"/>
                                        </p:tgtEl>
                                        <p:attrNameLst>
                                          <p:attrName>style.visibility</p:attrName>
                                        </p:attrNameLst>
                                      </p:cBhvr>
                                      <p:to>
                                        <p:strVal val="visible"/>
                                      </p:to>
                                    </p:set>
                                    <p:anim calcmode="lin" valueType="num">
                                      <p:cBhvr additive="base">
                                        <p:cTn id="112" dur="750" fill="hold"/>
                                        <p:tgtEl>
                                          <p:spTgt spid="34"/>
                                        </p:tgtEl>
                                        <p:attrNameLst>
                                          <p:attrName>ppt_x</p:attrName>
                                        </p:attrNameLst>
                                      </p:cBhvr>
                                      <p:tavLst>
                                        <p:tav tm="0">
                                          <p:val>
                                            <p:strVal val="1+#ppt_w/2"/>
                                          </p:val>
                                        </p:tav>
                                        <p:tav tm="100000">
                                          <p:val>
                                            <p:strVal val="#ppt_x"/>
                                          </p:val>
                                        </p:tav>
                                      </p:tavLst>
                                    </p:anim>
                                    <p:anim calcmode="lin" valueType="num">
                                      <p:cBhvr additive="base">
                                        <p:cTn id="113" dur="750" fill="hold"/>
                                        <p:tgtEl>
                                          <p:spTgt spid="34"/>
                                        </p:tgtEl>
                                        <p:attrNameLst>
                                          <p:attrName>ppt_y</p:attrName>
                                        </p:attrNameLst>
                                      </p:cBhvr>
                                      <p:tavLst>
                                        <p:tav tm="0">
                                          <p:val>
                                            <p:strVal val="#ppt_y"/>
                                          </p:val>
                                        </p:tav>
                                        <p:tav tm="100000">
                                          <p:val>
                                            <p:strVal val="#ppt_y"/>
                                          </p:val>
                                        </p:tav>
                                      </p:tavLst>
                                    </p:anim>
                                  </p:childTnLst>
                                </p:cTn>
                              </p:par>
                              <p:par>
                                <p:cTn id="114" presetID="22" presetClass="entr" presetSubtype="2" fill="hold" grpId="0" nodeType="with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wipe(right)">
                                      <p:cBhvr>
                                        <p:cTn id="116" dur="500"/>
                                        <p:tgtEl>
                                          <p:spTgt spid="52"/>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fade">
                                      <p:cBhvr>
                                        <p:cTn id="120" dur="500"/>
                                        <p:tgtEl>
                                          <p:spTgt spid="56"/>
                                        </p:tgtEl>
                                      </p:cBhvr>
                                    </p:animEffect>
                                  </p:childTnLst>
                                </p:cTn>
                              </p:par>
                            </p:childTnLst>
                          </p:cTn>
                        </p:par>
                        <p:par>
                          <p:cTn id="121" fill="hold">
                            <p:stCondLst>
                              <p:cond delay="9000"/>
                            </p:stCondLst>
                            <p:childTnLst>
                              <p:par>
                                <p:cTn id="122" presetID="2" presetClass="entr" presetSubtype="8" decel="100000" fill="hold" grpId="0" nodeType="afterEffect">
                                  <p:stCondLst>
                                    <p:cond delay="500"/>
                                  </p:stCondLst>
                                  <p:childTnLst>
                                    <p:set>
                                      <p:cBhvr>
                                        <p:cTn id="123" dur="1" fill="hold">
                                          <p:stCondLst>
                                            <p:cond delay="0"/>
                                          </p:stCondLst>
                                        </p:cTn>
                                        <p:tgtEl>
                                          <p:spTgt spid="58"/>
                                        </p:tgtEl>
                                        <p:attrNameLst>
                                          <p:attrName>style.visibility</p:attrName>
                                        </p:attrNameLst>
                                      </p:cBhvr>
                                      <p:to>
                                        <p:strVal val="visible"/>
                                      </p:to>
                                    </p:set>
                                    <p:anim calcmode="lin" valueType="num">
                                      <p:cBhvr additive="base">
                                        <p:cTn id="124" dur="500" fill="hold"/>
                                        <p:tgtEl>
                                          <p:spTgt spid="58"/>
                                        </p:tgtEl>
                                        <p:attrNameLst>
                                          <p:attrName>ppt_x</p:attrName>
                                        </p:attrNameLst>
                                      </p:cBhvr>
                                      <p:tavLst>
                                        <p:tav tm="0">
                                          <p:val>
                                            <p:strVal val="0-#ppt_w/2"/>
                                          </p:val>
                                        </p:tav>
                                        <p:tav tm="100000">
                                          <p:val>
                                            <p:strVal val="#ppt_x"/>
                                          </p:val>
                                        </p:tav>
                                      </p:tavLst>
                                    </p:anim>
                                    <p:anim calcmode="lin" valueType="num">
                                      <p:cBhvr additive="base">
                                        <p:cTn id="125" dur="500" fill="hold"/>
                                        <p:tgtEl>
                                          <p:spTgt spid="58"/>
                                        </p:tgtEl>
                                        <p:attrNameLst>
                                          <p:attrName>ppt_y</p:attrName>
                                        </p:attrNameLst>
                                      </p:cBhvr>
                                      <p:tavLst>
                                        <p:tav tm="0">
                                          <p:val>
                                            <p:strVal val="#ppt_y"/>
                                          </p:val>
                                        </p:tav>
                                        <p:tav tm="100000">
                                          <p:val>
                                            <p:strVal val="#ppt_y"/>
                                          </p:val>
                                        </p:tav>
                                      </p:tavLst>
                                    </p:anim>
                                  </p:childTnLst>
                                </p:cTn>
                              </p:par>
                              <p:par>
                                <p:cTn id="126" presetID="2" presetClass="entr" presetSubtype="2" decel="100000" fill="hold" grpId="0" nodeType="withEffect">
                                  <p:stCondLst>
                                    <p:cond delay="500"/>
                                  </p:stCondLst>
                                  <p:childTnLst>
                                    <p:set>
                                      <p:cBhvr>
                                        <p:cTn id="127" dur="1" fill="hold">
                                          <p:stCondLst>
                                            <p:cond delay="0"/>
                                          </p:stCondLst>
                                        </p:cTn>
                                        <p:tgtEl>
                                          <p:spTgt spid="57">
                                            <p:txEl>
                                              <p:pRg st="0" end="0"/>
                                            </p:txEl>
                                          </p:spTgt>
                                        </p:tgtEl>
                                        <p:attrNameLst>
                                          <p:attrName>style.visibility</p:attrName>
                                        </p:attrNameLst>
                                      </p:cBhvr>
                                      <p:to>
                                        <p:strVal val="visible"/>
                                      </p:to>
                                    </p:set>
                                    <p:anim calcmode="lin" valueType="num">
                                      <p:cBhvr additive="base">
                                        <p:cTn id="1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29"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6" grpId="0" animBg="1"/>
      <p:bldP spid="26" grpId="0" animBg="1"/>
      <p:bldP spid="34" grpId="0" animBg="1"/>
      <p:bldP spid="25" grpId="0" animBg="1"/>
      <p:bldP spid="33" grpId="0" animBg="1"/>
      <p:bldP spid="30" grpId="0" animBg="1"/>
      <p:bldP spid="29" grpId="0" animBg="1"/>
      <p:bldP spid="9" grpId="0" animBg="1"/>
      <p:bldP spid="5"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10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49" grpId="0">
        <p:tmplLst>
          <p:tmpl>
            <p:tnLst>
              <p:par>
                <p:cTn presetID="22" presetClass="entr" presetSubtype="8"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p:tmplLst>
          <p:tmpl>
            <p:tnLst>
              <p:par>
                <p:cTn presetID="22" presetClass="entr" presetSubtype="2"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p:tmplLst>
          <p:tmpl>
            <p:tnLst>
              <p:par>
                <p:cTn presetID="22" presetClass="entr" presetSubtype="2"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53" grpId="0" animBg="1"/>
      <p:bldP spid="54" grpId="0" animBg="1"/>
      <p:bldP spid="55" grpId="0" animBg="1"/>
      <p:bldP spid="56" grpId="0" animBg="1"/>
      <p:bldP spid="5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ドーナツ 8"/>
          <p:cNvSpPr/>
          <p:nvPr userDrawn="1"/>
        </p:nvSpPr>
        <p:spPr>
          <a:xfrm>
            <a:off x="6262886" y="2738663"/>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0" name="アーチ 6"/>
          <p:cNvSpPr/>
          <p:nvPr userDrawn="1"/>
        </p:nvSpPr>
        <p:spPr>
          <a:xfrm>
            <a:off x="9178776" y="2738663"/>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20000"/>
              <a:lumOff val="8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1" name="アーチ 6"/>
          <p:cNvSpPr/>
          <p:nvPr userDrawn="1"/>
        </p:nvSpPr>
        <p:spPr>
          <a:xfrm rot="5400000">
            <a:off x="9021655" y="5506074"/>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3">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アーチ 6"/>
          <p:cNvSpPr/>
          <p:nvPr userDrawn="1"/>
        </p:nvSpPr>
        <p:spPr>
          <a:xfrm rot="10800000">
            <a:off x="6254245" y="5348952"/>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2">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3" name="アーチ 6"/>
          <p:cNvSpPr/>
          <p:nvPr userDrawn="1"/>
        </p:nvSpPr>
        <p:spPr>
          <a:xfrm rot="16200000">
            <a:off x="6411365" y="258074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4">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4" name="テキスト プレースホルダー 11"/>
          <p:cNvSpPr>
            <a:spLocks noGrp="1"/>
          </p:cNvSpPr>
          <p:nvPr>
            <p:ph type="body" sz="quarter" idx="31" hasCustomPrompt="1"/>
          </p:nvPr>
        </p:nvSpPr>
        <p:spPr>
          <a:xfrm>
            <a:off x="12158541" y="3702537"/>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32" hasCustomPrompt="1"/>
          </p:nvPr>
        </p:nvSpPr>
        <p:spPr>
          <a:xfrm>
            <a:off x="12158541" y="2776995"/>
            <a:ext cx="5490610" cy="773203"/>
          </a:xfrm>
        </p:spPr>
        <p:txBody>
          <a:bodyPr anchor="b">
            <a:noAutofit/>
          </a:bodyPr>
          <a:lstStyle>
            <a:lvl1pPr algn="l">
              <a:lnSpc>
                <a:spcPct val="100000"/>
              </a:lnSpc>
              <a:spcBef>
                <a:spcPts val="0"/>
              </a:spcBef>
              <a:defRPr sz="2800" spc="0">
                <a:solidFill>
                  <a:schemeClr val="accent1"/>
                </a:solidFill>
                <a:latin typeface="Route 159 SemiBold" pitchFamily="50" charset="0"/>
              </a:defRPr>
            </a:lvl1pPr>
          </a:lstStyle>
          <a:p>
            <a:pPr lvl="0"/>
            <a:r>
              <a:rPr lang="en-US" altLang="ja-JP" dirty="0"/>
              <a:t>Text here</a:t>
            </a:r>
            <a:endParaRPr lang="en-US" dirty="0"/>
          </a:p>
        </p:txBody>
      </p:sp>
      <p:sp>
        <p:nvSpPr>
          <p:cNvPr id="16" name="テキスト プレースホルダー 11"/>
          <p:cNvSpPr>
            <a:spLocks noGrp="1"/>
          </p:cNvSpPr>
          <p:nvPr>
            <p:ph type="body" sz="quarter" idx="33" hasCustomPrompt="1"/>
          </p:nvPr>
        </p:nvSpPr>
        <p:spPr>
          <a:xfrm>
            <a:off x="12158541" y="6987902"/>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4" hasCustomPrompt="1"/>
          </p:nvPr>
        </p:nvSpPr>
        <p:spPr>
          <a:xfrm>
            <a:off x="12158541" y="6062360"/>
            <a:ext cx="5490610" cy="773203"/>
          </a:xfrm>
        </p:spPr>
        <p:txBody>
          <a:bodyPr anchor="b">
            <a:noAutofit/>
          </a:bodyPr>
          <a:lstStyle>
            <a:lvl1pPr algn="l">
              <a:lnSpc>
                <a:spcPct val="100000"/>
              </a:lnSpc>
              <a:spcBef>
                <a:spcPts val="0"/>
              </a:spcBef>
              <a:defRPr sz="2800" spc="0">
                <a:solidFill>
                  <a:schemeClr val="accent3"/>
                </a:solidFill>
                <a:latin typeface="Route 159 SemiBold" pitchFamily="50" charset="0"/>
              </a:defRPr>
            </a:lvl1pPr>
          </a:lstStyle>
          <a:p>
            <a:pPr lvl="0"/>
            <a:r>
              <a:rPr lang="en-US" altLang="ja-JP" dirty="0"/>
              <a:t>Text here</a:t>
            </a:r>
            <a:endParaRPr lang="en-US" dirty="0"/>
          </a:p>
        </p:txBody>
      </p:sp>
      <p:sp>
        <p:nvSpPr>
          <p:cNvPr id="18" name="テキスト プレースホルダー 11"/>
          <p:cNvSpPr>
            <a:spLocks noGrp="1"/>
          </p:cNvSpPr>
          <p:nvPr>
            <p:ph type="body" sz="quarter" idx="35" hasCustomPrompt="1"/>
          </p:nvPr>
        </p:nvSpPr>
        <p:spPr>
          <a:xfrm>
            <a:off x="637261" y="3716588"/>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6" hasCustomPrompt="1"/>
          </p:nvPr>
        </p:nvSpPr>
        <p:spPr>
          <a:xfrm>
            <a:off x="637261" y="2791046"/>
            <a:ext cx="5490610" cy="773203"/>
          </a:xfrm>
        </p:spPr>
        <p:txBody>
          <a:bodyPr anchor="b">
            <a:noAutofit/>
          </a:bodyPr>
          <a:lstStyle>
            <a:lvl1pPr algn="r">
              <a:lnSpc>
                <a:spcPct val="100000"/>
              </a:lnSpc>
              <a:spcBef>
                <a:spcPts val="0"/>
              </a:spcBef>
              <a:defRPr sz="2800" spc="0">
                <a:solidFill>
                  <a:schemeClr val="accent4"/>
                </a:solidFill>
                <a:latin typeface="Route 159 SemiBold" pitchFamily="50" charset="0"/>
              </a:defRPr>
            </a:lvl1pPr>
          </a:lstStyle>
          <a:p>
            <a:pPr lvl="0"/>
            <a:r>
              <a:rPr lang="en-US" altLang="ja-JP" dirty="0"/>
              <a:t>Text here</a:t>
            </a:r>
            <a:endParaRPr lang="en-US" dirty="0"/>
          </a:p>
        </p:txBody>
      </p:sp>
      <p:sp>
        <p:nvSpPr>
          <p:cNvPr id="20" name="テキスト プレースホルダー 11"/>
          <p:cNvSpPr>
            <a:spLocks noGrp="1"/>
          </p:cNvSpPr>
          <p:nvPr>
            <p:ph type="body" sz="quarter" idx="37" hasCustomPrompt="1"/>
          </p:nvPr>
        </p:nvSpPr>
        <p:spPr>
          <a:xfrm>
            <a:off x="637261" y="7001953"/>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8" hasCustomPrompt="1"/>
          </p:nvPr>
        </p:nvSpPr>
        <p:spPr>
          <a:xfrm>
            <a:off x="637261" y="6076411"/>
            <a:ext cx="5490610" cy="773203"/>
          </a:xfrm>
        </p:spPr>
        <p:txBody>
          <a:bodyPr anchor="b">
            <a:noAutofit/>
          </a:bodyPr>
          <a:lstStyle>
            <a:lvl1pPr algn="r">
              <a:lnSpc>
                <a:spcPct val="100000"/>
              </a:lnSpc>
              <a:spcBef>
                <a:spcPts val="0"/>
              </a:spcBef>
              <a:defRPr sz="2800" spc="0">
                <a:solidFill>
                  <a:schemeClr val="accent2"/>
                </a:solidFill>
                <a:latin typeface="Route 159 SemiBold" pitchFamily="50" charset="0"/>
              </a:defRPr>
            </a:lvl1pPr>
          </a:lstStyle>
          <a:p>
            <a:pPr lvl="0"/>
            <a:r>
              <a:rPr lang="en-US" altLang="ja-JP" dirty="0"/>
              <a:t>Text here</a:t>
            </a:r>
            <a:endParaRPr lang="en-US" dirty="0"/>
          </a:p>
        </p:txBody>
      </p:sp>
      <p:sp>
        <p:nvSpPr>
          <p:cNvPr id="22" name="テキスト プレースホルダー 11"/>
          <p:cNvSpPr>
            <a:spLocks noGrp="1"/>
          </p:cNvSpPr>
          <p:nvPr>
            <p:ph type="body" sz="quarter" idx="39" hasCustomPrompt="1"/>
          </p:nvPr>
        </p:nvSpPr>
        <p:spPr>
          <a:xfrm>
            <a:off x="6982966" y="5168139"/>
            <a:ext cx="4275474" cy="773203"/>
          </a:xfrm>
        </p:spPr>
        <p:txBody>
          <a:bodyPr anchor="ctr">
            <a:noAutofit/>
          </a:bodyPr>
          <a:lstStyle>
            <a:lvl1pPr algn="ctr">
              <a:lnSpc>
                <a:spcPct val="120000"/>
              </a:lnSpc>
              <a:defRPr sz="3200" spc="0">
                <a:solidFill>
                  <a:schemeClr val="tx2"/>
                </a:solidFill>
                <a:latin typeface="Route 159 SemiBold" pitchFamily="50" charset="0"/>
              </a:defRPr>
            </a:lvl1pPr>
          </a:lstStyle>
          <a:p>
            <a:pPr lvl="0"/>
            <a:r>
              <a:rPr lang="en-US" altLang="ja-JP" dirty="0"/>
              <a:t>Text Here</a:t>
            </a:r>
            <a:endParaRPr lang="en-US" dirty="0"/>
          </a:p>
        </p:txBody>
      </p:sp>
      <p:sp>
        <p:nvSpPr>
          <p:cNvPr id="23" name="円/楕円 22"/>
          <p:cNvSpPr/>
          <p:nvPr userDrawn="1"/>
        </p:nvSpPr>
        <p:spPr>
          <a:xfrm>
            <a:off x="10444030" y="3322934"/>
            <a:ext cx="1350150" cy="1350150"/>
          </a:xfrm>
          <a:prstGeom prst="ellipse">
            <a:avLst/>
          </a:prstGeom>
          <a:solidFill>
            <a:schemeClr val="accent1"/>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17" hasCustomPrompt="1"/>
          </p:nvPr>
        </p:nvSpPr>
        <p:spPr>
          <a:xfrm>
            <a:off x="10793062"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25" name="円/楕円 24"/>
          <p:cNvSpPr/>
          <p:nvPr userDrawn="1"/>
        </p:nvSpPr>
        <p:spPr>
          <a:xfrm>
            <a:off x="10448351" y="6688383"/>
            <a:ext cx="1350150" cy="1350150"/>
          </a:xfrm>
          <a:prstGeom prst="ellipse">
            <a:avLst/>
          </a:prstGeom>
          <a:solidFill>
            <a:schemeClr val="accent3"/>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7"/>
          <p:cNvSpPr>
            <a:spLocks noGrp="1"/>
          </p:cNvSpPr>
          <p:nvPr>
            <p:ph type="pic" sz="quarter" idx="40" hasCustomPrompt="1"/>
          </p:nvPr>
        </p:nvSpPr>
        <p:spPr>
          <a:xfrm>
            <a:off x="10797383"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7" name="円/楕円 26"/>
          <p:cNvSpPr/>
          <p:nvPr userDrawn="1"/>
        </p:nvSpPr>
        <p:spPr>
          <a:xfrm>
            <a:off x="6543924" y="6688383"/>
            <a:ext cx="1350150" cy="1350150"/>
          </a:xfrm>
          <a:prstGeom prst="ellipse">
            <a:avLst/>
          </a:prstGeom>
          <a:solidFill>
            <a:schemeClr val="accent2"/>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7"/>
          <p:cNvSpPr>
            <a:spLocks noGrp="1"/>
          </p:cNvSpPr>
          <p:nvPr>
            <p:ph type="pic" sz="quarter" idx="41" hasCustomPrompt="1"/>
          </p:nvPr>
        </p:nvSpPr>
        <p:spPr>
          <a:xfrm>
            <a:off x="6892956"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9" name="円/楕円 28"/>
          <p:cNvSpPr/>
          <p:nvPr userDrawn="1"/>
        </p:nvSpPr>
        <p:spPr>
          <a:xfrm>
            <a:off x="6543924" y="3322934"/>
            <a:ext cx="1350150" cy="1350150"/>
          </a:xfrm>
          <a:prstGeom prst="ellipse">
            <a:avLst/>
          </a:prstGeom>
          <a:solidFill>
            <a:schemeClr val="accent4"/>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2" hasCustomPrompt="1"/>
          </p:nvPr>
        </p:nvSpPr>
        <p:spPr>
          <a:xfrm>
            <a:off x="6892956"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31" name="正方形/長方形 30"/>
          <p:cNvSpPr/>
          <p:nvPr userDrawn="1"/>
        </p:nvSpPr>
        <p:spPr>
          <a:xfrm>
            <a:off x="12264623" y="362036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2" name="正方形/長方形 31"/>
          <p:cNvSpPr/>
          <p:nvPr userDrawn="1"/>
        </p:nvSpPr>
        <p:spPr>
          <a:xfrm>
            <a:off x="12264623" y="688809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3" name="正方形/長方形 32"/>
          <p:cNvSpPr/>
          <p:nvPr userDrawn="1"/>
        </p:nvSpPr>
        <p:spPr>
          <a:xfrm>
            <a:off x="2773406" y="6909096"/>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4" name="正方形/長方形 33"/>
          <p:cNvSpPr/>
          <p:nvPr userDrawn="1"/>
        </p:nvSpPr>
        <p:spPr>
          <a:xfrm>
            <a:off x="2773406" y="361338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269218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750"/>
                                        <p:tgtEl>
                                          <p:spTgt spid="9"/>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500"/>
                                        <p:tgtEl>
                                          <p:spTgt spid="22">
                                            <p:txEl>
                                              <p:pRg st="0" end="0"/>
                                            </p:txEl>
                                          </p:spTgt>
                                        </p:tgtEl>
                                      </p:cBhvr>
                                    </p:animEffect>
                                  </p:childTnLst>
                                </p:cTn>
                              </p:par>
                            </p:childTnLst>
                          </p:cTn>
                        </p:par>
                        <p:par>
                          <p:cTn id="20" fill="hold">
                            <p:stCondLst>
                              <p:cond delay="1750"/>
                            </p:stCondLst>
                            <p:childTnLst>
                              <p:par>
                                <p:cTn id="21" presetID="22" presetClass="entr" presetSubtype="1"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275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2" presetClass="entr" presetSubtype="2" decel="100000" fill="hold" grpId="0" nodeType="withEffect">
                                  <p:stCondLst>
                                    <p:cond delay="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iterate type="wd">
                                    <p:tmPct val="10000"/>
                                  </p:iterate>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par>
                                <p:cTn id="39" presetID="22" presetClass="entr" presetSubtype="8" fill="hold" grpId="0" nodeType="withEffect">
                                  <p:stCondLst>
                                    <p:cond delay="50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wipe(left)">
                                      <p:cBhvr>
                                        <p:cTn id="41" dur="500"/>
                                        <p:tgtEl>
                                          <p:spTgt spid="14">
                                            <p:txEl>
                                              <p:pRg st="0" end="0"/>
                                            </p:txEl>
                                          </p:spTgt>
                                        </p:tgtEl>
                                      </p:cBhvr>
                                    </p:animEffect>
                                  </p:childTnLst>
                                </p:cTn>
                              </p:par>
                            </p:childTnLst>
                          </p:cTn>
                        </p:par>
                        <p:par>
                          <p:cTn id="42" fill="hold">
                            <p:stCondLst>
                              <p:cond delay="3750"/>
                            </p:stCondLst>
                            <p:childTnLst>
                              <p:par>
                                <p:cTn id="43" presetID="22" presetClass="entr" presetSubtype="1"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2" presetClass="entr" presetSubtype="2" decel="100000" fill="hold" grpId="0" nodeType="withEffect">
                                  <p:stCondLst>
                                    <p:cond delay="0"/>
                                  </p:stCondLst>
                                  <p:iterate type="wd">
                                    <p:tmPct val="10000"/>
                                  </p:iterate>
                                  <p:childTnLst>
                                    <p:set>
                                      <p:cBhvr>
                                        <p:cTn id="54" dur="1" fill="hold">
                                          <p:stCondLst>
                                            <p:cond delay="0"/>
                                          </p:stCondLst>
                                        </p:cTn>
                                        <p:tgtEl>
                                          <p:spTgt spid="17">
                                            <p:txEl>
                                              <p:pRg st="0" end="0"/>
                                            </p:txEl>
                                          </p:spTgt>
                                        </p:tgtEl>
                                        <p:attrNameLst>
                                          <p:attrName>style.visibility</p:attrName>
                                        </p:attrNameLst>
                                      </p:cBhvr>
                                      <p:to>
                                        <p:strVal val="visible"/>
                                      </p:to>
                                    </p:set>
                                    <p:anim calcmode="lin" valueType="num">
                                      <p:cBhvr additive="base">
                                        <p:cTn id="5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7">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iterate type="wd">
                                    <p:tmPct val="10000"/>
                                  </p:iterate>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1+#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cTn>
                              </p:par>
                              <p:par>
                                <p:cTn id="61" presetID="22" presetClass="entr" presetSubtype="8" fill="hold" grpId="0" nodeType="withEffect">
                                  <p:stCondLst>
                                    <p:cond delay="50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wipe(left)">
                                      <p:cBhvr>
                                        <p:cTn id="63" dur="500"/>
                                        <p:tgtEl>
                                          <p:spTgt spid="16">
                                            <p:txEl>
                                              <p:pRg st="0" end="0"/>
                                            </p:txEl>
                                          </p:spTgt>
                                        </p:tgtEl>
                                      </p:cBhvr>
                                    </p:animEffect>
                                  </p:childTnLst>
                                </p:cTn>
                              </p:par>
                            </p:childTnLst>
                          </p:cTn>
                        </p:par>
                        <p:par>
                          <p:cTn id="64" fill="hold">
                            <p:stCondLst>
                              <p:cond delay="5500"/>
                            </p:stCondLst>
                            <p:childTnLst>
                              <p:par>
                                <p:cTn id="65" presetID="22" presetClass="entr" presetSubtype="4" fill="hold" grpId="0" nodeType="afterEffect">
                                  <p:stCondLst>
                                    <p:cond delay="25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par>
                          <p:cTn id="68" fill="hold">
                            <p:stCondLst>
                              <p:cond delay="625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2" presetClass="entr" presetSubtype="8" decel="100000" fill="hold" grpId="0" nodeType="withEffect">
                                  <p:stCondLst>
                                    <p:cond delay="0"/>
                                  </p:stCondLst>
                                  <p:iterate type="wd">
                                    <p:tmPct val="10000"/>
                                  </p:iterate>
                                  <p:childTnLst>
                                    <p:set>
                                      <p:cBhvr>
                                        <p:cTn id="76" dur="1" fill="hold">
                                          <p:stCondLst>
                                            <p:cond delay="0"/>
                                          </p:stCondLst>
                                        </p:cTn>
                                        <p:tgtEl>
                                          <p:spTgt spid="21">
                                            <p:txEl>
                                              <p:pRg st="0" end="0"/>
                                            </p:txEl>
                                          </p:spTgt>
                                        </p:tgtEl>
                                        <p:attrNameLst>
                                          <p:attrName>style.visibility</p:attrName>
                                        </p:attrNameLst>
                                      </p:cBhvr>
                                      <p:to>
                                        <p:strVal val="visible"/>
                                      </p:to>
                                    </p:set>
                                    <p:anim calcmode="lin" valueType="num">
                                      <p:cBhvr additive="base">
                                        <p:cTn id="7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21">
                                            <p:txEl>
                                              <p:pRg st="0" end="0"/>
                                            </p:txEl>
                                          </p:spTgt>
                                        </p:tgtEl>
                                        <p:attrNameLst>
                                          <p:attrName>ppt_y</p:attrName>
                                        </p:attrNameLst>
                                      </p:cBhvr>
                                      <p:tavLst>
                                        <p:tav tm="0">
                                          <p:val>
                                            <p:strVal val="#ppt_y"/>
                                          </p:val>
                                        </p:tav>
                                        <p:tav tm="100000">
                                          <p:val>
                                            <p:strVal val="#ppt_y"/>
                                          </p:val>
                                        </p:tav>
                                      </p:tavLst>
                                    </p:anim>
                                  </p:childTnLst>
                                </p:cTn>
                              </p:par>
                              <p:par>
                                <p:cTn id="79" presetID="2" presetClass="entr" presetSubtype="8" decel="100000" fill="hold" grpId="0" nodeType="withEffect">
                                  <p:stCondLst>
                                    <p:cond delay="250"/>
                                  </p:stCondLst>
                                  <p:iterate type="wd">
                                    <p:tmPct val="10000"/>
                                  </p:iterate>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0-#ppt_w/2"/>
                                          </p:val>
                                        </p:tav>
                                        <p:tav tm="100000">
                                          <p:val>
                                            <p:strVal val="#ppt_x"/>
                                          </p:val>
                                        </p:tav>
                                      </p:tavLst>
                                    </p:anim>
                                    <p:anim calcmode="lin" valueType="num">
                                      <p:cBhvr additive="base">
                                        <p:cTn id="82" dur="500" fill="hold"/>
                                        <p:tgtEl>
                                          <p:spTgt spid="33"/>
                                        </p:tgtEl>
                                        <p:attrNameLst>
                                          <p:attrName>ppt_y</p:attrName>
                                        </p:attrNameLst>
                                      </p:cBhvr>
                                      <p:tavLst>
                                        <p:tav tm="0">
                                          <p:val>
                                            <p:strVal val="#ppt_y"/>
                                          </p:val>
                                        </p:tav>
                                        <p:tav tm="100000">
                                          <p:val>
                                            <p:strVal val="#ppt_y"/>
                                          </p:val>
                                        </p:tav>
                                      </p:tavLst>
                                    </p:anim>
                                  </p:childTnLst>
                                </p:cTn>
                              </p:par>
                              <p:par>
                                <p:cTn id="83" presetID="22" presetClass="entr" presetSubtype="2" fill="hold" grpId="0" nodeType="withEffect">
                                  <p:stCondLst>
                                    <p:cond delay="500"/>
                                  </p:stCondLst>
                                  <p:childTnLst>
                                    <p:set>
                                      <p:cBhvr>
                                        <p:cTn id="84" dur="1" fill="hold">
                                          <p:stCondLst>
                                            <p:cond delay="0"/>
                                          </p:stCondLst>
                                        </p:cTn>
                                        <p:tgtEl>
                                          <p:spTgt spid="20">
                                            <p:txEl>
                                              <p:pRg st="0" end="0"/>
                                            </p:txEl>
                                          </p:spTgt>
                                        </p:tgtEl>
                                        <p:attrNameLst>
                                          <p:attrName>style.visibility</p:attrName>
                                        </p:attrNameLst>
                                      </p:cBhvr>
                                      <p:to>
                                        <p:strVal val="visible"/>
                                      </p:to>
                                    </p:set>
                                    <p:animEffect transition="in" filter="wipe(right)">
                                      <p:cBhvr>
                                        <p:cTn id="85" dur="500"/>
                                        <p:tgtEl>
                                          <p:spTgt spid="20">
                                            <p:txEl>
                                              <p:pRg st="0" end="0"/>
                                            </p:txEl>
                                          </p:spTgt>
                                        </p:tgtEl>
                                      </p:cBhvr>
                                    </p:animEffect>
                                  </p:childTnLst>
                                </p:cTn>
                              </p:par>
                            </p:childTnLst>
                          </p:cTn>
                        </p:par>
                        <p:par>
                          <p:cTn id="86" fill="hold">
                            <p:stCondLst>
                              <p:cond delay="7250"/>
                            </p:stCondLst>
                            <p:childTnLst>
                              <p:par>
                                <p:cTn id="87" presetID="22" presetClass="entr" presetSubtype="4" fill="hold" grpId="0" nodeType="afterEffect">
                                  <p:stCondLst>
                                    <p:cond delay="250"/>
                                  </p:stCondLst>
                                  <p:childTnLst>
                                    <p:set>
                                      <p:cBhvr>
                                        <p:cTn id="88" dur="1" fill="hold">
                                          <p:stCondLst>
                                            <p:cond delay="0"/>
                                          </p:stCondLst>
                                        </p:cTn>
                                        <p:tgtEl>
                                          <p:spTgt spid="13"/>
                                        </p:tgtEl>
                                        <p:attrNameLst>
                                          <p:attrName>style.visibility</p:attrName>
                                        </p:attrNameLst>
                                      </p:cBhvr>
                                      <p:to>
                                        <p:strVal val="visible"/>
                                      </p:to>
                                    </p:set>
                                    <p:animEffect transition="in" filter="wipe(down)">
                                      <p:cBhvr>
                                        <p:cTn id="89" dur="500"/>
                                        <p:tgtEl>
                                          <p:spTgt spid="13"/>
                                        </p:tgtEl>
                                      </p:cBhvr>
                                    </p:animEffect>
                                  </p:childTnLst>
                                </p:cTn>
                              </p:par>
                            </p:childTnLst>
                          </p:cTn>
                        </p:par>
                        <p:par>
                          <p:cTn id="90" fill="hold">
                            <p:stCondLst>
                              <p:cond delay="8000"/>
                            </p:stCondLst>
                            <p:childTnLst>
                              <p:par>
                                <p:cTn id="91" presetID="10" presetClass="entr" presetSubtype="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par>
                                <p:cTn id="97" presetID="2" presetClass="entr" presetSubtype="8" decel="100000" fill="hold" grpId="0" nodeType="withEffect">
                                  <p:stCondLst>
                                    <p:cond delay="0"/>
                                  </p:stCondLst>
                                  <p:iterate type="wd">
                                    <p:tmPct val="10000"/>
                                  </p:iterate>
                                  <p:childTnLst>
                                    <p:set>
                                      <p:cBhvr>
                                        <p:cTn id="98" dur="1" fill="hold">
                                          <p:stCondLst>
                                            <p:cond delay="0"/>
                                          </p:stCondLst>
                                        </p:cTn>
                                        <p:tgtEl>
                                          <p:spTgt spid="19">
                                            <p:txEl>
                                              <p:pRg st="0" end="0"/>
                                            </p:txEl>
                                          </p:spTgt>
                                        </p:tgtEl>
                                        <p:attrNameLst>
                                          <p:attrName>style.visibility</p:attrName>
                                        </p:attrNameLst>
                                      </p:cBhvr>
                                      <p:to>
                                        <p:strVal val="visible"/>
                                      </p:to>
                                    </p:set>
                                    <p:anim calcmode="lin" valueType="num">
                                      <p:cBhvr additive="base">
                                        <p:cTn id="99"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19">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8" decel="100000" fill="hold" grpId="0" nodeType="withEffect">
                                  <p:stCondLst>
                                    <p:cond delay="250"/>
                                  </p:stCondLst>
                                  <p:iterate type="wd">
                                    <p:tmPct val="10000"/>
                                  </p:iterate>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fill="hold"/>
                                        <p:tgtEl>
                                          <p:spTgt spid="34"/>
                                        </p:tgtEl>
                                        <p:attrNameLst>
                                          <p:attrName>ppt_x</p:attrName>
                                        </p:attrNameLst>
                                      </p:cBhvr>
                                      <p:tavLst>
                                        <p:tav tm="0">
                                          <p:val>
                                            <p:strVal val="0-#ppt_w/2"/>
                                          </p:val>
                                        </p:tav>
                                        <p:tav tm="100000">
                                          <p:val>
                                            <p:strVal val="#ppt_x"/>
                                          </p:val>
                                        </p:tav>
                                      </p:tavLst>
                                    </p:anim>
                                    <p:anim calcmode="lin" valueType="num">
                                      <p:cBhvr additive="base">
                                        <p:cTn id="104" dur="500" fill="hold"/>
                                        <p:tgtEl>
                                          <p:spTgt spid="34"/>
                                        </p:tgtEl>
                                        <p:attrNameLst>
                                          <p:attrName>ppt_y</p:attrName>
                                        </p:attrNameLst>
                                      </p:cBhvr>
                                      <p:tavLst>
                                        <p:tav tm="0">
                                          <p:val>
                                            <p:strVal val="#ppt_y"/>
                                          </p:val>
                                        </p:tav>
                                        <p:tav tm="100000">
                                          <p:val>
                                            <p:strVal val="#ppt_y"/>
                                          </p:val>
                                        </p:tav>
                                      </p:tavLst>
                                    </p:anim>
                                  </p:childTnLst>
                                </p:cTn>
                              </p:par>
                              <p:par>
                                <p:cTn id="105" presetID="22" presetClass="entr" presetSubtype="2" fill="hold" grpId="0" nodeType="withEffect">
                                  <p:stCondLst>
                                    <p:cond delay="500"/>
                                  </p:stCondLst>
                                  <p:childTnLst>
                                    <p:set>
                                      <p:cBhvr>
                                        <p:cTn id="106" dur="1" fill="hold">
                                          <p:stCondLst>
                                            <p:cond delay="0"/>
                                          </p:stCondLst>
                                        </p:cTn>
                                        <p:tgtEl>
                                          <p:spTgt spid="18">
                                            <p:txEl>
                                              <p:pRg st="0" end="0"/>
                                            </p:txEl>
                                          </p:spTgt>
                                        </p:tgtEl>
                                        <p:attrNameLst>
                                          <p:attrName>style.visibility</p:attrName>
                                        </p:attrNameLst>
                                      </p:cBhvr>
                                      <p:to>
                                        <p:strVal val="visible"/>
                                      </p:to>
                                    </p:set>
                                    <p:animEffect transition="in" filter="wipe(right)">
                                      <p:cBhvr>
                                        <p:cTn id="10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animBg="1"/>
      <p:bldP spid="13" grpId="0" animBg="1"/>
      <p:bldP spid="14" grpId="0" build="p">
        <p:tmplLst>
          <p:tmpl lvl="1">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2" presetClass="entr" presetSubtype="2"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wipe(right)">
                      <p:cBhvr>
                        <p:cTn dur="500"/>
                        <p:tgtEl>
                          <p:spTgt spid="18"/>
                        </p:tgtEl>
                      </p:cBhvr>
                    </p:animEffect>
                  </p:childTnLst>
                </p:cTn>
              </p:par>
            </p:tnLst>
          </p:tmpl>
        </p:tmplLst>
      </p:bldP>
      <p:bldP spid="19"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2" presetClass="entr" presetSubtype="2"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animBg="1"/>
      <p:bldP spid="26" grpId="0"/>
      <p:bldP spid="27" grpId="0" animBg="1"/>
      <p:bldP spid="28" grpId="0"/>
      <p:bldP spid="29" grpId="0" animBg="1"/>
      <p:bldP spid="30" grpId="0"/>
      <p:bldP spid="31" grpId="0" animBg="1"/>
      <p:bldP spid="32" grpId="0" animBg="1"/>
      <p:bldP spid="33" grpId="0" animBg="1"/>
      <p:bldP spid="34"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e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ドーナツ 7"/>
          <p:cNvSpPr/>
          <p:nvPr userDrawn="1"/>
        </p:nvSpPr>
        <p:spPr>
          <a:xfrm>
            <a:off x="3792577" y="2171314"/>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ドーナツ 7"/>
          <p:cNvSpPr/>
          <p:nvPr userDrawn="1"/>
        </p:nvSpPr>
        <p:spPr>
          <a:xfrm>
            <a:off x="7104309" y="3234519"/>
            <a:ext cx="4076208" cy="4184089"/>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tx2"/>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ドーナツ 7"/>
          <p:cNvSpPr/>
          <p:nvPr userDrawn="1"/>
        </p:nvSpPr>
        <p:spPr>
          <a:xfrm>
            <a:off x="11180517" y="4465797"/>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2">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ドーナツ 7"/>
          <p:cNvSpPr/>
          <p:nvPr userDrawn="1"/>
        </p:nvSpPr>
        <p:spPr>
          <a:xfrm rot="21318328">
            <a:off x="13204533" y="1975752"/>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4">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ドーナツ 7"/>
          <p:cNvSpPr/>
          <p:nvPr userDrawn="1"/>
        </p:nvSpPr>
        <p:spPr>
          <a:xfrm rot="1061079">
            <a:off x="846870" y="2388725"/>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3">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ドーナツ 7"/>
          <p:cNvSpPr/>
          <p:nvPr userDrawn="1"/>
        </p:nvSpPr>
        <p:spPr>
          <a:xfrm>
            <a:off x="14684992" y="4850808"/>
            <a:ext cx="3220870" cy="3306114"/>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6">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ドーナツ 7"/>
          <p:cNvSpPr/>
          <p:nvPr userDrawn="1"/>
        </p:nvSpPr>
        <p:spPr>
          <a:xfrm rot="1442875">
            <a:off x="1812621" y="4863286"/>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5">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プレースホルダー 6"/>
          <p:cNvSpPr>
            <a:spLocks noGrp="1"/>
          </p:cNvSpPr>
          <p:nvPr>
            <p:ph type="body" sz="quarter" idx="22" hasCustomPrompt="1"/>
          </p:nvPr>
        </p:nvSpPr>
        <p:spPr>
          <a:xfrm>
            <a:off x="5001701" y="7997587"/>
            <a:ext cx="8291216"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16" name="正方形/長方形 15"/>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テキスト プレースホルダー 11"/>
          <p:cNvSpPr>
            <a:spLocks noGrp="1"/>
          </p:cNvSpPr>
          <p:nvPr>
            <p:ph type="body" sz="quarter" idx="32" hasCustomPrompt="1"/>
          </p:nvPr>
        </p:nvSpPr>
        <p:spPr>
          <a:xfrm>
            <a:off x="7859496" y="4912665"/>
            <a:ext cx="2567393" cy="773203"/>
          </a:xfrm>
        </p:spPr>
        <p:txBody>
          <a:bodyPr anchor="ctr">
            <a:noAutofit/>
          </a:bodyPr>
          <a:lstStyle>
            <a:lvl1pPr algn="ctr">
              <a:lnSpc>
                <a:spcPct val="100000"/>
              </a:lnSpc>
              <a:spcBef>
                <a:spcPts val="0"/>
              </a:spcBef>
              <a:defRPr sz="2400" spc="0">
                <a:solidFill>
                  <a:schemeClr val="tx2"/>
                </a:solidFill>
                <a:latin typeface="Route 159 SemiBold" pitchFamily="50" charset="0"/>
              </a:defRPr>
            </a:lvl1pPr>
          </a:lstStyle>
          <a:p>
            <a:pPr lvl="0"/>
            <a:r>
              <a:rPr lang="en-US" altLang="ja-JP" dirty="0"/>
              <a:t>Word</a:t>
            </a:r>
            <a:endParaRPr lang="en-US" dirty="0"/>
          </a:p>
        </p:txBody>
      </p:sp>
      <p:sp>
        <p:nvSpPr>
          <p:cNvPr id="18" name="テキスト プレースホルダー 11"/>
          <p:cNvSpPr>
            <a:spLocks noGrp="1"/>
          </p:cNvSpPr>
          <p:nvPr>
            <p:ph type="body" sz="quarter" idx="33" hasCustomPrompt="1"/>
          </p:nvPr>
        </p:nvSpPr>
        <p:spPr>
          <a:xfrm>
            <a:off x="4307106" y="3460117"/>
            <a:ext cx="2144508" cy="773203"/>
          </a:xfrm>
        </p:spPr>
        <p:txBody>
          <a:bodyPr anchor="ctr">
            <a:noAutofit/>
          </a:bodyPr>
          <a:lstStyle>
            <a:lvl1pPr algn="ctr">
              <a:lnSpc>
                <a:spcPct val="100000"/>
              </a:lnSpc>
              <a:spcBef>
                <a:spcPts val="0"/>
              </a:spcBef>
              <a:defRPr sz="2400" spc="0">
                <a:solidFill>
                  <a:schemeClr val="accent1"/>
                </a:solidFill>
                <a:latin typeface="Route 159 SemiBold" pitchFamily="50" charset="0"/>
              </a:defRPr>
            </a:lvl1pPr>
          </a:lstStyle>
          <a:p>
            <a:pPr lvl="0"/>
            <a:r>
              <a:rPr lang="en-US" altLang="ja-JP" dirty="0"/>
              <a:t>Word</a:t>
            </a:r>
            <a:endParaRPr lang="en-US" dirty="0"/>
          </a:p>
        </p:txBody>
      </p:sp>
      <p:sp>
        <p:nvSpPr>
          <p:cNvPr id="19" name="テキスト プレースホルダー 11"/>
          <p:cNvSpPr>
            <a:spLocks noGrp="1"/>
          </p:cNvSpPr>
          <p:nvPr>
            <p:ph type="body" sz="quarter" idx="34" hasCustomPrompt="1"/>
          </p:nvPr>
        </p:nvSpPr>
        <p:spPr>
          <a:xfrm>
            <a:off x="2358926" y="6152089"/>
            <a:ext cx="2144508" cy="773203"/>
          </a:xfrm>
        </p:spPr>
        <p:txBody>
          <a:bodyPr anchor="ctr">
            <a:noAutofit/>
          </a:bodyPr>
          <a:lstStyle>
            <a:lvl1pPr algn="ctr">
              <a:lnSpc>
                <a:spcPct val="100000"/>
              </a:lnSpc>
              <a:spcBef>
                <a:spcPts val="0"/>
              </a:spcBef>
              <a:defRPr sz="2400" spc="0">
                <a:solidFill>
                  <a:schemeClr val="accent5"/>
                </a:solidFill>
                <a:latin typeface="Route 159 SemiBold" pitchFamily="50" charset="0"/>
              </a:defRPr>
            </a:lvl1pPr>
          </a:lstStyle>
          <a:p>
            <a:pPr lvl="0"/>
            <a:r>
              <a:rPr lang="en-US" altLang="ja-JP" dirty="0"/>
              <a:t>Word</a:t>
            </a:r>
            <a:endParaRPr lang="en-US" dirty="0"/>
          </a:p>
        </p:txBody>
      </p:sp>
      <p:sp>
        <p:nvSpPr>
          <p:cNvPr id="20" name="テキスト プレースホルダー 11"/>
          <p:cNvSpPr>
            <a:spLocks noGrp="1"/>
          </p:cNvSpPr>
          <p:nvPr>
            <p:ph type="body" sz="quarter" idx="35" hasCustomPrompt="1"/>
          </p:nvPr>
        </p:nvSpPr>
        <p:spPr>
          <a:xfrm>
            <a:off x="1271559" y="3460117"/>
            <a:ext cx="1966991" cy="773203"/>
          </a:xfrm>
        </p:spPr>
        <p:txBody>
          <a:bodyPr anchor="ctr">
            <a:noAutofit/>
          </a:bodyPr>
          <a:lstStyle>
            <a:lvl1pPr algn="ctr">
              <a:lnSpc>
                <a:spcPct val="100000"/>
              </a:lnSpc>
              <a:spcBef>
                <a:spcPts val="0"/>
              </a:spcBef>
              <a:defRPr sz="2000" spc="0">
                <a:solidFill>
                  <a:schemeClr val="accent3"/>
                </a:solidFill>
                <a:latin typeface="Route 159 SemiBold" pitchFamily="50" charset="0"/>
              </a:defRPr>
            </a:lvl1pPr>
          </a:lstStyle>
          <a:p>
            <a:pPr lvl="0"/>
            <a:r>
              <a:rPr lang="en-US" altLang="ja-JP" dirty="0"/>
              <a:t>Word</a:t>
            </a:r>
            <a:endParaRPr lang="en-US" dirty="0"/>
          </a:p>
        </p:txBody>
      </p:sp>
      <p:sp>
        <p:nvSpPr>
          <p:cNvPr id="21" name="テキスト プレースホルダー 11"/>
          <p:cNvSpPr>
            <a:spLocks noGrp="1"/>
          </p:cNvSpPr>
          <p:nvPr>
            <p:ph type="body" sz="quarter" idx="36" hasCustomPrompt="1"/>
          </p:nvPr>
        </p:nvSpPr>
        <p:spPr>
          <a:xfrm>
            <a:off x="11635359" y="5538752"/>
            <a:ext cx="1966991" cy="773203"/>
          </a:xfrm>
        </p:spPr>
        <p:txBody>
          <a:bodyPr anchor="ctr">
            <a:noAutofit/>
          </a:bodyPr>
          <a:lstStyle>
            <a:lvl1pPr algn="ctr">
              <a:lnSpc>
                <a:spcPct val="100000"/>
              </a:lnSpc>
              <a:spcBef>
                <a:spcPts val="0"/>
              </a:spcBef>
              <a:defRPr sz="2000" spc="0">
                <a:solidFill>
                  <a:schemeClr val="accent2"/>
                </a:solidFill>
                <a:latin typeface="Route 159 SemiBold" pitchFamily="50" charset="0"/>
              </a:defRPr>
            </a:lvl1pPr>
          </a:lstStyle>
          <a:p>
            <a:pPr lvl="0"/>
            <a:r>
              <a:rPr lang="en-US" altLang="ja-JP" dirty="0"/>
              <a:t>Word</a:t>
            </a:r>
            <a:endParaRPr lang="en-US" dirty="0"/>
          </a:p>
        </p:txBody>
      </p:sp>
      <p:sp>
        <p:nvSpPr>
          <p:cNvPr id="22" name="テキスト プレースホルダー 11"/>
          <p:cNvSpPr>
            <a:spLocks noGrp="1"/>
          </p:cNvSpPr>
          <p:nvPr>
            <p:ph type="body" sz="quarter" idx="37" hasCustomPrompt="1"/>
          </p:nvPr>
        </p:nvSpPr>
        <p:spPr>
          <a:xfrm>
            <a:off x="13750838" y="3278442"/>
            <a:ext cx="2144508" cy="773203"/>
          </a:xfrm>
        </p:spPr>
        <p:txBody>
          <a:bodyPr anchor="ctr">
            <a:noAutofit/>
          </a:bodyPr>
          <a:lstStyle>
            <a:lvl1pPr algn="ctr">
              <a:lnSpc>
                <a:spcPct val="100000"/>
              </a:lnSpc>
              <a:spcBef>
                <a:spcPts val="0"/>
              </a:spcBef>
              <a:defRPr sz="2400" spc="0">
                <a:solidFill>
                  <a:schemeClr val="accent4"/>
                </a:solidFill>
                <a:latin typeface="Route 159 SemiBold" pitchFamily="50" charset="0"/>
              </a:defRPr>
            </a:lvl1pPr>
          </a:lstStyle>
          <a:p>
            <a:pPr lvl="0"/>
            <a:r>
              <a:rPr lang="en-US" altLang="ja-JP" dirty="0"/>
              <a:t>Word</a:t>
            </a:r>
            <a:endParaRPr lang="en-US" dirty="0"/>
          </a:p>
        </p:txBody>
      </p:sp>
      <p:sp>
        <p:nvSpPr>
          <p:cNvPr id="23" name="テキスト プレースホルダー 11"/>
          <p:cNvSpPr>
            <a:spLocks noGrp="1"/>
          </p:cNvSpPr>
          <p:nvPr>
            <p:ph type="body" sz="quarter" idx="38" hasCustomPrompt="1"/>
          </p:nvPr>
        </p:nvSpPr>
        <p:spPr>
          <a:xfrm>
            <a:off x="15223173" y="6117263"/>
            <a:ext cx="2144508" cy="773203"/>
          </a:xfrm>
        </p:spPr>
        <p:txBody>
          <a:bodyPr anchor="ctr">
            <a:noAutofit/>
          </a:bodyPr>
          <a:lstStyle>
            <a:lvl1pPr algn="ctr">
              <a:lnSpc>
                <a:spcPct val="100000"/>
              </a:lnSpc>
              <a:spcBef>
                <a:spcPts val="0"/>
              </a:spcBef>
              <a:defRPr sz="2400" spc="0">
                <a:solidFill>
                  <a:schemeClr val="accent6"/>
                </a:solidFill>
                <a:latin typeface="Route 159 SemiBold" pitchFamily="50" charset="0"/>
              </a:defRPr>
            </a:lvl1pPr>
          </a:lstStyle>
          <a:p>
            <a:pPr lvl="0"/>
            <a:r>
              <a:rPr lang="en-US" altLang="ja-JP" dirty="0"/>
              <a:t>Word</a:t>
            </a:r>
            <a:endParaRPr lang="en-US" dirty="0"/>
          </a:p>
        </p:txBody>
      </p:sp>
    </p:spTree>
    <p:extLst>
      <p:ext uri="{BB962C8B-B14F-4D97-AF65-F5344CB8AC3E}">
        <p14:creationId xmlns:p14="http://schemas.microsoft.com/office/powerpoint/2010/main" val="217207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49" presetClass="entr" presetSubtype="0"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750" fill="hold"/>
                                        <p:tgtEl>
                                          <p:spTgt spid="9"/>
                                        </p:tgtEl>
                                        <p:attrNameLst>
                                          <p:attrName>ppt_w</p:attrName>
                                        </p:attrNameLst>
                                      </p:cBhvr>
                                      <p:tavLst>
                                        <p:tav tm="0">
                                          <p:val>
                                            <p:fltVal val="0"/>
                                          </p:val>
                                        </p:tav>
                                        <p:tav tm="100000">
                                          <p:val>
                                            <p:strVal val="#ppt_w"/>
                                          </p:val>
                                        </p:tav>
                                      </p:tavLst>
                                    </p:anim>
                                    <p:anim calcmode="lin" valueType="num">
                                      <p:cBhvr>
                                        <p:cTn id="16" dur="750" fill="hold"/>
                                        <p:tgtEl>
                                          <p:spTgt spid="9"/>
                                        </p:tgtEl>
                                        <p:attrNameLst>
                                          <p:attrName>ppt_h</p:attrName>
                                        </p:attrNameLst>
                                      </p:cBhvr>
                                      <p:tavLst>
                                        <p:tav tm="0">
                                          <p:val>
                                            <p:fltVal val="0"/>
                                          </p:val>
                                        </p:tav>
                                        <p:tav tm="100000">
                                          <p:val>
                                            <p:strVal val="#ppt_h"/>
                                          </p:val>
                                        </p:tav>
                                      </p:tavLst>
                                    </p:anim>
                                    <p:anim calcmode="lin" valueType="num">
                                      <p:cBhvr>
                                        <p:cTn id="17" dur="750" fill="hold"/>
                                        <p:tgtEl>
                                          <p:spTgt spid="9"/>
                                        </p:tgtEl>
                                        <p:attrNameLst>
                                          <p:attrName>style.rotation</p:attrName>
                                        </p:attrNameLst>
                                      </p:cBhvr>
                                      <p:tavLst>
                                        <p:tav tm="0">
                                          <p:val>
                                            <p:fltVal val="360"/>
                                          </p:val>
                                        </p:tav>
                                        <p:tav tm="100000">
                                          <p:val>
                                            <p:fltVal val="0"/>
                                          </p:val>
                                        </p:tav>
                                      </p:tavLst>
                                    </p:anim>
                                    <p:animEffect transition="in" filter="fade">
                                      <p:cBhvr>
                                        <p:cTn id="18" dur="750"/>
                                        <p:tgtEl>
                                          <p:spTgt spid="9"/>
                                        </p:tgtEl>
                                      </p:cBhvr>
                                    </p:animEffect>
                                  </p:childTnLst>
                                </p:cTn>
                              </p:par>
                            </p:childTnLst>
                          </p:cTn>
                        </p:par>
                        <p:par>
                          <p:cTn id="19" fill="hold">
                            <p:stCondLst>
                              <p:cond delay="1250"/>
                            </p:stCondLst>
                            <p:childTnLst>
                              <p:par>
                                <p:cTn id="20" presetID="10" presetClass="entr" presetSubtype="0" fill="hold" grpId="0" nodeType="after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1750"/>
                            </p:stCondLst>
                            <p:childTnLst>
                              <p:par>
                                <p:cTn id="24" presetID="49" presetClass="entr" presetSubtype="0" decel="10000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750" fill="hold"/>
                                        <p:tgtEl>
                                          <p:spTgt spid="31"/>
                                        </p:tgtEl>
                                        <p:attrNameLst>
                                          <p:attrName>ppt_w</p:attrName>
                                        </p:attrNameLst>
                                      </p:cBhvr>
                                      <p:tavLst>
                                        <p:tav tm="0">
                                          <p:val>
                                            <p:fltVal val="0"/>
                                          </p:val>
                                        </p:tav>
                                        <p:tav tm="100000">
                                          <p:val>
                                            <p:strVal val="#ppt_w"/>
                                          </p:val>
                                        </p:tav>
                                      </p:tavLst>
                                    </p:anim>
                                    <p:anim calcmode="lin" valueType="num">
                                      <p:cBhvr>
                                        <p:cTn id="27" dur="750" fill="hold"/>
                                        <p:tgtEl>
                                          <p:spTgt spid="31"/>
                                        </p:tgtEl>
                                        <p:attrNameLst>
                                          <p:attrName>ppt_h</p:attrName>
                                        </p:attrNameLst>
                                      </p:cBhvr>
                                      <p:tavLst>
                                        <p:tav tm="0">
                                          <p:val>
                                            <p:fltVal val="0"/>
                                          </p:val>
                                        </p:tav>
                                        <p:tav tm="100000">
                                          <p:val>
                                            <p:strVal val="#ppt_h"/>
                                          </p:val>
                                        </p:tav>
                                      </p:tavLst>
                                    </p:anim>
                                    <p:anim calcmode="lin" valueType="num">
                                      <p:cBhvr>
                                        <p:cTn id="28" dur="750" fill="hold"/>
                                        <p:tgtEl>
                                          <p:spTgt spid="31"/>
                                        </p:tgtEl>
                                        <p:attrNameLst>
                                          <p:attrName>style.rotation</p:attrName>
                                        </p:attrNameLst>
                                      </p:cBhvr>
                                      <p:tavLst>
                                        <p:tav tm="0">
                                          <p:val>
                                            <p:fltVal val="360"/>
                                          </p:val>
                                        </p:tav>
                                        <p:tav tm="100000">
                                          <p:val>
                                            <p:fltVal val="0"/>
                                          </p:val>
                                        </p:tav>
                                      </p:tavLst>
                                    </p:anim>
                                    <p:animEffect transition="in" filter="fade">
                                      <p:cBhvr>
                                        <p:cTn id="29" dur="750"/>
                                        <p:tgtEl>
                                          <p:spTgt spid="3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000"/>
                            </p:stCondLst>
                            <p:childTnLst>
                              <p:par>
                                <p:cTn id="35" presetID="49" presetClass="entr" presetSubtype="0" decel="10000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750" fill="hold"/>
                                        <p:tgtEl>
                                          <p:spTgt spid="10"/>
                                        </p:tgtEl>
                                        <p:attrNameLst>
                                          <p:attrName>ppt_w</p:attrName>
                                        </p:attrNameLst>
                                      </p:cBhvr>
                                      <p:tavLst>
                                        <p:tav tm="0">
                                          <p:val>
                                            <p:fltVal val="0"/>
                                          </p:val>
                                        </p:tav>
                                        <p:tav tm="100000">
                                          <p:val>
                                            <p:strVal val="#ppt_w"/>
                                          </p:val>
                                        </p:tav>
                                      </p:tavLst>
                                    </p:anim>
                                    <p:anim calcmode="lin" valueType="num">
                                      <p:cBhvr>
                                        <p:cTn id="38" dur="750" fill="hold"/>
                                        <p:tgtEl>
                                          <p:spTgt spid="10"/>
                                        </p:tgtEl>
                                        <p:attrNameLst>
                                          <p:attrName>ppt_h</p:attrName>
                                        </p:attrNameLst>
                                      </p:cBhvr>
                                      <p:tavLst>
                                        <p:tav tm="0">
                                          <p:val>
                                            <p:fltVal val="0"/>
                                          </p:val>
                                        </p:tav>
                                        <p:tav tm="100000">
                                          <p:val>
                                            <p:strVal val="#ppt_h"/>
                                          </p:val>
                                        </p:tav>
                                      </p:tavLst>
                                    </p:anim>
                                    <p:anim calcmode="lin" valueType="num">
                                      <p:cBhvr>
                                        <p:cTn id="39" dur="750" fill="hold"/>
                                        <p:tgtEl>
                                          <p:spTgt spid="10"/>
                                        </p:tgtEl>
                                        <p:attrNameLst>
                                          <p:attrName>style.rotation</p:attrName>
                                        </p:attrNameLst>
                                      </p:cBhvr>
                                      <p:tavLst>
                                        <p:tav tm="0">
                                          <p:val>
                                            <p:fltVal val="360"/>
                                          </p:val>
                                        </p:tav>
                                        <p:tav tm="100000">
                                          <p:val>
                                            <p:fltVal val="0"/>
                                          </p:val>
                                        </p:tav>
                                      </p:tavLst>
                                    </p:anim>
                                    <p:animEffect transition="in" filter="fade">
                                      <p:cBhvr>
                                        <p:cTn id="40" dur="750"/>
                                        <p:tgtEl>
                                          <p:spTgt spid="10"/>
                                        </p:tgtEl>
                                      </p:cBhvr>
                                    </p:animEffect>
                                  </p:childTnLst>
                                </p:cTn>
                              </p:par>
                            </p:childTnLst>
                          </p:cTn>
                        </p:par>
                        <p:par>
                          <p:cTn id="41" fill="hold">
                            <p:stCondLst>
                              <p:cond delay="3750"/>
                            </p:stCondLst>
                            <p:childTnLst>
                              <p:par>
                                <p:cTn id="42" presetID="10" presetClass="entr" presetSubtype="0" fill="hold" grpId="0" nodeType="afterEffect">
                                  <p:stCondLst>
                                    <p:cond delay="0"/>
                                  </p:stCondLst>
                                  <p:childTnLst>
                                    <p:set>
                                      <p:cBhvr>
                                        <p:cTn id="43" dur="1" fill="hold">
                                          <p:stCondLst>
                                            <p:cond delay="0"/>
                                          </p:stCondLst>
                                        </p:cTn>
                                        <p:tgtEl>
                                          <p:spTgt spid="21">
                                            <p:txEl>
                                              <p:pRg st="0" end="0"/>
                                            </p:txEl>
                                          </p:spTgt>
                                        </p:tgtEl>
                                        <p:attrNameLst>
                                          <p:attrName>style.visibility</p:attrName>
                                        </p:attrNameLst>
                                      </p:cBhvr>
                                      <p:to>
                                        <p:strVal val="visible"/>
                                      </p:to>
                                    </p:set>
                                    <p:animEffect transition="in" filter="fade">
                                      <p:cBhvr>
                                        <p:cTn id="44" dur="500"/>
                                        <p:tgtEl>
                                          <p:spTgt spid="21">
                                            <p:txEl>
                                              <p:pRg st="0" end="0"/>
                                            </p:txEl>
                                          </p:spTgt>
                                        </p:tgtEl>
                                      </p:cBhvr>
                                    </p:animEffect>
                                  </p:childTnLst>
                                </p:cTn>
                              </p:par>
                            </p:childTnLst>
                          </p:cTn>
                        </p:par>
                        <p:par>
                          <p:cTn id="45" fill="hold">
                            <p:stCondLst>
                              <p:cond delay="4250"/>
                            </p:stCondLst>
                            <p:childTnLst>
                              <p:par>
                                <p:cTn id="46" presetID="49" presetClass="entr" presetSubtype="0" decel="10000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750" fill="hold"/>
                                        <p:tgtEl>
                                          <p:spTgt spid="11"/>
                                        </p:tgtEl>
                                        <p:attrNameLst>
                                          <p:attrName>ppt_w</p:attrName>
                                        </p:attrNameLst>
                                      </p:cBhvr>
                                      <p:tavLst>
                                        <p:tav tm="0">
                                          <p:val>
                                            <p:fltVal val="0"/>
                                          </p:val>
                                        </p:tav>
                                        <p:tav tm="100000">
                                          <p:val>
                                            <p:strVal val="#ppt_w"/>
                                          </p:val>
                                        </p:tav>
                                      </p:tavLst>
                                    </p:anim>
                                    <p:anim calcmode="lin" valueType="num">
                                      <p:cBhvr>
                                        <p:cTn id="49" dur="750" fill="hold"/>
                                        <p:tgtEl>
                                          <p:spTgt spid="11"/>
                                        </p:tgtEl>
                                        <p:attrNameLst>
                                          <p:attrName>ppt_h</p:attrName>
                                        </p:attrNameLst>
                                      </p:cBhvr>
                                      <p:tavLst>
                                        <p:tav tm="0">
                                          <p:val>
                                            <p:fltVal val="0"/>
                                          </p:val>
                                        </p:tav>
                                        <p:tav tm="100000">
                                          <p:val>
                                            <p:strVal val="#ppt_h"/>
                                          </p:val>
                                        </p:tav>
                                      </p:tavLst>
                                    </p:anim>
                                    <p:anim calcmode="lin" valueType="num">
                                      <p:cBhvr>
                                        <p:cTn id="50" dur="750" fill="hold"/>
                                        <p:tgtEl>
                                          <p:spTgt spid="11"/>
                                        </p:tgtEl>
                                        <p:attrNameLst>
                                          <p:attrName>style.rotation</p:attrName>
                                        </p:attrNameLst>
                                      </p:cBhvr>
                                      <p:tavLst>
                                        <p:tav tm="0">
                                          <p:val>
                                            <p:fltVal val="360"/>
                                          </p:val>
                                        </p:tav>
                                        <p:tav tm="100000">
                                          <p:val>
                                            <p:fltVal val="0"/>
                                          </p:val>
                                        </p:tav>
                                      </p:tavLst>
                                    </p:anim>
                                    <p:animEffect transition="in" filter="fade">
                                      <p:cBhvr>
                                        <p:cTn id="51" dur="750"/>
                                        <p:tgtEl>
                                          <p:spTgt spid="11"/>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fade">
                                      <p:cBhvr>
                                        <p:cTn id="55" dur="500"/>
                                        <p:tgtEl>
                                          <p:spTgt spid="22">
                                            <p:txEl>
                                              <p:pRg st="0" end="0"/>
                                            </p:txEl>
                                          </p:spTgt>
                                        </p:tgtEl>
                                      </p:cBhvr>
                                    </p:animEffect>
                                  </p:childTnLst>
                                </p:cTn>
                              </p:par>
                            </p:childTnLst>
                          </p:cTn>
                        </p:par>
                        <p:par>
                          <p:cTn id="56" fill="hold">
                            <p:stCondLst>
                              <p:cond delay="5500"/>
                            </p:stCondLst>
                            <p:childTnLst>
                              <p:par>
                                <p:cTn id="57" presetID="49" presetClass="entr" presetSubtype="0" decel="10000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750" fill="hold"/>
                                        <p:tgtEl>
                                          <p:spTgt spid="12"/>
                                        </p:tgtEl>
                                        <p:attrNameLst>
                                          <p:attrName>ppt_w</p:attrName>
                                        </p:attrNameLst>
                                      </p:cBhvr>
                                      <p:tavLst>
                                        <p:tav tm="0">
                                          <p:val>
                                            <p:fltVal val="0"/>
                                          </p:val>
                                        </p:tav>
                                        <p:tav tm="100000">
                                          <p:val>
                                            <p:strVal val="#ppt_w"/>
                                          </p:val>
                                        </p:tav>
                                      </p:tavLst>
                                    </p:anim>
                                    <p:anim calcmode="lin" valueType="num">
                                      <p:cBhvr>
                                        <p:cTn id="60" dur="750" fill="hold"/>
                                        <p:tgtEl>
                                          <p:spTgt spid="12"/>
                                        </p:tgtEl>
                                        <p:attrNameLst>
                                          <p:attrName>ppt_h</p:attrName>
                                        </p:attrNameLst>
                                      </p:cBhvr>
                                      <p:tavLst>
                                        <p:tav tm="0">
                                          <p:val>
                                            <p:fltVal val="0"/>
                                          </p:val>
                                        </p:tav>
                                        <p:tav tm="100000">
                                          <p:val>
                                            <p:strVal val="#ppt_h"/>
                                          </p:val>
                                        </p:tav>
                                      </p:tavLst>
                                    </p:anim>
                                    <p:anim calcmode="lin" valueType="num">
                                      <p:cBhvr>
                                        <p:cTn id="61" dur="750" fill="hold"/>
                                        <p:tgtEl>
                                          <p:spTgt spid="12"/>
                                        </p:tgtEl>
                                        <p:attrNameLst>
                                          <p:attrName>style.rotation</p:attrName>
                                        </p:attrNameLst>
                                      </p:cBhvr>
                                      <p:tavLst>
                                        <p:tav tm="0">
                                          <p:val>
                                            <p:fltVal val="360"/>
                                          </p:val>
                                        </p:tav>
                                        <p:tav tm="100000">
                                          <p:val>
                                            <p:fltVal val="0"/>
                                          </p:val>
                                        </p:tav>
                                      </p:tavLst>
                                    </p:anim>
                                    <p:animEffect transition="in" filter="fade">
                                      <p:cBhvr>
                                        <p:cTn id="62" dur="750"/>
                                        <p:tgtEl>
                                          <p:spTgt spid="12"/>
                                        </p:tgtEl>
                                      </p:cBhvr>
                                    </p:animEffect>
                                  </p:childTnLst>
                                </p:cTn>
                              </p:par>
                            </p:childTnLst>
                          </p:cTn>
                        </p:par>
                        <p:par>
                          <p:cTn id="63" fill="hold">
                            <p:stCondLst>
                              <p:cond delay="625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6750"/>
                            </p:stCondLst>
                            <p:childTnLst>
                              <p:par>
                                <p:cTn id="68" presetID="49" presetClass="entr" presetSubtype="0" decel="100000"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750" fill="hold"/>
                                        <p:tgtEl>
                                          <p:spTgt spid="13"/>
                                        </p:tgtEl>
                                        <p:attrNameLst>
                                          <p:attrName>ppt_w</p:attrName>
                                        </p:attrNameLst>
                                      </p:cBhvr>
                                      <p:tavLst>
                                        <p:tav tm="0">
                                          <p:val>
                                            <p:fltVal val="0"/>
                                          </p:val>
                                        </p:tav>
                                        <p:tav tm="100000">
                                          <p:val>
                                            <p:strVal val="#ppt_w"/>
                                          </p:val>
                                        </p:tav>
                                      </p:tavLst>
                                    </p:anim>
                                    <p:anim calcmode="lin" valueType="num">
                                      <p:cBhvr>
                                        <p:cTn id="71" dur="750" fill="hold"/>
                                        <p:tgtEl>
                                          <p:spTgt spid="13"/>
                                        </p:tgtEl>
                                        <p:attrNameLst>
                                          <p:attrName>ppt_h</p:attrName>
                                        </p:attrNameLst>
                                      </p:cBhvr>
                                      <p:tavLst>
                                        <p:tav tm="0">
                                          <p:val>
                                            <p:fltVal val="0"/>
                                          </p:val>
                                        </p:tav>
                                        <p:tav tm="100000">
                                          <p:val>
                                            <p:strVal val="#ppt_h"/>
                                          </p:val>
                                        </p:tav>
                                      </p:tavLst>
                                    </p:anim>
                                    <p:anim calcmode="lin" valueType="num">
                                      <p:cBhvr>
                                        <p:cTn id="72" dur="750" fill="hold"/>
                                        <p:tgtEl>
                                          <p:spTgt spid="13"/>
                                        </p:tgtEl>
                                        <p:attrNameLst>
                                          <p:attrName>style.rotation</p:attrName>
                                        </p:attrNameLst>
                                      </p:cBhvr>
                                      <p:tavLst>
                                        <p:tav tm="0">
                                          <p:val>
                                            <p:fltVal val="360"/>
                                          </p:val>
                                        </p:tav>
                                        <p:tav tm="100000">
                                          <p:val>
                                            <p:fltVal val="0"/>
                                          </p:val>
                                        </p:tav>
                                      </p:tavLst>
                                    </p:anim>
                                    <p:animEffect transition="in" filter="fade">
                                      <p:cBhvr>
                                        <p:cTn id="73" dur="750"/>
                                        <p:tgtEl>
                                          <p:spTgt spid="13"/>
                                        </p:tgtEl>
                                      </p:cBhvr>
                                    </p:animEffect>
                                  </p:childTnLst>
                                </p:cTn>
                              </p:par>
                            </p:childTnLst>
                          </p:cTn>
                        </p:par>
                        <p:par>
                          <p:cTn id="74" fill="hold">
                            <p:stCondLst>
                              <p:cond delay="7500"/>
                            </p:stCondLst>
                            <p:childTnLst>
                              <p:par>
                                <p:cTn id="75" presetID="10" presetClass="entr" presetSubtype="0" fill="hold" grpId="0" nodeType="afterEffect">
                                  <p:stCondLst>
                                    <p:cond delay="0"/>
                                  </p:stCondLst>
                                  <p:childTnLst>
                                    <p:set>
                                      <p:cBhvr>
                                        <p:cTn id="76" dur="1" fill="hold">
                                          <p:stCondLst>
                                            <p:cond delay="0"/>
                                          </p:stCondLst>
                                        </p:cTn>
                                        <p:tgtEl>
                                          <p:spTgt spid="23">
                                            <p:txEl>
                                              <p:pRg st="0" end="0"/>
                                            </p:txEl>
                                          </p:spTgt>
                                        </p:tgtEl>
                                        <p:attrNameLst>
                                          <p:attrName>style.visibility</p:attrName>
                                        </p:attrNameLst>
                                      </p:cBhvr>
                                      <p:to>
                                        <p:strVal val="visible"/>
                                      </p:to>
                                    </p:set>
                                    <p:animEffect transition="in" filter="fade">
                                      <p:cBhvr>
                                        <p:cTn id="77" dur="500"/>
                                        <p:tgtEl>
                                          <p:spTgt spid="23">
                                            <p:txEl>
                                              <p:pRg st="0" end="0"/>
                                            </p:txEl>
                                          </p:spTgt>
                                        </p:tgtEl>
                                      </p:cBhvr>
                                    </p:animEffect>
                                  </p:childTnLst>
                                </p:cTn>
                              </p:par>
                            </p:childTnLst>
                          </p:cTn>
                        </p:par>
                        <p:par>
                          <p:cTn id="78" fill="hold">
                            <p:stCondLst>
                              <p:cond delay="8000"/>
                            </p:stCondLst>
                            <p:childTnLst>
                              <p:par>
                                <p:cTn id="79" presetID="49" presetClass="entr" presetSubtype="0" decel="100000"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750" fill="hold"/>
                                        <p:tgtEl>
                                          <p:spTgt spid="14"/>
                                        </p:tgtEl>
                                        <p:attrNameLst>
                                          <p:attrName>ppt_w</p:attrName>
                                        </p:attrNameLst>
                                      </p:cBhvr>
                                      <p:tavLst>
                                        <p:tav tm="0">
                                          <p:val>
                                            <p:fltVal val="0"/>
                                          </p:val>
                                        </p:tav>
                                        <p:tav tm="100000">
                                          <p:val>
                                            <p:strVal val="#ppt_w"/>
                                          </p:val>
                                        </p:tav>
                                      </p:tavLst>
                                    </p:anim>
                                    <p:anim calcmode="lin" valueType="num">
                                      <p:cBhvr>
                                        <p:cTn id="82" dur="750" fill="hold"/>
                                        <p:tgtEl>
                                          <p:spTgt spid="14"/>
                                        </p:tgtEl>
                                        <p:attrNameLst>
                                          <p:attrName>ppt_h</p:attrName>
                                        </p:attrNameLst>
                                      </p:cBhvr>
                                      <p:tavLst>
                                        <p:tav tm="0">
                                          <p:val>
                                            <p:fltVal val="0"/>
                                          </p:val>
                                        </p:tav>
                                        <p:tav tm="100000">
                                          <p:val>
                                            <p:strVal val="#ppt_h"/>
                                          </p:val>
                                        </p:tav>
                                      </p:tavLst>
                                    </p:anim>
                                    <p:anim calcmode="lin" valueType="num">
                                      <p:cBhvr>
                                        <p:cTn id="83" dur="750" fill="hold"/>
                                        <p:tgtEl>
                                          <p:spTgt spid="14"/>
                                        </p:tgtEl>
                                        <p:attrNameLst>
                                          <p:attrName>style.rotation</p:attrName>
                                        </p:attrNameLst>
                                      </p:cBhvr>
                                      <p:tavLst>
                                        <p:tav tm="0">
                                          <p:val>
                                            <p:fltVal val="360"/>
                                          </p:val>
                                        </p:tav>
                                        <p:tav tm="100000">
                                          <p:val>
                                            <p:fltVal val="0"/>
                                          </p:val>
                                        </p:tav>
                                      </p:tavLst>
                                    </p:anim>
                                    <p:animEffect transition="in" filter="fade">
                                      <p:cBhvr>
                                        <p:cTn id="84" dur="750"/>
                                        <p:tgtEl>
                                          <p:spTgt spid="14"/>
                                        </p:tgtEl>
                                      </p:cBhvr>
                                    </p:animEffect>
                                  </p:childTnLst>
                                </p:cTn>
                              </p:par>
                            </p:childTnLst>
                          </p:cTn>
                        </p:par>
                        <p:par>
                          <p:cTn id="85" fill="hold">
                            <p:stCondLst>
                              <p:cond delay="8750"/>
                            </p:stCondLst>
                            <p:childTnLst>
                              <p:par>
                                <p:cTn id="86" presetID="10" presetClass="entr" presetSubtype="0" fill="hold" grpId="0" nodeType="afterEffect">
                                  <p:stCondLst>
                                    <p:cond delay="0"/>
                                  </p:stCondLst>
                                  <p:childTnLst>
                                    <p:set>
                                      <p:cBhvr>
                                        <p:cTn id="87" dur="1" fill="hold">
                                          <p:stCondLst>
                                            <p:cond delay="0"/>
                                          </p:stCondLst>
                                        </p:cTn>
                                        <p:tgtEl>
                                          <p:spTgt spid="19">
                                            <p:txEl>
                                              <p:pRg st="0" end="0"/>
                                            </p:txEl>
                                          </p:spTgt>
                                        </p:tgtEl>
                                        <p:attrNameLst>
                                          <p:attrName>style.visibility</p:attrName>
                                        </p:attrNameLst>
                                      </p:cBhvr>
                                      <p:to>
                                        <p:strVal val="visible"/>
                                      </p:to>
                                    </p:set>
                                    <p:animEffect transition="in" filter="fade">
                                      <p:cBhvr>
                                        <p:cTn id="88" dur="500"/>
                                        <p:tgtEl>
                                          <p:spTgt spid="19">
                                            <p:txEl>
                                              <p:pRg st="0" end="0"/>
                                            </p:txEl>
                                          </p:spTgt>
                                        </p:tgtEl>
                                      </p:cBhvr>
                                    </p:animEffect>
                                  </p:childTnLst>
                                </p:cTn>
                              </p:par>
                            </p:childTnLst>
                          </p:cTn>
                        </p:par>
                        <p:par>
                          <p:cTn id="89" fill="hold">
                            <p:stCondLst>
                              <p:cond delay="9250"/>
                            </p:stCondLst>
                            <p:childTnLst>
                              <p:par>
                                <p:cTn id="90" presetID="2" presetClass="entr" presetSubtype="4" decel="100000" fill="hold" grpId="0" nodeType="afterEffect">
                                  <p:stCondLst>
                                    <p:cond delay="0"/>
                                  </p:stCondLst>
                                  <p:iterate type="wd">
                                    <p:tmPct val="10000"/>
                                  </p:iterate>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fill="hold"/>
                                        <p:tgtEl>
                                          <p:spTgt spid="16"/>
                                        </p:tgtEl>
                                        <p:attrNameLst>
                                          <p:attrName>ppt_x</p:attrName>
                                        </p:attrNameLst>
                                      </p:cBhvr>
                                      <p:tavLst>
                                        <p:tav tm="0">
                                          <p:val>
                                            <p:strVal val="#ppt_x"/>
                                          </p:val>
                                        </p:tav>
                                        <p:tav tm="100000">
                                          <p:val>
                                            <p:strVal val="#ppt_x"/>
                                          </p:val>
                                        </p:tav>
                                      </p:tavLst>
                                    </p:anim>
                                    <p:anim calcmode="lin" valueType="num">
                                      <p:cBhvr additive="base">
                                        <p:cTn id="93" dur="500" fill="hold"/>
                                        <p:tgtEl>
                                          <p:spTgt spid="16"/>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500"/>
                                  </p:stCondLst>
                                  <p:childTnLst>
                                    <p:set>
                                      <p:cBhvr>
                                        <p:cTn id="95" dur="1" fill="hold">
                                          <p:stCondLst>
                                            <p:cond delay="0"/>
                                          </p:stCondLst>
                                        </p:cTn>
                                        <p:tgtEl>
                                          <p:spTgt spid="15">
                                            <p:txEl>
                                              <p:pRg st="0" end="0"/>
                                            </p:txEl>
                                          </p:spTgt>
                                        </p:tgtEl>
                                        <p:attrNameLst>
                                          <p:attrName>style.visibility</p:attrName>
                                        </p:attrNameLst>
                                      </p:cBhvr>
                                      <p:to>
                                        <p:strVal val="visible"/>
                                      </p:to>
                                    </p:set>
                                    <p:anim calcmode="lin" valueType="num">
                                      <p:cBhvr additive="base">
                                        <p:cTn id="9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1" grpId="0" animBg="1"/>
      <p:bldP spid="9" grpId="0" animBg="1"/>
      <p:bldP spid="10" grpId="0" animBg="1"/>
      <p:bldP spid="11" grpId="0" animBg="1"/>
      <p:bldP spid="12" grpId="0" animBg="1"/>
      <p:bldP spid="13" grpId="0" animBg="1"/>
      <p:bldP spid="14" grpId="0" animBg="1"/>
      <p:bldP spid="15" grpId="0" build="allAtOnce">
        <p:tmplLst>
          <p:tmpl lvl="1">
            <p:tnLst>
              <p:par>
                <p:cTn presetID="2" presetClass="entr" presetSubtype="4"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any Keywords">
    <p:spTree>
      <p:nvGrpSpPr>
        <p:cNvPr id="1" name=""/>
        <p:cNvGrpSpPr/>
        <p:nvPr/>
      </p:nvGrpSpPr>
      <p:grpSpPr>
        <a:xfrm>
          <a:off x="0" y="0"/>
          <a:ext cx="0" cy="0"/>
          <a:chOff x="0" y="0"/>
          <a:chExt cx="0" cy="0"/>
        </a:xfrm>
      </p:grpSpPr>
      <p:sp>
        <p:nvSpPr>
          <p:cNvPr id="10" name="円/楕円 9"/>
          <p:cNvSpPr/>
          <p:nvPr userDrawn="1"/>
        </p:nvSpPr>
        <p:spPr>
          <a:xfrm>
            <a:off x="10813369" y="4561118"/>
            <a:ext cx="3291116" cy="3291116"/>
          </a:xfrm>
          <a:prstGeom prst="ellips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7" name="円/楕円 16"/>
          <p:cNvSpPr/>
          <p:nvPr userDrawn="1"/>
        </p:nvSpPr>
        <p:spPr>
          <a:xfrm>
            <a:off x="2525080" y="2886529"/>
            <a:ext cx="831448" cy="831448"/>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142825" y="2768886"/>
            <a:ext cx="1190374" cy="119037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079570" y="3093357"/>
            <a:ext cx="4125685" cy="4125685"/>
          </a:xfrm>
          <a:prstGeom prst="ellipse">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9" name="円/楕円 8"/>
          <p:cNvSpPr/>
          <p:nvPr userDrawn="1"/>
        </p:nvSpPr>
        <p:spPr>
          <a:xfrm>
            <a:off x="4124098" y="2616195"/>
            <a:ext cx="3291116" cy="3291116"/>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2815772" y="5090417"/>
            <a:ext cx="2616652" cy="2623462"/>
          </a:xfrm>
          <a:prstGeom prst="ellips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円/楕円 11"/>
          <p:cNvSpPr/>
          <p:nvPr userDrawn="1"/>
        </p:nvSpPr>
        <p:spPr>
          <a:xfrm>
            <a:off x="738012" y="3283849"/>
            <a:ext cx="2616652" cy="2623462"/>
          </a:xfrm>
          <a:prstGeom prst="ellipse">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円/楕円 12"/>
          <p:cNvSpPr/>
          <p:nvPr userDrawn="1"/>
        </p:nvSpPr>
        <p:spPr>
          <a:xfrm>
            <a:off x="15162214" y="4520290"/>
            <a:ext cx="2774041" cy="2774041"/>
          </a:xfrm>
          <a:prstGeom prst="ellipse">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円/楕円 13"/>
          <p:cNvSpPr/>
          <p:nvPr userDrawn="1"/>
        </p:nvSpPr>
        <p:spPr>
          <a:xfrm>
            <a:off x="12811809" y="2448869"/>
            <a:ext cx="3020781" cy="3020781"/>
          </a:xfrm>
          <a:prstGeom prst="ellips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円/楕円 14"/>
          <p:cNvSpPr/>
          <p:nvPr userDrawn="1"/>
        </p:nvSpPr>
        <p:spPr>
          <a:xfrm>
            <a:off x="427655" y="5257626"/>
            <a:ext cx="1299369" cy="1299369"/>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6" name="円/楕円 15"/>
          <p:cNvSpPr/>
          <p:nvPr userDrawn="1"/>
        </p:nvSpPr>
        <p:spPr>
          <a:xfrm>
            <a:off x="6122252" y="5907310"/>
            <a:ext cx="1014526" cy="1014526"/>
          </a:xfrm>
          <a:prstGeom prst="ellipse">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円/楕円 17"/>
          <p:cNvSpPr/>
          <p:nvPr userDrawn="1"/>
        </p:nvSpPr>
        <p:spPr>
          <a:xfrm>
            <a:off x="11749073" y="2894039"/>
            <a:ext cx="1190374" cy="1190374"/>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円/楕円 18"/>
          <p:cNvSpPr/>
          <p:nvPr userDrawn="1"/>
        </p:nvSpPr>
        <p:spPr>
          <a:xfrm>
            <a:off x="16623653" y="3543536"/>
            <a:ext cx="415724" cy="415724"/>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円/楕円 19"/>
          <p:cNvSpPr/>
          <p:nvPr userDrawn="1"/>
        </p:nvSpPr>
        <p:spPr>
          <a:xfrm>
            <a:off x="17009954" y="2308815"/>
            <a:ext cx="824698" cy="82469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円/楕円 20"/>
          <p:cNvSpPr/>
          <p:nvPr userDrawn="1"/>
        </p:nvSpPr>
        <p:spPr>
          <a:xfrm>
            <a:off x="14322199" y="6669311"/>
            <a:ext cx="1044568" cy="1044568"/>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円/楕円 21"/>
          <p:cNvSpPr/>
          <p:nvPr userDrawn="1"/>
        </p:nvSpPr>
        <p:spPr>
          <a:xfrm>
            <a:off x="15574563" y="2608030"/>
            <a:ext cx="944436" cy="944436"/>
          </a:xfrm>
          <a:prstGeom prst="ellipse">
            <a:avLst/>
          </a:prstGeom>
          <a:solidFill>
            <a:schemeClr val="accent4">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1205254" y="3841537"/>
            <a:ext cx="678753" cy="678753"/>
          </a:xfrm>
          <a:prstGeom prst="ellipse">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円/楕円 24"/>
          <p:cNvSpPr/>
          <p:nvPr userDrawn="1"/>
        </p:nvSpPr>
        <p:spPr>
          <a:xfrm>
            <a:off x="3562526" y="3468811"/>
            <a:ext cx="415724" cy="415724"/>
          </a:xfrm>
          <a:prstGeom prst="ellipse">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円/楕円 25"/>
          <p:cNvSpPr/>
          <p:nvPr userDrawn="1"/>
        </p:nvSpPr>
        <p:spPr>
          <a:xfrm>
            <a:off x="13832175" y="5972995"/>
            <a:ext cx="794593" cy="794593"/>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2418475" y="6477963"/>
            <a:ext cx="794593" cy="794593"/>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11"/>
          <p:cNvSpPr>
            <a:spLocks noGrp="1"/>
          </p:cNvSpPr>
          <p:nvPr>
            <p:ph type="body" sz="quarter" idx="32" hasCustomPrompt="1"/>
          </p:nvPr>
        </p:nvSpPr>
        <p:spPr>
          <a:xfrm>
            <a:off x="7858716" y="408288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0" name="テキスト プレースホルダー 11"/>
          <p:cNvSpPr>
            <a:spLocks noGrp="1"/>
          </p:cNvSpPr>
          <p:nvPr>
            <p:ph type="body" sz="quarter" idx="31" hasCustomPrompt="1"/>
          </p:nvPr>
        </p:nvSpPr>
        <p:spPr>
          <a:xfrm>
            <a:off x="7415214" y="4727551"/>
            <a:ext cx="3398155"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33" hasCustomPrompt="1"/>
          </p:nvPr>
        </p:nvSpPr>
        <p:spPr>
          <a:xfrm>
            <a:off x="4421752" y="309335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2" name="テキスト プレースホルダー 11"/>
          <p:cNvSpPr>
            <a:spLocks noGrp="1"/>
          </p:cNvSpPr>
          <p:nvPr>
            <p:ph type="body" sz="quarter" idx="34" hasCustomPrompt="1"/>
          </p:nvPr>
        </p:nvSpPr>
        <p:spPr>
          <a:xfrm>
            <a:off x="4238171" y="3738021"/>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5" hasCustomPrompt="1"/>
          </p:nvPr>
        </p:nvSpPr>
        <p:spPr>
          <a:xfrm>
            <a:off x="11133022" y="5044936"/>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4" name="テキスト プレースホルダー 11"/>
          <p:cNvSpPr>
            <a:spLocks noGrp="1"/>
          </p:cNvSpPr>
          <p:nvPr>
            <p:ph type="body" sz="quarter" idx="36" hasCustomPrompt="1"/>
          </p:nvPr>
        </p:nvSpPr>
        <p:spPr>
          <a:xfrm>
            <a:off x="10949441" y="5689600"/>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37" hasCustomPrompt="1"/>
          </p:nvPr>
        </p:nvSpPr>
        <p:spPr>
          <a:xfrm>
            <a:off x="2815771" y="5994292"/>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6" name="テキスト プレースホルダー 11"/>
          <p:cNvSpPr>
            <a:spLocks noGrp="1"/>
          </p:cNvSpPr>
          <p:nvPr>
            <p:ph type="body" sz="quarter" idx="38" hasCustomPrompt="1"/>
          </p:nvPr>
        </p:nvSpPr>
        <p:spPr>
          <a:xfrm>
            <a:off x="738012" y="4177230"/>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7" name="テキスト プレースホルダー 11"/>
          <p:cNvSpPr>
            <a:spLocks noGrp="1"/>
          </p:cNvSpPr>
          <p:nvPr>
            <p:ph type="body" sz="quarter" idx="39" hasCustomPrompt="1"/>
          </p:nvPr>
        </p:nvSpPr>
        <p:spPr>
          <a:xfrm>
            <a:off x="12938327" y="3542461"/>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8" name="テキスト プレースホルダー 11"/>
          <p:cNvSpPr>
            <a:spLocks noGrp="1"/>
          </p:cNvSpPr>
          <p:nvPr>
            <p:ph type="body" sz="quarter" idx="40" hasCustomPrompt="1"/>
          </p:nvPr>
        </p:nvSpPr>
        <p:spPr>
          <a:xfrm>
            <a:off x="15170125" y="5506194"/>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9" name="テキスト プレースホルダー 6"/>
          <p:cNvSpPr>
            <a:spLocks noGrp="1"/>
          </p:cNvSpPr>
          <p:nvPr>
            <p:ph type="body" sz="quarter" idx="22" hasCustomPrompt="1"/>
          </p:nvPr>
        </p:nvSpPr>
        <p:spPr>
          <a:xfrm>
            <a:off x="1799594" y="7997587"/>
            <a:ext cx="14674119"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45347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 presetClass="entr" presetSubtype="1" decel="100000" fill="hold" grpId="0" nodeType="after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0">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000" fill="hold"/>
                                        <p:tgtEl>
                                          <p:spTgt spid="5"/>
                                        </p:tgtEl>
                                        <p:attrNameLst>
                                          <p:attrName>ppt_x</p:attrName>
                                        </p:attrNameLst>
                                      </p:cBhvr>
                                      <p:tavLst>
                                        <p:tav tm="0">
                                          <p:val>
                                            <p:strVal val="#ppt_x"/>
                                          </p:val>
                                        </p:tav>
                                        <p:tav tm="100000">
                                          <p:val>
                                            <p:strVal val="#ppt_x"/>
                                          </p:val>
                                        </p:tav>
                                      </p:tavLst>
                                    </p:anim>
                                    <p:anim calcmode="lin" valueType="num">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45" presetClass="entr" presetSubtype="0" fill="hold" grpId="1" nodeType="with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fade">
                                      <p:cBhvr>
                                        <p:cTn id="27" dur="1000"/>
                                        <p:tgtEl>
                                          <p:spTgt spid="29">
                                            <p:txEl>
                                              <p:pRg st="0" end="0"/>
                                            </p:txEl>
                                          </p:spTgt>
                                        </p:tgtEl>
                                      </p:cBhvr>
                                    </p:animEffect>
                                    <p:anim calcmode="lin" valueType="num">
                                      <p:cBhvr>
                                        <p:cTn id="28" dur="1000" fill="hold"/>
                                        <p:tgtEl>
                                          <p:spTgt spid="29">
                                            <p:txEl>
                                              <p:pRg st="0" end="0"/>
                                            </p:txEl>
                                          </p:spTgt>
                                        </p:tgtEl>
                                        <p:attrNameLst>
                                          <p:attrName>ppt_w</p:attrName>
                                        </p:attrNameLst>
                                      </p:cBhvr>
                                      <p:tavLst>
                                        <p:tav tm="0" fmla="#ppt_w*sin(2.5*pi*$)">
                                          <p:val>
                                            <p:fltVal val="0"/>
                                          </p:val>
                                        </p:tav>
                                        <p:tav tm="100000">
                                          <p:val>
                                            <p:fltVal val="1"/>
                                          </p:val>
                                        </p:tav>
                                      </p:tavLst>
                                    </p:anim>
                                    <p:anim calcmode="lin" valueType="num">
                                      <p:cBhvr>
                                        <p:cTn id="29" dur="1000" fill="hold"/>
                                        <p:tgtEl>
                                          <p:spTgt spid="29">
                                            <p:txEl>
                                              <p:pRg st="0" end="0"/>
                                            </p:txEl>
                                          </p:spTgt>
                                        </p:tgtEl>
                                        <p:attrNameLst>
                                          <p:attrName>ppt_h</p:attrName>
                                        </p:attrNameLst>
                                      </p:cBhvr>
                                      <p:tavLst>
                                        <p:tav tm="0">
                                          <p:val>
                                            <p:strVal val="#ppt_h"/>
                                          </p:val>
                                        </p:tav>
                                        <p:tav tm="100000">
                                          <p:val>
                                            <p:strVal val="#ppt_h"/>
                                          </p:val>
                                        </p:tav>
                                      </p:tavLst>
                                    </p:anim>
                                  </p:childTnLst>
                                </p:cTn>
                              </p:par>
                              <p:par>
                                <p:cTn id="30" presetID="45" presetClass="entr" presetSubtype="0" fill="hold" grpId="1" nodeType="withEffect">
                                  <p:stCondLst>
                                    <p:cond delay="0"/>
                                  </p:stCondLst>
                                  <p:childTnLst>
                                    <p:set>
                                      <p:cBhvr>
                                        <p:cTn id="31" dur="1" fill="hold">
                                          <p:stCondLst>
                                            <p:cond delay="0"/>
                                          </p:stCondLst>
                                        </p:cTn>
                                        <p:tgtEl>
                                          <p:spTgt spid="30">
                                            <p:txEl>
                                              <p:pRg st="0" end="0"/>
                                            </p:txEl>
                                          </p:spTgt>
                                        </p:tgtEl>
                                        <p:attrNameLst>
                                          <p:attrName>style.visibility</p:attrName>
                                        </p:attrNameLst>
                                      </p:cBhvr>
                                      <p:to>
                                        <p:strVal val="visible"/>
                                      </p:to>
                                    </p:set>
                                    <p:animEffect transition="in" filter="fade">
                                      <p:cBhvr>
                                        <p:cTn id="32" dur="1000"/>
                                        <p:tgtEl>
                                          <p:spTgt spid="30">
                                            <p:txEl>
                                              <p:pRg st="0" end="0"/>
                                            </p:txEl>
                                          </p:spTgt>
                                        </p:tgtEl>
                                      </p:cBhvr>
                                    </p:animEffect>
                                    <p:anim calcmode="lin" valueType="num">
                                      <p:cBhvr>
                                        <p:cTn id="33" dur="1000" fill="hold"/>
                                        <p:tgtEl>
                                          <p:spTgt spid="30">
                                            <p:txEl>
                                              <p:pRg st="0" end="0"/>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0">
                                            <p:txEl>
                                              <p:pRg st="0" end="0"/>
                                            </p:txEl>
                                          </p:spTgt>
                                        </p:tgtEl>
                                        <p:attrNameLst>
                                          <p:attrName>ppt_h</p:attrName>
                                        </p:attrNameLst>
                                      </p:cBhvr>
                                      <p:tavLst>
                                        <p:tav tm="0">
                                          <p:val>
                                            <p:strVal val="#ppt_h"/>
                                          </p:val>
                                        </p:tav>
                                        <p:tav tm="100000">
                                          <p:val>
                                            <p:strVal val="#ppt_h"/>
                                          </p:val>
                                        </p:tav>
                                      </p:tavLst>
                                    </p:anim>
                                  </p:childTnLst>
                                </p:cTn>
                              </p:par>
                              <p:par>
                                <p:cTn id="35" presetID="45" presetClass="entr" presetSubtype="0" fill="hold" grpId="1"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ppt_w</p:attrName>
                                        </p:attrNameLst>
                                      </p:cBhvr>
                                      <p:tavLst>
                                        <p:tav tm="0" fmla="#ppt_w*sin(2.5*pi*$)">
                                          <p:val>
                                            <p:fltVal val="0"/>
                                          </p:val>
                                        </p:tav>
                                        <p:tav tm="100000">
                                          <p:val>
                                            <p:fltVal val="1"/>
                                          </p:val>
                                        </p:tav>
                                      </p:tavLst>
                                    </p:anim>
                                    <p:anim calcmode="lin" valueType="num">
                                      <p:cBhvr>
                                        <p:cTn id="39" dur="1000" fill="hold"/>
                                        <p:tgtEl>
                                          <p:spTgt spid="5"/>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2" presetClass="entr" presetSubtype="1" decel="100000" fill="hold" grpId="0" nodeType="afterEffect">
                                  <p:stCondLst>
                                    <p:cond delay="0"/>
                                  </p:stCondLst>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anim calcmode="lin" valueType="num">
                                      <p:cBhvr additive="base">
                                        <p:cTn id="47"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34">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1000" fill="hold"/>
                                        <p:tgtEl>
                                          <p:spTgt spid="10"/>
                                        </p:tgtEl>
                                        <p:attrNameLst>
                                          <p:attrName>ppt_x</p:attrName>
                                        </p:attrNameLst>
                                      </p:cBhvr>
                                      <p:tavLst>
                                        <p:tav tm="0">
                                          <p:val>
                                            <p:strVal val="#ppt_x"/>
                                          </p:val>
                                        </p:tav>
                                        <p:tav tm="100000">
                                          <p:val>
                                            <p:strVal val="#ppt_x"/>
                                          </p:val>
                                        </p:tav>
                                      </p:tavLst>
                                    </p:anim>
                                    <p:anim calcmode="lin" valueType="num">
                                      <p:cBhvr additive="base">
                                        <p:cTn id="52" dur="1000" fill="hold"/>
                                        <p:tgtEl>
                                          <p:spTgt spid="10"/>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3">
                                            <p:txEl>
                                              <p:pRg st="0" end="0"/>
                                            </p:txEl>
                                          </p:spTgt>
                                        </p:tgtEl>
                                        <p:attrNameLst>
                                          <p:attrName>style.visibility</p:attrName>
                                        </p:attrNameLst>
                                      </p:cBhvr>
                                      <p:to>
                                        <p:strVal val="visible"/>
                                      </p:to>
                                    </p:set>
                                    <p:animEffect transition="in" filter="fade">
                                      <p:cBhvr>
                                        <p:cTn id="55" dur="1000"/>
                                        <p:tgtEl>
                                          <p:spTgt spid="33">
                                            <p:txEl>
                                              <p:pRg st="0" end="0"/>
                                            </p:txEl>
                                          </p:spTgt>
                                        </p:tgtEl>
                                      </p:cBhvr>
                                    </p:animEffect>
                                    <p:anim calcmode="lin" valueType="num">
                                      <p:cBhvr>
                                        <p:cTn id="56" dur="1000" fill="hold"/>
                                        <p:tgtEl>
                                          <p:spTgt spid="33">
                                            <p:txEl>
                                              <p:pRg st="0" end="0"/>
                                            </p:txEl>
                                          </p:spTgt>
                                        </p:tgtEl>
                                        <p:attrNameLst>
                                          <p:attrName>ppt_w</p:attrName>
                                        </p:attrNameLst>
                                      </p:cBhvr>
                                      <p:tavLst>
                                        <p:tav tm="0" fmla="#ppt_w*sin(2.5*pi*$)">
                                          <p:val>
                                            <p:fltVal val="0"/>
                                          </p:val>
                                        </p:tav>
                                        <p:tav tm="100000">
                                          <p:val>
                                            <p:fltVal val="1"/>
                                          </p:val>
                                        </p:tav>
                                      </p:tavLst>
                                    </p:anim>
                                    <p:anim calcmode="lin" valueType="num">
                                      <p:cBhvr>
                                        <p:cTn id="57" dur="1000" fill="hold"/>
                                        <p:tgtEl>
                                          <p:spTgt spid="33">
                                            <p:txEl>
                                              <p:pRg st="0" end="0"/>
                                            </p:txEl>
                                          </p:spTgt>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34">
                                            <p:txEl>
                                              <p:pRg st="0" end="0"/>
                                            </p:txEl>
                                          </p:spTgt>
                                        </p:tgtEl>
                                        <p:attrNameLst>
                                          <p:attrName>style.visibility</p:attrName>
                                        </p:attrNameLst>
                                      </p:cBhvr>
                                      <p:to>
                                        <p:strVal val="visible"/>
                                      </p:to>
                                    </p:set>
                                    <p:animEffect transition="in" filter="fade">
                                      <p:cBhvr>
                                        <p:cTn id="60" dur="1000"/>
                                        <p:tgtEl>
                                          <p:spTgt spid="34">
                                            <p:txEl>
                                              <p:pRg st="0" end="0"/>
                                            </p:txEl>
                                          </p:spTgt>
                                        </p:tgtEl>
                                      </p:cBhvr>
                                    </p:animEffect>
                                    <p:anim calcmode="lin" valueType="num">
                                      <p:cBhvr>
                                        <p:cTn id="61" dur="1000" fill="hold"/>
                                        <p:tgtEl>
                                          <p:spTgt spid="34">
                                            <p:txEl>
                                              <p:pRg st="0" end="0"/>
                                            </p:txEl>
                                          </p:spTgt>
                                        </p:tgtEl>
                                        <p:attrNameLst>
                                          <p:attrName>ppt_w</p:attrName>
                                        </p:attrNameLst>
                                      </p:cBhvr>
                                      <p:tavLst>
                                        <p:tav tm="0" fmla="#ppt_w*sin(2.5*pi*$)">
                                          <p:val>
                                            <p:fltVal val="0"/>
                                          </p:val>
                                        </p:tav>
                                        <p:tav tm="100000">
                                          <p:val>
                                            <p:fltVal val="1"/>
                                          </p:val>
                                        </p:tav>
                                      </p:tavLst>
                                    </p:anim>
                                    <p:anim calcmode="lin" valueType="num">
                                      <p:cBhvr>
                                        <p:cTn id="62" dur="1000" fill="hold"/>
                                        <p:tgtEl>
                                          <p:spTgt spid="34">
                                            <p:txEl>
                                              <p:pRg st="0" end="0"/>
                                            </p:txEl>
                                          </p:spTgt>
                                        </p:tgtEl>
                                        <p:attrNameLst>
                                          <p:attrName>ppt_h</p:attrName>
                                        </p:attrNameLst>
                                      </p:cBhvr>
                                      <p:tavLst>
                                        <p:tav tm="0">
                                          <p:val>
                                            <p:strVal val="#ppt_h"/>
                                          </p:val>
                                        </p:tav>
                                        <p:tav tm="100000">
                                          <p:val>
                                            <p:strVal val="#ppt_h"/>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1000"/>
                                        <p:tgtEl>
                                          <p:spTgt spid="10"/>
                                        </p:tgtEl>
                                      </p:cBhvr>
                                    </p:animEffect>
                                    <p:anim calcmode="lin" valueType="num">
                                      <p:cBhvr>
                                        <p:cTn id="66" dur="1000" fill="hold"/>
                                        <p:tgtEl>
                                          <p:spTgt spid="10"/>
                                        </p:tgtEl>
                                        <p:attrNameLst>
                                          <p:attrName>ppt_w</p:attrName>
                                        </p:attrNameLst>
                                      </p:cBhvr>
                                      <p:tavLst>
                                        <p:tav tm="0" fmla="#ppt_w*sin(2.5*pi*$)">
                                          <p:val>
                                            <p:fltVal val="0"/>
                                          </p:val>
                                        </p:tav>
                                        <p:tav tm="100000">
                                          <p:val>
                                            <p:fltVal val="1"/>
                                          </p:val>
                                        </p:tav>
                                      </p:tavLst>
                                    </p:anim>
                                    <p:anim calcmode="lin" valueType="num">
                                      <p:cBhvr>
                                        <p:cTn id="67" dur="1000" fill="hold"/>
                                        <p:tgtEl>
                                          <p:spTgt spid="10"/>
                                        </p:tgtEl>
                                        <p:attrNameLst>
                                          <p:attrName>ppt_h</p:attrName>
                                        </p:attrNameLst>
                                      </p:cBhvr>
                                      <p:tavLst>
                                        <p:tav tm="0">
                                          <p:val>
                                            <p:strVal val="#ppt_h"/>
                                          </p:val>
                                        </p:tav>
                                        <p:tav tm="100000">
                                          <p:val>
                                            <p:strVal val="#ppt_h"/>
                                          </p:val>
                                        </p:tav>
                                      </p:tavLst>
                                    </p:anim>
                                  </p:childTnLst>
                                </p:cTn>
                              </p:par>
                            </p:childTnLst>
                          </p:cTn>
                        </p:par>
                        <p:par>
                          <p:cTn id="68" fill="hold">
                            <p:stCondLst>
                              <p:cond delay="3000"/>
                            </p:stCondLst>
                            <p:childTnLst>
                              <p:par>
                                <p:cTn id="69" presetID="2" presetClass="entr" presetSubtype="1" decel="100000" fill="hold" grpId="0" nodeType="after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 calcmode="lin" valueType="num">
                                      <p:cBhvr additive="base">
                                        <p:cTn id="7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72" dur="1000" fill="hold"/>
                                        <p:tgtEl>
                                          <p:spTgt spid="31">
                                            <p:txEl>
                                              <p:pRg st="0" end="0"/>
                                            </p:txEl>
                                          </p:spTgt>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2">
                                            <p:txEl>
                                              <p:pRg st="0" end="0"/>
                                            </p:txEl>
                                          </p:spTgt>
                                        </p:tgtEl>
                                        <p:attrNameLst>
                                          <p:attrName>style.visibility</p:attrName>
                                        </p:attrNameLst>
                                      </p:cBhvr>
                                      <p:to>
                                        <p:strVal val="visible"/>
                                      </p:to>
                                    </p:set>
                                    <p:anim calcmode="lin" valueType="num">
                                      <p:cBhvr additive="base">
                                        <p:cTn id="75" dur="10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32">
                                            <p:txEl>
                                              <p:pRg st="0" end="0"/>
                                            </p:txEl>
                                          </p:spTgt>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1000" fill="hold"/>
                                        <p:tgtEl>
                                          <p:spTgt spid="9"/>
                                        </p:tgtEl>
                                        <p:attrNameLst>
                                          <p:attrName>ppt_x</p:attrName>
                                        </p:attrNameLst>
                                      </p:cBhvr>
                                      <p:tavLst>
                                        <p:tav tm="0">
                                          <p:val>
                                            <p:strVal val="#ppt_x"/>
                                          </p:val>
                                        </p:tav>
                                        <p:tav tm="100000">
                                          <p:val>
                                            <p:strVal val="#ppt_x"/>
                                          </p:val>
                                        </p:tav>
                                      </p:tavLst>
                                    </p:anim>
                                    <p:anim calcmode="lin" valueType="num">
                                      <p:cBhvr additive="base">
                                        <p:cTn id="80" dur="1000" fill="hold"/>
                                        <p:tgtEl>
                                          <p:spTgt spid="9"/>
                                        </p:tgtEl>
                                        <p:attrNameLst>
                                          <p:attrName>ppt_y</p:attrName>
                                        </p:attrNameLst>
                                      </p:cBhvr>
                                      <p:tavLst>
                                        <p:tav tm="0">
                                          <p:val>
                                            <p:strVal val="0-#ppt_h/2"/>
                                          </p:val>
                                        </p:tav>
                                        <p:tav tm="100000">
                                          <p:val>
                                            <p:strVal val="#ppt_y"/>
                                          </p:val>
                                        </p:tav>
                                      </p:tavLst>
                                    </p:anim>
                                  </p:childTnLst>
                                </p:cTn>
                              </p:par>
                              <p:par>
                                <p:cTn id="81" presetID="45" presetClass="entr" presetSubtype="0" fill="hold" grpId="1" nodeType="withEffect">
                                  <p:stCondLst>
                                    <p:cond delay="0"/>
                                  </p:stCondLst>
                                  <p:childTnLst>
                                    <p:set>
                                      <p:cBhvr>
                                        <p:cTn id="82" dur="1" fill="hold">
                                          <p:stCondLst>
                                            <p:cond delay="0"/>
                                          </p:stCondLst>
                                        </p:cTn>
                                        <p:tgtEl>
                                          <p:spTgt spid="31">
                                            <p:txEl>
                                              <p:pRg st="0" end="0"/>
                                            </p:txEl>
                                          </p:spTgt>
                                        </p:tgtEl>
                                        <p:attrNameLst>
                                          <p:attrName>style.visibility</p:attrName>
                                        </p:attrNameLst>
                                      </p:cBhvr>
                                      <p:to>
                                        <p:strVal val="visible"/>
                                      </p:to>
                                    </p:set>
                                    <p:animEffect transition="in" filter="fade">
                                      <p:cBhvr>
                                        <p:cTn id="83" dur="1000"/>
                                        <p:tgtEl>
                                          <p:spTgt spid="31">
                                            <p:txEl>
                                              <p:pRg st="0" end="0"/>
                                            </p:txEl>
                                          </p:spTgt>
                                        </p:tgtEl>
                                      </p:cBhvr>
                                    </p:animEffect>
                                    <p:anim calcmode="lin" valueType="num">
                                      <p:cBhvr>
                                        <p:cTn id="84" dur="1000" fill="hold"/>
                                        <p:tgtEl>
                                          <p:spTgt spid="31">
                                            <p:txEl>
                                              <p:pRg st="0" end="0"/>
                                            </p:txEl>
                                          </p:spTgt>
                                        </p:tgtEl>
                                        <p:attrNameLst>
                                          <p:attrName>ppt_w</p:attrName>
                                        </p:attrNameLst>
                                      </p:cBhvr>
                                      <p:tavLst>
                                        <p:tav tm="0" fmla="#ppt_w*sin(2.5*pi*$)">
                                          <p:val>
                                            <p:fltVal val="0"/>
                                          </p:val>
                                        </p:tav>
                                        <p:tav tm="100000">
                                          <p:val>
                                            <p:fltVal val="1"/>
                                          </p:val>
                                        </p:tav>
                                      </p:tavLst>
                                    </p:anim>
                                    <p:anim calcmode="lin" valueType="num">
                                      <p:cBhvr>
                                        <p:cTn id="85" dur="1000" fill="hold"/>
                                        <p:tgtEl>
                                          <p:spTgt spid="31">
                                            <p:txEl>
                                              <p:pRg st="0" end="0"/>
                                            </p:txEl>
                                          </p:spTgt>
                                        </p:tgtEl>
                                        <p:attrNameLst>
                                          <p:attrName>ppt_h</p:attrName>
                                        </p:attrNameLst>
                                      </p:cBhvr>
                                      <p:tavLst>
                                        <p:tav tm="0">
                                          <p:val>
                                            <p:strVal val="#ppt_h"/>
                                          </p:val>
                                        </p:tav>
                                        <p:tav tm="100000">
                                          <p:val>
                                            <p:strVal val="#ppt_h"/>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Effect transition="in" filter="fade">
                                      <p:cBhvr>
                                        <p:cTn id="88" dur="1000"/>
                                        <p:tgtEl>
                                          <p:spTgt spid="32">
                                            <p:txEl>
                                              <p:pRg st="0" end="0"/>
                                            </p:txEl>
                                          </p:spTgt>
                                        </p:tgtEl>
                                      </p:cBhvr>
                                    </p:animEffect>
                                    <p:anim calcmode="lin" valueType="num">
                                      <p:cBhvr>
                                        <p:cTn id="89" dur="1000" fill="hold"/>
                                        <p:tgtEl>
                                          <p:spTgt spid="32">
                                            <p:txEl>
                                              <p:pRg st="0" end="0"/>
                                            </p:txEl>
                                          </p:spTgt>
                                        </p:tgtEl>
                                        <p:attrNameLst>
                                          <p:attrName>ppt_w</p:attrName>
                                        </p:attrNameLst>
                                      </p:cBhvr>
                                      <p:tavLst>
                                        <p:tav tm="0" fmla="#ppt_w*sin(2.5*pi*$)">
                                          <p:val>
                                            <p:fltVal val="0"/>
                                          </p:val>
                                        </p:tav>
                                        <p:tav tm="100000">
                                          <p:val>
                                            <p:fltVal val="1"/>
                                          </p:val>
                                        </p:tav>
                                      </p:tavLst>
                                    </p:anim>
                                    <p:anim calcmode="lin" valueType="num">
                                      <p:cBhvr>
                                        <p:cTn id="90" dur="1000" fill="hold"/>
                                        <p:tgtEl>
                                          <p:spTgt spid="32">
                                            <p:txEl>
                                              <p:pRg st="0" end="0"/>
                                            </p:txEl>
                                          </p:spTgt>
                                        </p:tgtEl>
                                        <p:attrNameLst>
                                          <p:attrName>ppt_h</p:attrName>
                                        </p:attrNameLst>
                                      </p:cBhvr>
                                      <p:tavLst>
                                        <p:tav tm="0">
                                          <p:val>
                                            <p:strVal val="#ppt_h"/>
                                          </p:val>
                                        </p:tav>
                                        <p:tav tm="100000">
                                          <p:val>
                                            <p:strVal val="#ppt_h"/>
                                          </p:val>
                                        </p:tav>
                                      </p:tavLst>
                                    </p:anim>
                                  </p:childTnLst>
                                </p:cTn>
                              </p:par>
                              <p:par>
                                <p:cTn id="91" presetID="45" presetClass="entr" presetSubtype="0" fill="hold" grpId="1" nodeType="with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fade">
                                      <p:cBhvr>
                                        <p:cTn id="93" dur="1000"/>
                                        <p:tgtEl>
                                          <p:spTgt spid="9"/>
                                        </p:tgtEl>
                                      </p:cBhvr>
                                    </p:animEffect>
                                    <p:anim calcmode="lin" valueType="num">
                                      <p:cBhvr>
                                        <p:cTn id="94" dur="1000" fill="hold"/>
                                        <p:tgtEl>
                                          <p:spTgt spid="9"/>
                                        </p:tgtEl>
                                        <p:attrNameLst>
                                          <p:attrName>ppt_w</p:attrName>
                                        </p:attrNameLst>
                                      </p:cBhvr>
                                      <p:tavLst>
                                        <p:tav tm="0" fmla="#ppt_w*sin(2.5*pi*$)">
                                          <p:val>
                                            <p:fltVal val="0"/>
                                          </p:val>
                                        </p:tav>
                                        <p:tav tm="100000">
                                          <p:val>
                                            <p:fltVal val="1"/>
                                          </p:val>
                                        </p:tav>
                                      </p:tavLst>
                                    </p:anim>
                                    <p:anim calcmode="lin" valueType="num">
                                      <p:cBhvr>
                                        <p:cTn id="95" dur="1000" fill="hold"/>
                                        <p:tgtEl>
                                          <p:spTgt spid="9"/>
                                        </p:tgtEl>
                                        <p:attrNameLst>
                                          <p:attrName>ppt_h</p:attrName>
                                        </p:attrNameLst>
                                      </p:cBhvr>
                                      <p:tavLst>
                                        <p:tav tm="0">
                                          <p:val>
                                            <p:strVal val="#ppt_h"/>
                                          </p:val>
                                        </p:tav>
                                        <p:tav tm="100000">
                                          <p:val>
                                            <p:strVal val="#ppt_h"/>
                                          </p:val>
                                        </p:tav>
                                      </p:tavLst>
                                    </p:anim>
                                  </p:childTnLst>
                                </p:cTn>
                              </p:par>
                            </p:childTnLst>
                          </p:cTn>
                        </p:par>
                        <p:par>
                          <p:cTn id="96" fill="hold">
                            <p:stCondLst>
                              <p:cond delay="4000"/>
                            </p:stCondLst>
                            <p:childTnLst>
                              <p:par>
                                <p:cTn id="97" presetID="2" presetClass="entr" presetSubtype="1" decel="100000" fill="hold" grpId="0" nodeType="afterEffect">
                                  <p:stCondLst>
                                    <p:cond delay="0"/>
                                  </p:stCondLst>
                                  <p:childTnLst>
                                    <p:set>
                                      <p:cBhvr>
                                        <p:cTn id="98" dur="1" fill="hold">
                                          <p:stCondLst>
                                            <p:cond delay="0"/>
                                          </p:stCondLst>
                                        </p:cTn>
                                        <p:tgtEl>
                                          <p:spTgt spid="37">
                                            <p:txEl>
                                              <p:pRg st="0" end="0"/>
                                            </p:txEl>
                                          </p:spTgt>
                                        </p:tgtEl>
                                        <p:attrNameLst>
                                          <p:attrName>style.visibility</p:attrName>
                                        </p:attrNameLst>
                                      </p:cBhvr>
                                      <p:to>
                                        <p:strVal val="visible"/>
                                      </p:to>
                                    </p:set>
                                    <p:anim calcmode="lin" valueType="num">
                                      <p:cBhvr additive="base">
                                        <p:cTn id="99"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00"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1000" fill="hold"/>
                                        <p:tgtEl>
                                          <p:spTgt spid="14"/>
                                        </p:tgtEl>
                                        <p:attrNameLst>
                                          <p:attrName>ppt_x</p:attrName>
                                        </p:attrNameLst>
                                      </p:cBhvr>
                                      <p:tavLst>
                                        <p:tav tm="0">
                                          <p:val>
                                            <p:strVal val="#ppt_x"/>
                                          </p:val>
                                        </p:tav>
                                        <p:tav tm="100000">
                                          <p:val>
                                            <p:strVal val="#ppt_x"/>
                                          </p:val>
                                        </p:tav>
                                      </p:tavLst>
                                    </p:anim>
                                    <p:anim calcmode="lin" valueType="num">
                                      <p:cBhvr additive="base">
                                        <p:cTn id="104" dur="1000" fill="hold"/>
                                        <p:tgtEl>
                                          <p:spTgt spid="14"/>
                                        </p:tgtEl>
                                        <p:attrNameLst>
                                          <p:attrName>ppt_y</p:attrName>
                                        </p:attrNameLst>
                                      </p:cBhvr>
                                      <p:tavLst>
                                        <p:tav tm="0">
                                          <p:val>
                                            <p:strVal val="0-#ppt_h/2"/>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37">
                                            <p:txEl>
                                              <p:pRg st="0" end="0"/>
                                            </p:txEl>
                                          </p:spTgt>
                                        </p:tgtEl>
                                        <p:attrNameLst>
                                          <p:attrName>style.visibility</p:attrName>
                                        </p:attrNameLst>
                                      </p:cBhvr>
                                      <p:to>
                                        <p:strVal val="visible"/>
                                      </p:to>
                                    </p:set>
                                    <p:animEffect transition="in" filter="fade">
                                      <p:cBhvr>
                                        <p:cTn id="107" dur="1000"/>
                                        <p:tgtEl>
                                          <p:spTgt spid="37">
                                            <p:txEl>
                                              <p:pRg st="0" end="0"/>
                                            </p:txEl>
                                          </p:spTgt>
                                        </p:tgtEl>
                                      </p:cBhvr>
                                    </p:animEffect>
                                    <p:anim calcmode="lin" valueType="num">
                                      <p:cBhvr>
                                        <p:cTn id="108" dur="1000" fill="hold"/>
                                        <p:tgtEl>
                                          <p:spTgt spid="37">
                                            <p:txEl>
                                              <p:pRg st="0" end="0"/>
                                            </p:txEl>
                                          </p:spTgt>
                                        </p:tgtEl>
                                        <p:attrNameLst>
                                          <p:attrName>ppt_w</p:attrName>
                                        </p:attrNameLst>
                                      </p:cBhvr>
                                      <p:tavLst>
                                        <p:tav tm="0" fmla="#ppt_w*sin(2.5*pi*$)">
                                          <p:val>
                                            <p:fltVal val="0"/>
                                          </p:val>
                                        </p:tav>
                                        <p:tav tm="100000">
                                          <p:val>
                                            <p:fltVal val="1"/>
                                          </p:val>
                                        </p:tav>
                                      </p:tavLst>
                                    </p:anim>
                                    <p:anim calcmode="lin" valueType="num">
                                      <p:cBhvr>
                                        <p:cTn id="109" dur="1000" fill="hold"/>
                                        <p:tgtEl>
                                          <p:spTgt spid="37">
                                            <p:txEl>
                                              <p:pRg st="0" end="0"/>
                                            </p:txEl>
                                          </p:spTgt>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1000"/>
                                        <p:tgtEl>
                                          <p:spTgt spid="14"/>
                                        </p:tgtEl>
                                      </p:cBhvr>
                                    </p:animEffect>
                                    <p:anim calcmode="lin" valueType="num">
                                      <p:cBhvr>
                                        <p:cTn id="113" dur="1000" fill="hold"/>
                                        <p:tgtEl>
                                          <p:spTgt spid="14"/>
                                        </p:tgtEl>
                                        <p:attrNameLst>
                                          <p:attrName>ppt_w</p:attrName>
                                        </p:attrNameLst>
                                      </p:cBhvr>
                                      <p:tavLst>
                                        <p:tav tm="0" fmla="#ppt_w*sin(2.5*pi*$)">
                                          <p:val>
                                            <p:fltVal val="0"/>
                                          </p:val>
                                        </p:tav>
                                        <p:tav tm="100000">
                                          <p:val>
                                            <p:fltVal val="1"/>
                                          </p:val>
                                        </p:tav>
                                      </p:tavLst>
                                    </p:anim>
                                    <p:anim calcmode="lin" valueType="num">
                                      <p:cBhvr>
                                        <p:cTn id="114" dur="1000" fill="hold"/>
                                        <p:tgtEl>
                                          <p:spTgt spid="14"/>
                                        </p:tgtEl>
                                        <p:attrNameLst>
                                          <p:attrName>ppt_h</p:attrName>
                                        </p:attrNameLst>
                                      </p:cBhvr>
                                      <p:tavLst>
                                        <p:tav tm="0">
                                          <p:val>
                                            <p:strVal val="#ppt_h"/>
                                          </p:val>
                                        </p:tav>
                                        <p:tav tm="100000">
                                          <p:val>
                                            <p:strVal val="#ppt_h"/>
                                          </p:val>
                                        </p:tav>
                                      </p:tavLst>
                                    </p:anim>
                                  </p:childTnLst>
                                </p:cTn>
                              </p:par>
                            </p:childTnLst>
                          </p:cTn>
                        </p:par>
                        <p:par>
                          <p:cTn id="115" fill="hold">
                            <p:stCondLst>
                              <p:cond delay="5000"/>
                            </p:stCondLst>
                            <p:childTnLst>
                              <p:par>
                                <p:cTn id="116" presetID="2" presetClass="entr" presetSubtype="1" decel="100000" fill="hold" grpId="0" nodeType="after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1000" fill="hold"/>
                                        <p:tgtEl>
                                          <p:spTgt spid="35">
                                            <p:txEl>
                                              <p:pRg st="0" end="0"/>
                                            </p:txEl>
                                          </p:spTgt>
                                        </p:tgtEl>
                                        <p:attrNameLst>
                                          <p:attrName>ppt_y</p:attrName>
                                        </p:attrNameLst>
                                      </p:cBhvr>
                                      <p:tavLst>
                                        <p:tav tm="0">
                                          <p:val>
                                            <p:strVal val="0-#ppt_h/2"/>
                                          </p:val>
                                        </p:tav>
                                        <p:tav tm="100000">
                                          <p:val>
                                            <p:strVal val="#ppt_y"/>
                                          </p:val>
                                        </p:tav>
                                      </p:tavLst>
                                    </p:anim>
                                  </p:childTnLst>
                                </p:cTn>
                              </p:par>
                              <p:par>
                                <p:cTn id="120" presetID="2" presetClass="entr" presetSubtype="1" decel="100000" fill="hold" grpId="0" nodeType="withEffect">
                                  <p:stCondLst>
                                    <p:cond delay="0"/>
                                  </p:stCondLst>
                                  <p:childTnLst>
                                    <p:set>
                                      <p:cBhvr>
                                        <p:cTn id="121" dur="1" fill="hold">
                                          <p:stCondLst>
                                            <p:cond delay="0"/>
                                          </p:stCondLst>
                                        </p:cTn>
                                        <p:tgtEl>
                                          <p:spTgt spid="11"/>
                                        </p:tgtEl>
                                        <p:attrNameLst>
                                          <p:attrName>style.visibility</p:attrName>
                                        </p:attrNameLst>
                                      </p:cBhvr>
                                      <p:to>
                                        <p:strVal val="visible"/>
                                      </p:to>
                                    </p:set>
                                    <p:anim calcmode="lin" valueType="num">
                                      <p:cBhvr additive="base">
                                        <p:cTn id="122" dur="1000" fill="hold"/>
                                        <p:tgtEl>
                                          <p:spTgt spid="11"/>
                                        </p:tgtEl>
                                        <p:attrNameLst>
                                          <p:attrName>ppt_x</p:attrName>
                                        </p:attrNameLst>
                                      </p:cBhvr>
                                      <p:tavLst>
                                        <p:tav tm="0">
                                          <p:val>
                                            <p:strVal val="#ppt_x"/>
                                          </p:val>
                                        </p:tav>
                                        <p:tav tm="100000">
                                          <p:val>
                                            <p:strVal val="#ppt_x"/>
                                          </p:val>
                                        </p:tav>
                                      </p:tavLst>
                                    </p:anim>
                                    <p:anim calcmode="lin" valueType="num">
                                      <p:cBhvr additive="base">
                                        <p:cTn id="123" dur="1000" fill="hold"/>
                                        <p:tgtEl>
                                          <p:spTgt spid="11"/>
                                        </p:tgtEl>
                                        <p:attrNameLst>
                                          <p:attrName>ppt_y</p:attrName>
                                        </p:attrNameLst>
                                      </p:cBhvr>
                                      <p:tavLst>
                                        <p:tav tm="0">
                                          <p:val>
                                            <p:strVal val="0-#ppt_h/2"/>
                                          </p:val>
                                        </p:tav>
                                        <p:tav tm="100000">
                                          <p:val>
                                            <p:strVal val="#ppt_y"/>
                                          </p:val>
                                        </p:tav>
                                      </p:tavLst>
                                    </p:anim>
                                  </p:childTnLst>
                                </p:cTn>
                              </p:par>
                              <p:par>
                                <p:cTn id="124" presetID="45" presetClass="entr" presetSubtype="0" fill="hold" grpId="1" nodeType="withEffect">
                                  <p:stCondLst>
                                    <p:cond delay="0"/>
                                  </p:stCondLst>
                                  <p:childTnLst>
                                    <p:set>
                                      <p:cBhvr>
                                        <p:cTn id="125" dur="1" fill="hold">
                                          <p:stCondLst>
                                            <p:cond delay="0"/>
                                          </p:stCondLst>
                                        </p:cTn>
                                        <p:tgtEl>
                                          <p:spTgt spid="35">
                                            <p:txEl>
                                              <p:pRg st="0" end="0"/>
                                            </p:txEl>
                                          </p:spTgt>
                                        </p:tgtEl>
                                        <p:attrNameLst>
                                          <p:attrName>style.visibility</p:attrName>
                                        </p:attrNameLst>
                                      </p:cBhvr>
                                      <p:to>
                                        <p:strVal val="visible"/>
                                      </p:to>
                                    </p:set>
                                    <p:animEffect transition="in" filter="fade">
                                      <p:cBhvr>
                                        <p:cTn id="126" dur="1000"/>
                                        <p:tgtEl>
                                          <p:spTgt spid="35">
                                            <p:txEl>
                                              <p:pRg st="0" end="0"/>
                                            </p:txEl>
                                          </p:spTgt>
                                        </p:tgtEl>
                                      </p:cBhvr>
                                    </p:animEffect>
                                    <p:anim calcmode="lin" valueType="num">
                                      <p:cBhvr>
                                        <p:cTn id="127" dur="1000" fill="hold"/>
                                        <p:tgtEl>
                                          <p:spTgt spid="35">
                                            <p:txEl>
                                              <p:pRg st="0" end="0"/>
                                            </p:txEl>
                                          </p:spTgt>
                                        </p:tgtEl>
                                        <p:attrNameLst>
                                          <p:attrName>ppt_w</p:attrName>
                                        </p:attrNameLst>
                                      </p:cBhvr>
                                      <p:tavLst>
                                        <p:tav tm="0" fmla="#ppt_w*sin(2.5*pi*$)">
                                          <p:val>
                                            <p:fltVal val="0"/>
                                          </p:val>
                                        </p:tav>
                                        <p:tav tm="100000">
                                          <p:val>
                                            <p:fltVal val="1"/>
                                          </p:val>
                                        </p:tav>
                                      </p:tavLst>
                                    </p:anim>
                                    <p:anim calcmode="lin" valueType="num">
                                      <p:cBhvr>
                                        <p:cTn id="128" dur="1000" fill="hold"/>
                                        <p:tgtEl>
                                          <p:spTgt spid="35">
                                            <p:txEl>
                                              <p:pRg st="0" end="0"/>
                                            </p:txEl>
                                          </p:spTgt>
                                        </p:tgtEl>
                                        <p:attrNameLst>
                                          <p:attrName>ppt_h</p:attrName>
                                        </p:attrNameLst>
                                      </p:cBhvr>
                                      <p:tavLst>
                                        <p:tav tm="0">
                                          <p:val>
                                            <p:strVal val="#ppt_h"/>
                                          </p:val>
                                        </p:tav>
                                        <p:tav tm="100000">
                                          <p:val>
                                            <p:strVal val="#ppt_h"/>
                                          </p:val>
                                        </p:tav>
                                      </p:tavLst>
                                    </p:anim>
                                  </p:childTnLst>
                                </p:cTn>
                              </p:par>
                              <p:par>
                                <p:cTn id="129" presetID="45" presetClass="entr" presetSubtype="0" fill="hold" grpId="1" nodeType="with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fade">
                                      <p:cBhvr>
                                        <p:cTn id="131" dur="1000"/>
                                        <p:tgtEl>
                                          <p:spTgt spid="11"/>
                                        </p:tgtEl>
                                      </p:cBhvr>
                                    </p:animEffect>
                                    <p:anim calcmode="lin" valueType="num">
                                      <p:cBhvr>
                                        <p:cTn id="132" dur="1000" fill="hold"/>
                                        <p:tgtEl>
                                          <p:spTgt spid="11"/>
                                        </p:tgtEl>
                                        <p:attrNameLst>
                                          <p:attrName>ppt_w</p:attrName>
                                        </p:attrNameLst>
                                      </p:cBhvr>
                                      <p:tavLst>
                                        <p:tav tm="0" fmla="#ppt_w*sin(2.5*pi*$)">
                                          <p:val>
                                            <p:fltVal val="0"/>
                                          </p:val>
                                        </p:tav>
                                        <p:tav tm="100000">
                                          <p:val>
                                            <p:fltVal val="1"/>
                                          </p:val>
                                        </p:tav>
                                      </p:tavLst>
                                    </p:anim>
                                    <p:anim calcmode="lin" valueType="num">
                                      <p:cBhvr>
                                        <p:cTn id="133" dur="1000" fill="hold"/>
                                        <p:tgtEl>
                                          <p:spTgt spid="11"/>
                                        </p:tgtEl>
                                        <p:attrNameLst>
                                          <p:attrName>ppt_h</p:attrName>
                                        </p:attrNameLst>
                                      </p:cBhvr>
                                      <p:tavLst>
                                        <p:tav tm="0">
                                          <p:val>
                                            <p:strVal val="#ppt_h"/>
                                          </p:val>
                                        </p:tav>
                                        <p:tav tm="100000">
                                          <p:val>
                                            <p:strVal val="#ppt_h"/>
                                          </p:val>
                                        </p:tav>
                                      </p:tavLst>
                                    </p:anim>
                                  </p:childTnLst>
                                </p:cTn>
                              </p:par>
                            </p:childTnLst>
                          </p:cTn>
                        </p:par>
                        <p:par>
                          <p:cTn id="134" fill="hold">
                            <p:stCondLst>
                              <p:cond delay="6000"/>
                            </p:stCondLst>
                            <p:childTnLst>
                              <p:par>
                                <p:cTn id="135" presetID="2" presetClass="entr" presetSubtype="1" decel="100000" fill="hold" grpId="0" nodeType="afterEffect">
                                  <p:stCondLst>
                                    <p:cond delay="0"/>
                                  </p:stCondLst>
                                  <p:childTnLst>
                                    <p:set>
                                      <p:cBhvr>
                                        <p:cTn id="136" dur="1" fill="hold">
                                          <p:stCondLst>
                                            <p:cond delay="0"/>
                                          </p:stCondLst>
                                        </p:cTn>
                                        <p:tgtEl>
                                          <p:spTgt spid="38">
                                            <p:txEl>
                                              <p:pRg st="0" end="0"/>
                                            </p:txEl>
                                          </p:spTgt>
                                        </p:tgtEl>
                                        <p:attrNameLst>
                                          <p:attrName>style.visibility</p:attrName>
                                        </p:attrNameLst>
                                      </p:cBhvr>
                                      <p:to>
                                        <p:strVal val="visible"/>
                                      </p:to>
                                    </p:set>
                                    <p:anim calcmode="lin" valueType="num">
                                      <p:cBhvr additive="base">
                                        <p:cTn id="137"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38"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additive="base">
                                        <p:cTn id="141" dur="1000" fill="hold"/>
                                        <p:tgtEl>
                                          <p:spTgt spid="13"/>
                                        </p:tgtEl>
                                        <p:attrNameLst>
                                          <p:attrName>ppt_x</p:attrName>
                                        </p:attrNameLst>
                                      </p:cBhvr>
                                      <p:tavLst>
                                        <p:tav tm="0">
                                          <p:val>
                                            <p:strVal val="#ppt_x"/>
                                          </p:val>
                                        </p:tav>
                                        <p:tav tm="100000">
                                          <p:val>
                                            <p:strVal val="#ppt_x"/>
                                          </p:val>
                                        </p:tav>
                                      </p:tavLst>
                                    </p:anim>
                                    <p:anim calcmode="lin" valueType="num">
                                      <p:cBhvr additive="base">
                                        <p:cTn id="142" dur="1000" fill="hold"/>
                                        <p:tgtEl>
                                          <p:spTgt spid="13"/>
                                        </p:tgtEl>
                                        <p:attrNameLst>
                                          <p:attrName>ppt_y</p:attrName>
                                        </p:attrNameLst>
                                      </p:cBhvr>
                                      <p:tavLst>
                                        <p:tav tm="0">
                                          <p:val>
                                            <p:strVal val="0-#ppt_h/2"/>
                                          </p:val>
                                        </p:tav>
                                        <p:tav tm="100000">
                                          <p:val>
                                            <p:strVal val="#ppt_y"/>
                                          </p:val>
                                        </p:tav>
                                      </p:tavLst>
                                    </p:anim>
                                  </p:childTnLst>
                                </p:cTn>
                              </p:par>
                              <p:par>
                                <p:cTn id="143" presetID="45" presetClass="entr" presetSubtype="0" fill="hold" grpId="1" nodeType="withEffect">
                                  <p:stCondLst>
                                    <p:cond delay="0"/>
                                  </p:stCondLst>
                                  <p:childTnLst>
                                    <p:set>
                                      <p:cBhvr>
                                        <p:cTn id="144" dur="1" fill="hold">
                                          <p:stCondLst>
                                            <p:cond delay="0"/>
                                          </p:stCondLst>
                                        </p:cTn>
                                        <p:tgtEl>
                                          <p:spTgt spid="38">
                                            <p:txEl>
                                              <p:pRg st="0" end="0"/>
                                            </p:txEl>
                                          </p:spTgt>
                                        </p:tgtEl>
                                        <p:attrNameLst>
                                          <p:attrName>style.visibility</p:attrName>
                                        </p:attrNameLst>
                                      </p:cBhvr>
                                      <p:to>
                                        <p:strVal val="visible"/>
                                      </p:to>
                                    </p:set>
                                    <p:animEffect transition="in" filter="fade">
                                      <p:cBhvr>
                                        <p:cTn id="145" dur="1000"/>
                                        <p:tgtEl>
                                          <p:spTgt spid="38">
                                            <p:txEl>
                                              <p:pRg st="0" end="0"/>
                                            </p:txEl>
                                          </p:spTgt>
                                        </p:tgtEl>
                                      </p:cBhvr>
                                    </p:animEffect>
                                    <p:anim calcmode="lin" valueType="num">
                                      <p:cBhvr>
                                        <p:cTn id="146" dur="1000" fill="hold"/>
                                        <p:tgtEl>
                                          <p:spTgt spid="38">
                                            <p:txEl>
                                              <p:pRg st="0" end="0"/>
                                            </p:txEl>
                                          </p:spTgt>
                                        </p:tgtEl>
                                        <p:attrNameLst>
                                          <p:attrName>ppt_w</p:attrName>
                                        </p:attrNameLst>
                                      </p:cBhvr>
                                      <p:tavLst>
                                        <p:tav tm="0" fmla="#ppt_w*sin(2.5*pi*$)">
                                          <p:val>
                                            <p:fltVal val="0"/>
                                          </p:val>
                                        </p:tav>
                                        <p:tav tm="100000">
                                          <p:val>
                                            <p:fltVal val="1"/>
                                          </p:val>
                                        </p:tav>
                                      </p:tavLst>
                                    </p:anim>
                                    <p:anim calcmode="lin" valueType="num">
                                      <p:cBhvr>
                                        <p:cTn id="147" dur="1000" fill="hold"/>
                                        <p:tgtEl>
                                          <p:spTgt spid="38">
                                            <p:txEl>
                                              <p:pRg st="0" end="0"/>
                                            </p:txEl>
                                          </p:spTgt>
                                        </p:tgtEl>
                                        <p:attrNameLst>
                                          <p:attrName>ppt_h</p:attrName>
                                        </p:attrNameLst>
                                      </p:cBhvr>
                                      <p:tavLst>
                                        <p:tav tm="0">
                                          <p:val>
                                            <p:strVal val="#ppt_h"/>
                                          </p:val>
                                        </p:tav>
                                        <p:tav tm="100000">
                                          <p:val>
                                            <p:strVal val="#ppt_h"/>
                                          </p:val>
                                        </p:tav>
                                      </p:tavLst>
                                    </p:anim>
                                  </p:childTnLst>
                                </p:cTn>
                              </p:par>
                              <p:par>
                                <p:cTn id="148" presetID="45" presetClass="entr" presetSubtype="0" fill="hold" grpId="1" nodeType="withEffect">
                                  <p:stCondLst>
                                    <p:cond delay="0"/>
                                  </p:stCondLst>
                                  <p:childTnLst>
                                    <p:set>
                                      <p:cBhvr>
                                        <p:cTn id="149" dur="1" fill="hold">
                                          <p:stCondLst>
                                            <p:cond delay="0"/>
                                          </p:stCondLst>
                                        </p:cTn>
                                        <p:tgtEl>
                                          <p:spTgt spid="13"/>
                                        </p:tgtEl>
                                        <p:attrNameLst>
                                          <p:attrName>style.visibility</p:attrName>
                                        </p:attrNameLst>
                                      </p:cBhvr>
                                      <p:to>
                                        <p:strVal val="visible"/>
                                      </p:to>
                                    </p:set>
                                    <p:animEffect transition="in" filter="fade">
                                      <p:cBhvr>
                                        <p:cTn id="150" dur="1000"/>
                                        <p:tgtEl>
                                          <p:spTgt spid="13"/>
                                        </p:tgtEl>
                                      </p:cBhvr>
                                    </p:animEffect>
                                    <p:anim calcmode="lin" valueType="num">
                                      <p:cBhvr>
                                        <p:cTn id="151" dur="1000" fill="hold"/>
                                        <p:tgtEl>
                                          <p:spTgt spid="13"/>
                                        </p:tgtEl>
                                        <p:attrNameLst>
                                          <p:attrName>ppt_w</p:attrName>
                                        </p:attrNameLst>
                                      </p:cBhvr>
                                      <p:tavLst>
                                        <p:tav tm="0" fmla="#ppt_w*sin(2.5*pi*$)">
                                          <p:val>
                                            <p:fltVal val="0"/>
                                          </p:val>
                                        </p:tav>
                                        <p:tav tm="100000">
                                          <p:val>
                                            <p:fltVal val="1"/>
                                          </p:val>
                                        </p:tav>
                                      </p:tavLst>
                                    </p:anim>
                                    <p:anim calcmode="lin" valueType="num">
                                      <p:cBhvr>
                                        <p:cTn id="152" dur="1000" fill="hold"/>
                                        <p:tgtEl>
                                          <p:spTgt spid="13"/>
                                        </p:tgtEl>
                                        <p:attrNameLst>
                                          <p:attrName>ppt_h</p:attrName>
                                        </p:attrNameLst>
                                      </p:cBhvr>
                                      <p:tavLst>
                                        <p:tav tm="0">
                                          <p:val>
                                            <p:strVal val="#ppt_h"/>
                                          </p:val>
                                        </p:tav>
                                        <p:tav tm="100000">
                                          <p:val>
                                            <p:strVal val="#ppt_h"/>
                                          </p:val>
                                        </p:tav>
                                      </p:tavLst>
                                    </p:anim>
                                  </p:childTnLst>
                                </p:cTn>
                              </p:par>
                            </p:childTnLst>
                          </p:cTn>
                        </p:par>
                        <p:par>
                          <p:cTn id="153" fill="hold">
                            <p:stCondLst>
                              <p:cond delay="7000"/>
                            </p:stCondLst>
                            <p:childTnLst>
                              <p:par>
                                <p:cTn id="154" presetID="2" presetClass="entr" presetSubtype="1" decel="100000" fill="hold" grpId="0" nodeType="afterEffect">
                                  <p:stCondLst>
                                    <p:cond delay="0"/>
                                  </p:stCondLst>
                                  <p:childTnLst>
                                    <p:set>
                                      <p:cBhvr>
                                        <p:cTn id="155" dur="1" fill="hold">
                                          <p:stCondLst>
                                            <p:cond delay="0"/>
                                          </p:stCondLst>
                                        </p:cTn>
                                        <p:tgtEl>
                                          <p:spTgt spid="36">
                                            <p:txEl>
                                              <p:pRg st="0" end="0"/>
                                            </p:txEl>
                                          </p:spTgt>
                                        </p:tgtEl>
                                        <p:attrNameLst>
                                          <p:attrName>style.visibility</p:attrName>
                                        </p:attrNameLst>
                                      </p:cBhvr>
                                      <p:to>
                                        <p:strVal val="visible"/>
                                      </p:to>
                                    </p:set>
                                    <p:anim calcmode="lin" valueType="num">
                                      <p:cBhvr additive="base">
                                        <p:cTn id="156"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57" dur="1000" fill="hold"/>
                                        <p:tgtEl>
                                          <p:spTgt spid="36">
                                            <p:txEl>
                                              <p:pRg st="0" end="0"/>
                                            </p:txEl>
                                          </p:spTgt>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0"/>
                                  </p:stCondLst>
                                  <p:childTnLst>
                                    <p:set>
                                      <p:cBhvr>
                                        <p:cTn id="159" dur="1" fill="hold">
                                          <p:stCondLst>
                                            <p:cond delay="0"/>
                                          </p:stCondLst>
                                        </p:cTn>
                                        <p:tgtEl>
                                          <p:spTgt spid="12"/>
                                        </p:tgtEl>
                                        <p:attrNameLst>
                                          <p:attrName>style.visibility</p:attrName>
                                        </p:attrNameLst>
                                      </p:cBhvr>
                                      <p:to>
                                        <p:strVal val="visible"/>
                                      </p:to>
                                    </p:set>
                                    <p:anim calcmode="lin" valueType="num">
                                      <p:cBhvr additive="base">
                                        <p:cTn id="160" dur="1000" fill="hold"/>
                                        <p:tgtEl>
                                          <p:spTgt spid="12"/>
                                        </p:tgtEl>
                                        <p:attrNameLst>
                                          <p:attrName>ppt_x</p:attrName>
                                        </p:attrNameLst>
                                      </p:cBhvr>
                                      <p:tavLst>
                                        <p:tav tm="0">
                                          <p:val>
                                            <p:strVal val="#ppt_x"/>
                                          </p:val>
                                        </p:tav>
                                        <p:tav tm="100000">
                                          <p:val>
                                            <p:strVal val="#ppt_x"/>
                                          </p:val>
                                        </p:tav>
                                      </p:tavLst>
                                    </p:anim>
                                    <p:anim calcmode="lin" valueType="num">
                                      <p:cBhvr additive="base">
                                        <p:cTn id="161" dur="1000" fill="hold"/>
                                        <p:tgtEl>
                                          <p:spTgt spid="12"/>
                                        </p:tgtEl>
                                        <p:attrNameLst>
                                          <p:attrName>ppt_y</p:attrName>
                                        </p:attrNameLst>
                                      </p:cBhvr>
                                      <p:tavLst>
                                        <p:tav tm="0">
                                          <p:val>
                                            <p:strVal val="0-#ppt_h/2"/>
                                          </p:val>
                                        </p:tav>
                                        <p:tav tm="100000">
                                          <p:val>
                                            <p:strVal val="#ppt_y"/>
                                          </p:val>
                                        </p:tav>
                                      </p:tavLst>
                                    </p:anim>
                                  </p:childTnLst>
                                </p:cTn>
                              </p:par>
                              <p:par>
                                <p:cTn id="162" presetID="45" presetClass="entr" presetSubtype="0" fill="hold" grpId="1" nodeType="withEffect">
                                  <p:stCondLst>
                                    <p:cond delay="0"/>
                                  </p:stCondLst>
                                  <p:childTnLst>
                                    <p:set>
                                      <p:cBhvr>
                                        <p:cTn id="163" dur="1" fill="hold">
                                          <p:stCondLst>
                                            <p:cond delay="0"/>
                                          </p:stCondLst>
                                        </p:cTn>
                                        <p:tgtEl>
                                          <p:spTgt spid="36">
                                            <p:txEl>
                                              <p:pRg st="0" end="0"/>
                                            </p:txEl>
                                          </p:spTgt>
                                        </p:tgtEl>
                                        <p:attrNameLst>
                                          <p:attrName>style.visibility</p:attrName>
                                        </p:attrNameLst>
                                      </p:cBhvr>
                                      <p:to>
                                        <p:strVal val="visible"/>
                                      </p:to>
                                    </p:set>
                                    <p:animEffect transition="in" filter="fade">
                                      <p:cBhvr>
                                        <p:cTn id="164" dur="1000"/>
                                        <p:tgtEl>
                                          <p:spTgt spid="36">
                                            <p:txEl>
                                              <p:pRg st="0" end="0"/>
                                            </p:txEl>
                                          </p:spTgt>
                                        </p:tgtEl>
                                      </p:cBhvr>
                                    </p:animEffect>
                                    <p:anim calcmode="lin" valueType="num">
                                      <p:cBhvr>
                                        <p:cTn id="165" dur="1000" fill="hold"/>
                                        <p:tgtEl>
                                          <p:spTgt spid="36">
                                            <p:txEl>
                                              <p:pRg st="0" end="0"/>
                                            </p:txEl>
                                          </p:spTgt>
                                        </p:tgtEl>
                                        <p:attrNameLst>
                                          <p:attrName>ppt_w</p:attrName>
                                        </p:attrNameLst>
                                      </p:cBhvr>
                                      <p:tavLst>
                                        <p:tav tm="0" fmla="#ppt_w*sin(2.5*pi*$)">
                                          <p:val>
                                            <p:fltVal val="0"/>
                                          </p:val>
                                        </p:tav>
                                        <p:tav tm="100000">
                                          <p:val>
                                            <p:fltVal val="1"/>
                                          </p:val>
                                        </p:tav>
                                      </p:tavLst>
                                    </p:anim>
                                    <p:anim calcmode="lin" valueType="num">
                                      <p:cBhvr>
                                        <p:cTn id="166" dur="1000" fill="hold"/>
                                        <p:tgtEl>
                                          <p:spTgt spid="36">
                                            <p:txEl>
                                              <p:pRg st="0" end="0"/>
                                            </p:txEl>
                                          </p:spTgt>
                                        </p:tgtEl>
                                        <p:attrNameLst>
                                          <p:attrName>ppt_h</p:attrName>
                                        </p:attrNameLst>
                                      </p:cBhvr>
                                      <p:tavLst>
                                        <p:tav tm="0">
                                          <p:val>
                                            <p:strVal val="#ppt_h"/>
                                          </p:val>
                                        </p:tav>
                                        <p:tav tm="100000">
                                          <p:val>
                                            <p:strVal val="#ppt_h"/>
                                          </p:val>
                                        </p:tav>
                                      </p:tavLst>
                                    </p:anim>
                                  </p:childTnLst>
                                </p:cTn>
                              </p:par>
                              <p:par>
                                <p:cTn id="167" presetID="45" presetClass="entr" presetSubtype="0" fill="hold" grpId="1" nodeType="withEffect">
                                  <p:stCondLst>
                                    <p:cond delay="0"/>
                                  </p:stCondLst>
                                  <p:childTnLst>
                                    <p:set>
                                      <p:cBhvr>
                                        <p:cTn id="168" dur="1" fill="hold">
                                          <p:stCondLst>
                                            <p:cond delay="0"/>
                                          </p:stCondLst>
                                        </p:cTn>
                                        <p:tgtEl>
                                          <p:spTgt spid="12"/>
                                        </p:tgtEl>
                                        <p:attrNameLst>
                                          <p:attrName>style.visibility</p:attrName>
                                        </p:attrNameLst>
                                      </p:cBhvr>
                                      <p:to>
                                        <p:strVal val="visible"/>
                                      </p:to>
                                    </p:set>
                                    <p:animEffect transition="in" filter="fade">
                                      <p:cBhvr>
                                        <p:cTn id="169" dur="1000"/>
                                        <p:tgtEl>
                                          <p:spTgt spid="12"/>
                                        </p:tgtEl>
                                      </p:cBhvr>
                                    </p:animEffect>
                                    <p:anim calcmode="lin" valueType="num">
                                      <p:cBhvr>
                                        <p:cTn id="170" dur="1000" fill="hold"/>
                                        <p:tgtEl>
                                          <p:spTgt spid="12"/>
                                        </p:tgtEl>
                                        <p:attrNameLst>
                                          <p:attrName>ppt_w</p:attrName>
                                        </p:attrNameLst>
                                      </p:cBhvr>
                                      <p:tavLst>
                                        <p:tav tm="0" fmla="#ppt_w*sin(2.5*pi*$)">
                                          <p:val>
                                            <p:fltVal val="0"/>
                                          </p:val>
                                        </p:tav>
                                        <p:tav tm="100000">
                                          <p:val>
                                            <p:fltVal val="1"/>
                                          </p:val>
                                        </p:tav>
                                      </p:tavLst>
                                    </p:anim>
                                    <p:anim calcmode="lin" valueType="num">
                                      <p:cBhvr>
                                        <p:cTn id="171" dur="1000" fill="hold"/>
                                        <p:tgtEl>
                                          <p:spTgt spid="12"/>
                                        </p:tgtEl>
                                        <p:attrNameLst>
                                          <p:attrName>ppt_h</p:attrName>
                                        </p:attrNameLst>
                                      </p:cBhvr>
                                      <p:tavLst>
                                        <p:tav tm="0">
                                          <p:val>
                                            <p:strVal val="#ppt_h"/>
                                          </p:val>
                                        </p:tav>
                                        <p:tav tm="100000">
                                          <p:val>
                                            <p:strVal val="#ppt_h"/>
                                          </p:val>
                                        </p:tav>
                                      </p:tavLst>
                                    </p:anim>
                                  </p:childTnLst>
                                </p:cTn>
                              </p:par>
                            </p:childTnLst>
                          </p:cTn>
                        </p:par>
                        <p:par>
                          <p:cTn id="172" fill="hold">
                            <p:stCondLst>
                              <p:cond delay="8000"/>
                            </p:stCondLst>
                            <p:childTnLst>
                              <p:par>
                                <p:cTn id="173" presetID="53" presetClass="entr" presetSubtype="528" fill="hold" grpId="0" nodeType="afterEffect">
                                  <p:stCondLst>
                                    <p:cond delay="0"/>
                                  </p:stCondLst>
                                  <p:childTnLst>
                                    <p:set>
                                      <p:cBhvr>
                                        <p:cTn id="174" dur="1" fill="hold">
                                          <p:stCondLst>
                                            <p:cond delay="0"/>
                                          </p:stCondLst>
                                        </p:cTn>
                                        <p:tgtEl>
                                          <p:spTgt spid="24"/>
                                        </p:tgtEl>
                                        <p:attrNameLst>
                                          <p:attrName>style.visibility</p:attrName>
                                        </p:attrNameLst>
                                      </p:cBhvr>
                                      <p:to>
                                        <p:strVal val="visible"/>
                                      </p:to>
                                    </p:set>
                                    <p:anim calcmode="lin" valueType="num">
                                      <p:cBhvr>
                                        <p:cTn id="175" dur="500" fill="hold"/>
                                        <p:tgtEl>
                                          <p:spTgt spid="24"/>
                                        </p:tgtEl>
                                        <p:attrNameLst>
                                          <p:attrName>ppt_w</p:attrName>
                                        </p:attrNameLst>
                                      </p:cBhvr>
                                      <p:tavLst>
                                        <p:tav tm="0">
                                          <p:val>
                                            <p:fltVal val="0"/>
                                          </p:val>
                                        </p:tav>
                                        <p:tav tm="100000">
                                          <p:val>
                                            <p:strVal val="#ppt_w"/>
                                          </p:val>
                                        </p:tav>
                                      </p:tavLst>
                                    </p:anim>
                                    <p:anim calcmode="lin" valueType="num">
                                      <p:cBhvr>
                                        <p:cTn id="176" dur="500" fill="hold"/>
                                        <p:tgtEl>
                                          <p:spTgt spid="24"/>
                                        </p:tgtEl>
                                        <p:attrNameLst>
                                          <p:attrName>ppt_h</p:attrName>
                                        </p:attrNameLst>
                                      </p:cBhvr>
                                      <p:tavLst>
                                        <p:tav tm="0">
                                          <p:val>
                                            <p:fltVal val="0"/>
                                          </p:val>
                                        </p:tav>
                                        <p:tav tm="100000">
                                          <p:val>
                                            <p:strVal val="#ppt_h"/>
                                          </p:val>
                                        </p:tav>
                                      </p:tavLst>
                                    </p:anim>
                                    <p:animEffect transition="in" filter="fade">
                                      <p:cBhvr>
                                        <p:cTn id="177" dur="500"/>
                                        <p:tgtEl>
                                          <p:spTgt spid="24"/>
                                        </p:tgtEl>
                                      </p:cBhvr>
                                    </p:animEffect>
                                    <p:anim calcmode="lin" valueType="num">
                                      <p:cBhvr>
                                        <p:cTn id="178" dur="500" fill="hold"/>
                                        <p:tgtEl>
                                          <p:spTgt spid="24"/>
                                        </p:tgtEl>
                                        <p:attrNameLst>
                                          <p:attrName>ppt_x</p:attrName>
                                        </p:attrNameLst>
                                      </p:cBhvr>
                                      <p:tavLst>
                                        <p:tav tm="0">
                                          <p:val>
                                            <p:fltVal val="0.5"/>
                                          </p:val>
                                        </p:tav>
                                        <p:tav tm="100000">
                                          <p:val>
                                            <p:strVal val="#ppt_x"/>
                                          </p:val>
                                        </p:tav>
                                      </p:tavLst>
                                    </p:anim>
                                    <p:anim calcmode="lin" valueType="num">
                                      <p:cBhvr>
                                        <p:cTn id="179" dur="500" fill="hold"/>
                                        <p:tgtEl>
                                          <p:spTgt spid="24"/>
                                        </p:tgtEl>
                                        <p:attrNameLst>
                                          <p:attrName>ppt_y</p:attrName>
                                        </p:attrNameLst>
                                      </p:cBhvr>
                                      <p:tavLst>
                                        <p:tav tm="0">
                                          <p:val>
                                            <p:fltVal val="0.5"/>
                                          </p:val>
                                        </p:tav>
                                        <p:tav tm="100000">
                                          <p:val>
                                            <p:strVal val="#ppt_y"/>
                                          </p:val>
                                        </p:tav>
                                      </p:tavLst>
                                    </p:anim>
                                  </p:childTnLst>
                                </p:cTn>
                              </p:par>
                              <p:par>
                                <p:cTn id="180" presetID="53" presetClass="entr" presetSubtype="528" fill="hold" grpId="0" nodeType="withEffect">
                                  <p:stCondLst>
                                    <p:cond delay="100"/>
                                  </p:stCondLst>
                                  <p:childTnLst>
                                    <p:set>
                                      <p:cBhvr>
                                        <p:cTn id="181" dur="1" fill="hold">
                                          <p:stCondLst>
                                            <p:cond delay="0"/>
                                          </p:stCondLst>
                                        </p:cTn>
                                        <p:tgtEl>
                                          <p:spTgt spid="15"/>
                                        </p:tgtEl>
                                        <p:attrNameLst>
                                          <p:attrName>style.visibility</p:attrName>
                                        </p:attrNameLst>
                                      </p:cBhvr>
                                      <p:to>
                                        <p:strVal val="visible"/>
                                      </p:to>
                                    </p:set>
                                    <p:anim calcmode="lin" valueType="num">
                                      <p:cBhvr>
                                        <p:cTn id="182" dur="500" fill="hold"/>
                                        <p:tgtEl>
                                          <p:spTgt spid="15"/>
                                        </p:tgtEl>
                                        <p:attrNameLst>
                                          <p:attrName>ppt_w</p:attrName>
                                        </p:attrNameLst>
                                      </p:cBhvr>
                                      <p:tavLst>
                                        <p:tav tm="0">
                                          <p:val>
                                            <p:fltVal val="0"/>
                                          </p:val>
                                        </p:tav>
                                        <p:tav tm="100000">
                                          <p:val>
                                            <p:strVal val="#ppt_w"/>
                                          </p:val>
                                        </p:tav>
                                      </p:tavLst>
                                    </p:anim>
                                    <p:anim calcmode="lin" valueType="num">
                                      <p:cBhvr>
                                        <p:cTn id="183" dur="500" fill="hold"/>
                                        <p:tgtEl>
                                          <p:spTgt spid="15"/>
                                        </p:tgtEl>
                                        <p:attrNameLst>
                                          <p:attrName>ppt_h</p:attrName>
                                        </p:attrNameLst>
                                      </p:cBhvr>
                                      <p:tavLst>
                                        <p:tav tm="0">
                                          <p:val>
                                            <p:fltVal val="0"/>
                                          </p:val>
                                        </p:tav>
                                        <p:tav tm="100000">
                                          <p:val>
                                            <p:strVal val="#ppt_h"/>
                                          </p:val>
                                        </p:tav>
                                      </p:tavLst>
                                    </p:anim>
                                    <p:animEffect transition="in" filter="fade">
                                      <p:cBhvr>
                                        <p:cTn id="184" dur="500"/>
                                        <p:tgtEl>
                                          <p:spTgt spid="15"/>
                                        </p:tgtEl>
                                      </p:cBhvr>
                                    </p:animEffect>
                                    <p:anim calcmode="lin" valueType="num">
                                      <p:cBhvr>
                                        <p:cTn id="185" dur="500" fill="hold"/>
                                        <p:tgtEl>
                                          <p:spTgt spid="15"/>
                                        </p:tgtEl>
                                        <p:attrNameLst>
                                          <p:attrName>ppt_x</p:attrName>
                                        </p:attrNameLst>
                                      </p:cBhvr>
                                      <p:tavLst>
                                        <p:tav tm="0">
                                          <p:val>
                                            <p:fltVal val="0.5"/>
                                          </p:val>
                                        </p:tav>
                                        <p:tav tm="100000">
                                          <p:val>
                                            <p:strVal val="#ppt_x"/>
                                          </p:val>
                                        </p:tav>
                                      </p:tavLst>
                                    </p:anim>
                                    <p:anim calcmode="lin" valueType="num">
                                      <p:cBhvr>
                                        <p:cTn id="186" dur="500" fill="hold"/>
                                        <p:tgtEl>
                                          <p:spTgt spid="15"/>
                                        </p:tgtEl>
                                        <p:attrNameLst>
                                          <p:attrName>ppt_y</p:attrName>
                                        </p:attrNameLst>
                                      </p:cBhvr>
                                      <p:tavLst>
                                        <p:tav tm="0">
                                          <p:val>
                                            <p:fltVal val="0.5"/>
                                          </p:val>
                                        </p:tav>
                                        <p:tav tm="100000">
                                          <p:val>
                                            <p:strVal val="#ppt_y"/>
                                          </p:val>
                                        </p:tav>
                                      </p:tavLst>
                                    </p:anim>
                                  </p:childTnLst>
                                </p:cTn>
                              </p:par>
                              <p:par>
                                <p:cTn id="187" presetID="53" presetClass="entr" presetSubtype="528" fill="hold" grpId="0" nodeType="withEffect">
                                  <p:stCondLst>
                                    <p:cond delay="200"/>
                                  </p:stCondLst>
                                  <p:childTnLst>
                                    <p:set>
                                      <p:cBhvr>
                                        <p:cTn id="188" dur="1" fill="hold">
                                          <p:stCondLst>
                                            <p:cond delay="0"/>
                                          </p:stCondLst>
                                        </p:cTn>
                                        <p:tgtEl>
                                          <p:spTgt spid="17"/>
                                        </p:tgtEl>
                                        <p:attrNameLst>
                                          <p:attrName>style.visibility</p:attrName>
                                        </p:attrNameLst>
                                      </p:cBhvr>
                                      <p:to>
                                        <p:strVal val="visible"/>
                                      </p:to>
                                    </p:set>
                                    <p:anim calcmode="lin" valueType="num">
                                      <p:cBhvr>
                                        <p:cTn id="189" dur="500" fill="hold"/>
                                        <p:tgtEl>
                                          <p:spTgt spid="17"/>
                                        </p:tgtEl>
                                        <p:attrNameLst>
                                          <p:attrName>ppt_w</p:attrName>
                                        </p:attrNameLst>
                                      </p:cBhvr>
                                      <p:tavLst>
                                        <p:tav tm="0">
                                          <p:val>
                                            <p:fltVal val="0"/>
                                          </p:val>
                                        </p:tav>
                                        <p:tav tm="100000">
                                          <p:val>
                                            <p:strVal val="#ppt_w"/>
                                          </p:val>
                                        </p:tav>
                                      </p:tavLst>
                                    </p:anim>
                                    <p:anim calcmode="lin" valueType="num">
                                      <p:cBhvr>
                                        <p:cTn id="190" dur="500" fill="hold"/>
                                        <p:tgtEl>
                                          <p:spTgt spid="17"/>
                                        </p:tgtEl>
                                        <p:attrNameLst>
                                          <p:attrName>ppt_h</p:attrName>
                                        </p:attrNameLst>
                                      </p:cBhvr>
                                      <p:tavLst>
                                        <p:tav tm="0">
                                          <p:val>
                                            <p:fltVal val="0"/>
                                          </p:val>
                                        </p:tav>
                                        <p:tav tm="100000">
                                          <p:val>
                                            <p:strVal val="#ppt_h"/>
                                          </p:val>
                                        </p:tav>
                                      </p:tavLst>
                                    </p:anim>
                                    <p:animEffect transition="in" filter="fade">
                                      <p:cBhvr>
                                        <p:cTn id="191" dur="500"/>
                                        <p:tgtEl>
                                          <p:spTgt spid="17"/>
                                        </p:tgtEl>
                                      </p:cBhvr>
                                    </p:animEffect>
                                    <p:anim calcmode="lin" valueType="num">
                                      <p:cBhvr>
                                        <p:cTn id="192" dur="500" fill="hold"/>
                                        <p:tgtEl>
                                          <p:spTgt spid="17"/>
                                        </p:tgtEl>
                                        <p:attrNameLst>
                                          <p:attrName>ppt_x</p:attrName>
                                        </p:attrNameLst>
                                      </p:cBhvr>
                                      <p:tavLst>
                                        <p:tav tm="0">
                                          <p:val>
                                            <p:fltVal val="0.5"/>
                                          </p:val>
                                        </p:tav>
                                        <p:tav tm="100000">
                                          <p:val>
                                            <p:strVal val="#ppt_x"/>
                                          </p:val>
                                        </p:tav>
                                      </p:tavLst>
                                    </p:anim>
                                    <p:anim calcmode="lin" valueType="num">
                                      <p:cBhvr>
                                        <p:cTn id="193" dur="500" fill="hold"/>
                                        <p:tgtEl>
                                          <p:spTgt spid="17"/>
                                        </p:tgtEl>
                                        <p:attrNameLst>
                                          <p:attrName>ppt_y</p:attrName>
                                        </p:attrNameLst>
                                      </p:cBhvr>
                                      <p:tavLst>
                                        <p:tav tm="0">
                                          <p:val>
                                            <p:fltVal val="0.5"/>
                                          </p:val>
                                        </p:tav>
                                        <p:tav tm="100000">
                                          <p:val>
                                            <p:strVal val="#ppt_y"/>
                                          </p:val>
                                        </p:tav>
                                      </p:tavLst>
                                    </p:anim>
                                  </p:childTnLst>
                                </p:cTn>
                              </p:par>
                              <p:par>
                                <p:cTn id="194" presetID="53" presetClass="entr" presetSubtype="528" fill="hold" grpId="0" nodeType="withEffect">
                                  <p:stCondLst>
                                    <p:cond delay="300"/>
                                  </p:stCondLst>
                                  <p:childTnLst>
                                    <p:set>
                                      <p:cBhvr>
                                        <p:cTn id="195" dur="1" fill="hold">
                                          <p:stCondLst>
                                            <p:cond delay="0"/>
                                          </p:stCondLst>
                                        </p:cTn>
                                        <p:tgtEl>
                                          <p:spTgt spid="27"/>
                                        </p:tgtEl>
                                        <p:attrNameLst>
                                          <p:attrName>style.visibility</p:attrName>
                                        </p:attrNameLst>
                                      </p:cBhvr>
                                      <p:to>
                                        <p:strVal val="visible"/>
                                      </p:to>
                                    </p:set>
                                    <p:anim calcmode="lin" valueType="num">
                                      <p:cBhvr>
                                        <p:cTn id="196" dur="500" fill="hold"/>
                                        <p:tgtEl>
                                          <p:spTgt spid="27"/>
                                        </p:tgtEl>
                                        <p:attrNameLst>
                                          <p:attrName>ppt_w</p:attrName>
                                        </p:attrNameLst>
                                      </p:cBhvr>
                                      <p:tavLst>
                                        <p:tav tm="0">
                                          <p:val>
                                            <p:fltVal val="0"/>
                                          </p:val>
                                        </p:tav>
                                        <p:tav tm="100000">
                                          <p:val>
                                            <p:strVal val="#ppt_w"/>
                                          </p:val>
                                        </p:tav>
                                      </p:tavLst>
                                    </p:anim>
                                    <p:anim calcmode="lin" valueType="num">
                                      <p:cBhvr>
                                        <p:cTn id="197" dur="500" fill="hold"/>
                                        <p:tgtEl>
                                          <p:spTgt spid="27"/>
                                        </p:tgtEl>
                                        <p:attrNameLst>
                                          <p:attrName>ppt_h</p:attrName>
                                        </p:attrNameLst>
                                      </p:cBhvr>
                                      <p:tavLst>
                                        <p:tav tm="0">
                                          <p:val>
                                            <p:fltVal val="0"/>
                                          </p:val>
                                        </p:tav>
                                        <p:tav tm="100000">
                                          <p:val>
                                            <p:strVal val="#ppt_h"/>
                                          </p:val>
                                        </p:tav>
                                      </p:tavLst>
                                    </p:anim>
                                    <p:animEffect transition="in" filter="fade">
                                      <p:cBhvr>
                                        <p:cTn id="198" dur="500"/>
                                        <p:tgtEl>
                                          <p:spTgt spid="27"/>
                                        </p:tgtEl>
                                      </p:cBhvr>
                                    </p:animEffect>
                                    <p:anim calcmode="lin" valueType="num">
                                      <p:cBhvr>
                                        <p:cTn id="199" dur="500" fill="hold"/>
                                        <p:tgtEl>
                                          <p:spTgt spid="27"/>
                                        </p:tgtEl>
                                        <p:attrNameLst>
                                          <p:attrName>ppt_x</p:attrName>
                                        </p:attrNameLst>
                                      </p:cBhvr>
                                      <p:tavLst>
                                        <p:tav tm="0">
                                          <p:val>
                                            <p:fltVal val="0.5"/>
                                          </p:val>
                                        </p:tav>
                                        <p:tav tm="100000">
                                          <p:val>
                                            <p:strVal val="#ppt_x"/>
                                          </p:val>
                                        </p:tav>
                                      </p:tavLst>
                                    </p:anim>
                                    <p:anim calcmode="lin" valueType="num">
                                      <p:cBhvr>
                                        <p:cTn id="200" dur="500" fill="hold"/>
                                        <p:tgtEl>
                                          <p:spTgt spid="27"/>
                                        </p:tgtEl>
                                        <p:attrNameLst>
                                          <p:attrName>ppt_y</p:attrName>
                                        </p:attrNameLst>
                                      </p:cBhvr>
                                      <p:tavLst>
                                        <p:tav tm="0">
                                          <p:val>
                                            <p:fltVal val="0.5"/>
                                          </p:val>
                                        </p:tav>
                                        <p:tav tm="100000">
                                          <p:val>
                                            <p:strVal val="#ppt_y"/>
                                          </p:val>
                                        </p:tav>
                                      </p:tavLst>
                                    </p:anim>
                                  </p:childTnLst>
                                </p:cTn>
                              </p:par>
                              <p:par>
                                <p:cTn id="201" presetID="53" presetClass="entr" presetSubtype="528" fill="hold" grpId="0" nodeType="withEffect">
                                  <p:stCondLst>
                                    <p:cond delay="400"/>
                                  </p:stCondLst>
                                  <p:childTnLst>
                                    <p:set>
                                      <p:cBhvr>
                                        <p:cTn id="202" dur="1" fill="hold">
                                          <p:stCondLst>
                                            <p:cond delay="0"/>
                                          </p:stCondLst>
                                        </p:cTn>
                                        <p:tgtEl>
                                          <p:spTgt spid="25"/>
                                        </p:tgtEl>
                                        <p:attrNameLst>
                                          <p:attrName>style.visibility</p:attrName>
                                        </p:attrNameLst>
                                      </p:cBhvr>
                                      <p:to>
                                        <p:strVal val="visible"/>
                                      </p:to>
                                    </p:set>
                                    <p:anim calcmode="lin" valueType="num">
                                      <p:cBhvr>
                                        <p:cTn id="203" dur="500" fill="hold"/>
                                        <p:tgtEl>
                                          <p:spTgt spid="25"/>
                                        </p:tgtEl>
                                        <p:attrNameLst>
                                          <p:attrName>ppt_w</p:attrName>
                                        </p:attrNameLst>
                                      </p:cBhvr>
                                      <p:tavLst>
                                        <p:tav tm="0">
                                          <p:val>
                                            <p:fltVal val="0"/>
                                          </p:val>
                                        </p:tav>
                                        <p:tav tm="100000">
                                          <p:val>
                                            <p:strVal val="#ppt_w"/>
                                          </p:val>
                                        </p:tav>
                                      </p:tavLst>
                                    </p:anim>
                                    <p:anim calcmode="lin" valueType="num">
                                      <p:cBhvr>
                                        <p:cTn id="204" dur="500" fill="hold"/>
                                        <p:tgtEl>
                                          <p:spTgt spid="25"/>
                                        </p:tgtEl>
                                        <p:attrNameLst>
                                          <p:attrName>ppt_h</p:attrName>
                                        </p:attrNameLst>
                                      </p:cBhvr>
                                      <p:tavLst>
                                        <p:tav tm="0">
                                          <p:val>
                                            <p:fltVal val="0"/>
                                          </p:val>
                                        </p:tav>
                                        <p:tav tm="100000">
                                          <p:val>
                                            <p:strVal val="#ppt_h"/>
                                          </p:val>
                                        </p:tav>
                                      </p:tavLst>
                                    </p:anim>
                                    <p:animEffect transition="in" filter="fade">
                                      <p:cBhvr>
                                        <p:cTn id="205" dur="500"/>
                                        <p:tgtEl>
                                          <p:spTgt spid="25"/>
                                        </p:tgtEl>
                                      </p:cBhvr>
                                    </p:animEffect>
                                    <p:anim calcmode="lin" valueType="num">
                                      <p:cBhvr>
                                        <p:cTn id="206" dur="500" fill="hold"/>
                                        <p:tgtEl>
                                          <p:spTgt spid="25"/>
                                        </p:tgtEl>
                                        <p:attrNameLst>
                                          <p:attrName>ppt_x</p:attrName>
                                        </p:attrNameLst>
                                      </p:cBhvr>
                                      <p:tavLst>
                                        <p:tav tm="0">
                                          <p:val>
                                            <p:fltVal val="0.5"/>
                                          </p:val>
                                        </p:tav>
                                        <p:tav tm="100000">
                                          <p:val>
                                            <p:strVal val="#ppt_x"/>
                                          </p:val>
                                        </p:tav>
                                      </p:tavLst>
                                    </p:anim>
                                    <p:anim calcmode="lin" valueType="num">
                                      <p:cBhvr>
                                        <p:cTn id="207" dur="500" fill="hold"/>
                                        <p:tgtEl>
                                          <p:spTgt spid="25"/>
                                        </p:tgtEl>
                                        <p:attrNameLst>
                                          <p:attrName>ppt_y</p:attrName>
                                        </p:attrNameLst>
                                      </p:cBhvr>
                                      <p:tavLst>
                                        <p:tav tm="0">
                                          <p:val>
                                            <p:fltVal val="0.5"/>
                                          </p:val>
                                        </p:tav>
                                        <p:tav tm="100000">
                                          <p:val>
                                            <p:strVal val="#ppt_y"/>
                                          </p:val>
                                        </p:tav>
                                      </p:tavLst>
                                    </p:anim>
                                  </p:childTnLst>
                                </p:cTn>
                              </p:par>
                              <p:par>
                                <p:cTn id="208" presetID="53" presetClass="entr" presetSubtype="528" fill="hold" grpId="0" nodeType="withEffect">
                                  <p:stCondLst>
                                    <p:cond delay="500"/>
                                  </p:stCondLst>
                                  <p:childTnLst>
                                    <p:set>
                                      <p:cBhvr>
                                        <p:cTn id="209" dur="1" fill="hold">
                                          <p:stCondLst>
                                            <p:cond delay="0"/>
                                          </p:stCondLst>
                                        </p:cTn>
                                        <p:tgtEl>
                                          <p:spTgt spid="16"/>
                                        </p:tgtEl>
                                        <p:attrNameLst>
                                          <p:attrName>style.visibility</p:attrName>
                                        </p:attrNameLst>
                                      </p:cBhvr>
                                      <p:to>
                                        <p:strVal val="visible"/>
                                      </p:to>
                                    </p:set>
                                    <p:anim calcmode="lin" valueType="num">
                                      <p:cBhvr>
                                        <p:cTn id="210" dur="500" fill="hold"/>
                                        <p:tgtEl>
                                          <p:spTgt spid="16"/>
                                        </p:tgtEl>
                                        <p:attrNameLst>
                                          <p:attrName>ppt_w</p:attrName>
                                        </p:attrNameLst>
                                      </p:cBhvr>
                                      <p:tavLst>
                                        <p:tav tm="0">
                                          <p:val>
                                            <p:fltVal val="0"/>
                                          </p:val>
                                        </p:tav>
                                        <p:tav tm="100000">
                                          <p:val>
                                            <p:strVal val="#ppt_w"/>
                                          </p:val>
                                        </p:tav>
                                      </p:tavLst>
                                    </p:anim>
                                    <p:anim calcmode="lin" valueType="num">
                                      <p:cBhvr>
                                        <p:cTn id="211" dur="500" fill="hold"/>
                                        <p:tgtEl>
                                          <p:spTgt spid="16"/>
                                        </p:tgtEl>
                                        <p:attrNameLst>
                                          <p:attrName>ppt_h</p:attrName>
                                        </p:attrNameLst>
                                      </p:cBhvr>
                                      <p:tavLst>
                                        <p:tav tm="0">
                                          <p:val>
                                            <p:fltVal val="0"/>
                                          </p:val>
                                        </p:tav>
                                        <p:tav tm="100000">
                                          <p:val>
                                            <p:strVal val="#ppt_h"/>
                                          </p:val>
                                        </p:tav>
                                      </p:tavLst>
                                    </p:anim>
                                    <p:animEffect transition="in" filter="fade">
                                      <p:cBhvr>
                                        <p:cTn id="212" dur="500"/>
                                        <p:tgtEl>
                                          <p:spTgt spid="16"/>
                                        </p:tgtEl>
                                      </p:cBhvr>
                                    </p:animEffect>
                                    <p:anim calcmode="lin" valueType="num">
                                      <p:cBhvr>
                                        <p:cTn id="213" dur="500" fill="hold"/>
                                        <p:tgtEl>
                                          <p:spTgt spid="16"/>
                                        </p:tgtEl>
                                        <p:attrNameLst>
                                          <p:attrName>ppt_x</p:attrName>
                                        </p:attrNameLst>
                                      </p:cBhvr>
                                      <p:tavLst>
                                        <p:tav tm="0">
                                          <p:val>
                                            <p:fltVal val="0.5"/>
                                          </p:val>
                                        </p:tav>
                                        <p:tav tm="100000">
                                          <p:val>
                                            <p:strVal val="#ppt_x"/>
                                          </p:val>
                                        </p:tav>
                                      </p:tavLst>
                                    </p:anim>
                                    <p:anim calcmode="lin" valueType="num">
                                      <p:cBhvr>
                                        <p:cTn id="214" dur="500" fill="hold"/>
                                        <p:tgtEl>
                                          <p:spTgt spid="16"/>
                                        </p:tgtEl>
                                        <p:attrNameLst>
                                          <p:attrName>ppt_y</p:attrName>
                                        </p:attrNameLst>
                                      </p:cBhvr>
                                      <p:tavLst>
                                        <p:tav tm="0">
                                          <p:val>
                                            <p:fltVal val="0.5"/>
                                          </p:val>
                                        </p:tav>
                                        <p:tav tm="100000">
                                          <p:val>
                                            <p:strVal val="#ppt_y"/>
                                          </p:val>
                                        </p:tav>
                                      </p:tavLst>
                                    </p:anim>
                                  </p:childTnLst>
                                </p:cTn>
                              </p:par>
                              <p:par>
                                <p:cTn id="215" presetID="53" presetClass="entr" presetSubtype="528" fill="hold" grpId="0" nodeType="withEffect">
                                  <p:stCondLst>
                                    <p:cond delay="600"/>
                                  </p:stCondLst>
                                  <p:childTnLst>
                                    <p:set>
                                      <p:cBhvr>
                                        <p:cTn id="216" dur="1" fill="hold">
                                          <p:stCondLst>
                                            <p:cond delay="0"/>
                                          </p:stCondLst>
                                        </p:cTn>
                                        <p:tgtEl>
                                          <p:spTgt spid="23"/>
                                        </p:tgtEl>
                                        <p:attrNameLst>
                                          <p:attrName>style.visibility</p:attrName>
                                        </p:attrNameLst>
                                      </p:cBhvr>
                                      <p:to>
                                        <p:strVal val="visible"/>
                                      </p:to>
                                    </p:set>
                                    <p:anim calcmode="lin" valueType="num">
                                      <p:cBhvr>
                                        <p:cTn id="217" dur="500" fill="hold"/>
                                        <p:tgtEl>
                                          <p:spTgt spid="23"/>
                                        </p:tgtEl>
                                        <p:attrNameLst>
                                          <p:attrName>ppt_w</p:attrName>
                                        </p:attrNameLst>
                                      </p:cBhvr>
                                      <p:tavLst>
                                        <p:tav tm="0">
                                          <p:val>
                                            <p:fltVal val="0"/>
                                          </p:val>
                                        </p:tav>
                                        <p:tav tm="100000">
                                          <p:val>
                                            <p:strVal val="#ppt_w"/>
                                          </p:val>
                                        </p:tav>
                                      </p:tavLst>
                                    </p:anim>
                                    <p:anim calcmode="lin" valueType="num">
                                      <p:cBhvr>
                                        <p:cTn id="218" dur="500" fill="hold"/>
                                        <p:tgtEl>
                                          <p:spTgt spid="23"/>
                                        </p:tgtEl>
                                        <p:attrNameLst>
                                          <p:attrName>ppt_h</p:attrName>
                                        </p:attrNameLst>
                                      </p:cBhvr>
                                      <p:tavLst>
                                        <p:tav tm="0">
                                          <p:val>
                                            <p:fltVal val="0"/>
                                          </p:val>
                                        </p:tav>
                                        <p:tav tm="100000">
                                          <p:val>
                                            <p:strVal val="#ppt_h"/>
                                          </p:val>
                                        </p:tav>
                                      </p:tavLst>
                                    </p:anim>
                                    <p:animEffect transition="in" filter="fade">
                                      <p:cBhvr>
                                        <p:cTn id="219" dur="500"/>
                                        <p:tgtEl>
                                          <p:spTgt spid="23"/>
                                        </p:tgtEl>
                                      </p:cBhvr>
                                    </p:animEffect>
                                    <p:anim calcmode="lin" valueType="num">
                                      <p:cBhvr>
                                        <p:cTn id="220" dur="500" fill="hold"/>
                                        <p:tgtEl>
                                          <p:spTgt spid="23"/>
                                        </p:tgtEl>
                                        <p:attrNameLst>
                                          <p:attrName>ppt_x</p:attrName>
                                        </p:attrNameLst>
                                      </p:cBhvr>
                                      <p:tavLst>
                                        <p:tav tm="0">
                                          <p:val>
                                            <p:fltVal val="0.5"/>
                                          </p:val>
                                        </p:tav>
                                        <p:tav tm="100000">
                                          <p:val>
                                            <p:strVal val="#ppt_x"/>
                                          </p:val>
                                        </p:tav>
                                      </p:tavLst>
                                    </p:anim>
                                    <p:anim calcmode="lin" valueType="num">
                                      <p:cBhvr>
                                        <p:cTn id="221" dur="500" fill="hold"/>
                                        <p:tgtEl>
                                          <p:spTgt spid="23"/>
                                        </p:tgtEl>
                                        <p:attrNameLst>
                                          <p:attrName>ppt_y</p:attrName>
                                        </p:attrNameLst>
                                      </p:cBhvr>
                                      <p:tavLst>
                                        <p:tav tm="0">
                                          <p:val>
                                            <p:fltVal val="0.5"/>
                                          </p:val>
                                        </p:tav>
                                        <p:tav tm="100000">
                                          <p:val>
                                            <p:strVal val="#ppt_y"/>
                                          </p:val>
                                        </p:tav>
                                      </p:tavLst>
                                    </p:anim>
                                  </p:childTnLst>
                                </p:cTn>
                              </p:par>
                              <p:par>
                                <p:cTn id="222" presetID="53" presetClass="entr" presetSubtype="528" fill="hold" grpId="0" nodeType="withEffect">
                                  <p:stCondLst>
                                    <p:cond delay="700"/>
                                  </p:stCondLst>
                                  <p:childTnLst>
                                    <p:set>
                                      <p:cBhvr>
                                        <p:cTn id="223" dur="1" fill="hold">
                                          <p:stCondLst>
                                            <p:cond delay="0"/>
                                          </p:stCondLst>
                                        </p:cTn>
                                        <p:tgtEl>
                                          <p:spTgt spid="18"/>
                                        </p:tgtEl>
                                        <p:attrNameLst>
                                          <p:attrName>style.visibility</p:attrName>
                                        </p:attrNameLst>
                                      </p:cBhvr>
                                      <p:to>
                                        <p:strVal val="visible"/>
                                      </p:to>
                                    </p:set>
                                    <p:anim calcmode="lin" valueType="num">
                                      <p:cBhvr>
                                        <p:cTn id="224" dur="500" fill="hold"/>
                                        <p:tgtEl>
                                          <p:spTgt spid="18"/>
                                        </p:tgtEl>
                                        <p:attrNameLst>
                                          <p:attrName>ppt_w</p:attrName>
                                        </p:attrNameLst>
                                      </p:cBhvr>
                                      <p:tavLst>
                                        <p:tav tm="0">
                                          <p:val>
                                            <p:fltVal val="0"/>
                                          </p:val>
                                        </p:tav>
                                        <p:tav tm="100000">
                                          <p:val>
                                            <p:strVal val="#ppt_w"/>
                                          </p:val>
                                        </p:tav>
                                      </p:tavLst>
                                    </p:anim>
                                    <p:anim calcmode="lin" valueType="num">
                                      <p:cBhvr>
                                        <p:cTn id="225" dur="500" fill="hold"/>
                                        <p:tgtEl>
                                          <p:spTgt spid="18"/>
                                        </p:tgtEl>
                                        <p:attrNameLst>
                                          <p:attrName>ppt_h</p:attrName>
                                        </p:attrNameLst>
                                      </p:cBhvr>
                                      <p:tavLst>
                                        <p:tav tm="0">
                                          <p:val>
                                            <p:fltVal val="0"/>
                                          </p:val>
                                        </p:tav>
                                        <p:tav tm="100000">
                                          <p:val>
                                            <p:strVal val="#ppt_h"/>
                                          </p:val>
                                        </p:tav>
                                      </p:tavLst>
                                    </p:anim>
                                    <p:animEffect transition="in" filter="fade">
                                      <p:cBhvr>
                                        <p:cTn id="226" dur="500"/>
                                        <p:tgtEl>
                                          <p:spTgt spid="18"/>
                                        </p:tgtEl>
                                      </p:cBhvr>
                                    </p:animEffect>
                                    <p:anim calcmode="lin" valueType="num">
                                      <p:cBhvr>
                                        <p:cTn id="227" dur="500" fill="hold"/>
                                        <p:tgtEl>
                                          <p:spTgt spid="18"/>
                                        </p:tgtEl>
                                        <p:attrNameLst>
                                          <p:attrName>ppt_x</p:attrName>
                                        </p:attrNameLst>
                                      </p:cBhvr>
                                      <p:tavLst>
                                        <p:tav tm="0">
                                          <p:val>
                                            <p:fltVal val="0.5"/>
                                          </p:val>
                                        </p:tav>
                                        <p:tav tm="100000">
                                          <p:val>
                                            <p:strVal val="#ppt_x"/>
                                          </p:val>
                                        </p:tav>
                                      </p:tavLst>
                                    </p:anim>
                                    <p:anim calcmode="lin" valueType="num">
                                      <p:cBhvr>
                                        <p:cTn id="228" dur="500" fill="hold"/>
                                        <p:tgtEl>
                                          <p:spTgt spid="18"/>
                                        </p:tgtEl>
                                        <p:attrNameLst>
                                          <p:attrName>ppt_y</p:attrName>
                                        </p:attrNameLst>
                                      </p:cBhvr>
                                      <p:tavLst>
                                        <p:tav tm="0">
                                          <p:val>
                                            <p:fltVal val="0.5"/>
                                          </p:val>
                                        </p:tav>
                                        <p:tav tm="100000">
                                          <p:val>
                                            <p:strVal val="#ppt_y"/>
                                          </p:val>
                                        </p:tav>
                                      </p:tavLst>
                                    </p:anim>
                                  </p:childTnLst>
                                </p:cTn>
                              </p:par>
                              <p:par>
                                <p:cTn id="229" presetID="53" presetClass="entr" presetSubtype="528" fill="hold" grpId="0" nodeType="withEffect">
                                  <p:stCondLst>
                                    <p:cond delay="800"/>
                                  </p:stCondLst>
                                  <p:childTnLst>
                                    <p:set>
                                      <p:cBhvr>
                                        <p:cTn id="230" dur="1" fill="hold">
                                          <p:stCondLst>
                                            <p:cond delay="0"/>
                                          </p:stCondLst>
                                        </p:cTn>
                                        <p:tgtEl>
                                          <p:spTgt spid="26"/>
                                        </p:tgtEl>
                                        <p:attrNameLst>
                                          <p:attrName>style.visibility</p:attrName>
                                        </p:attrNameLst>
                                      </p:cBhvr>
                                      <p:to>
                                        <p:strVal val="visible"/>
                                      </p:to>
                                    </p:set>
                                    <p:anim calcmode="lin" valueType="num">
                                      <p:cBhvr>
                                        <p:cTn id="231" dur="500" fill="hold"/>
                                        <p:tgtEl>
                                          <p:spTgt spid="26"/>
                                        </p:tgtEl>
                                        <p:attrNameLst>
                                          <p:attrName>ppt_w</p:attrName>
                                        </p:attrNameLst>
                                      </p:cBhvr>
                                      <p:tavLst>
                                        <p:tav tm="0">
                                          <p:val>
                                            <p:fltVal val="0"/>
                                          </p:val>
                                        </p:tav>
                                        <p:tav tm="100000">
                                          <p:val>
                                            <p:strVal val="#ppt_w"/>
                                          </p:val>
                                        </p:tav>
                                      </p:tavLst>
                                    </p:anim>
                                    <p:anim calcmode="lin" valueType="num">
                                      <p:cBhvr>
                                        <p:cTn id="232" dur="500" fill="hold"/>
                                        <p:tgtEl>
                                          <p:spTgt spid="26"/>
                                        </p:tgtEl>
                                        <p:attrNameLst>
                                          <p:attrName>ppt_h</p:attrName>
                                        </p:attrNameLst>
                                      </p:cBhvr>
                                      <p:tavLst>
                                        <p:tav tm="0">
                                          <p:val>
                                            <p:fltVal val="0"/>
                                          </p:val>
                                        </p:tav>
                                        <p:tav tm="100000">
                                          <p:val>
                                            <p:strVal val="#ppt_h"/>
                                          </p:val>
                                        </p:tav>
                                      </p:tavLst>
                                    </p:anim>
                                    <p:animEffect transition="in" filter="fade">
                                      <p:cBhvr>
                                        <p:cTn id="233" dur="500"/>
                                        <p:tgtEl>
                                          <p:spTgt spid="26"/>
                                        </p:tgtEl>
                                      </p:cBhvr>
                                    </p:animEffect>
                                    <p:anim calcmode="lin" valueType="num">
                                      <p:cBhvr>
                                        <p:cTn id="234" dur="500" fill="hold"/>
                                        <p:tgtEl>
                                          <p:spTgt spid="26"/>
                                        </p:tgtEl>
                                        <p:attrNameLst>
                                          <p:attrName>ppt_x</p:attrName>
                                        </p:attrNameLst>
                                      </p:cBhvr>
                                      <p:tavLst>
                                        <p:tav tm="0">
                                          <p:val>
                                            <p:fltVal val="0.5"/>
                                          </p:val>
                                        </p:tav>
                                        <p:tav tm="100000">
                                          <p:val>
                                            <p:strVal val="#ppt_x"/>
                                          </p:val>
                                        </p:tav>
                                      </p:tavLst>
                                    </p:anim>
                                    <p:anim calcmode="lin" valueType="num">
                                      <p:cBhvr>
                                        <p:cTn id="235" dur="500" fill="hold"/>
                                        <p:tgtEl>
                                          <p:spTgt spid="26"/>
                                        </p:tgtEl>
                                        <p:attrNameLst>
                                          <p:attrName>ppt_y</p:attrName>
                                        </p:attrNameLst>
                                      </p:cBhvr>
                                      <p:tavLst>
                                        <p:tav tm="0">
                                          <p:val>
                                            <p:fltVal val="0.5"/>
                                          </p:val>
                                        </p:tav>
                                        <p:tav tm="100000">
                                          <p:val>
                                            <p:strVal val="#ppt_y"/>
                                          </p:val>
                                        </p:tav>
                                      </p:tavLst>
                                    </p:anim>
                                  </p:childTnLst>
                                </p:cTn>
                              </p:par>
                              <p:par>
                                <p:cTn id="236" presetID="53" presetClass="entr" presetSubtype="528" fill="hold" grpId="0" nodeType="withEffect">
                                  <p:stCondLst>
                                    <p:cond delay="900"/>
                                  </p:stCondLst>
                                  <p:childTnLst>
                                    <p:set>
                                      <p:cBhvr>
                                        <p:cTn id="237" dur="1" fill="hold">
                                          <p:stCondLst>
                                            <p:cond delay="0"/>
                                          </p:stCondLst>
                                        </p:cTn>
                                        <p:tgtEl>
                                          <p:spTgt spid="21"/>
                                        </p:tgtEl>
                                        <p:attrNameLst>
                                          <p:attrName>style.visibility</p:attrName>
                                        </p:attrNameLst>
                                      </p:cBhvr>
                                      <p:to>
                                        <p:strVal val="visible"/>
                                      </p:to>
                                    </p:set>
                                    <p:anim calcmode="lin" valueType="num">
                                      <p:cBhvr>
                                        <p:cTn id="238" dur="500" fill="hold"/>
                                        <p:tgtEl>
                                          <p:spTgt spid="21"/>
                                        </p:tgtEl>
                                        <p:attrNameLst>
                                          <p:attrName>ppt_w</p:attrName>
                                        </p:attrNameLst>
                                      </p:cBhvr>
                                      <p:tavLst>
                                        <p:tav tm="0">
                                          <p:val>
                                            <p:fltVal val="0"/>
                                          </p:val>
                                        </p:tav>
                                        <p:tav tm="100000">
                                          <p:val>
                                            <p:strVal val="#ppt_w"/>
                                          </p:val>
                                        </p:tav>
                                      </p:tavLst>
                                    </p:anim>
                                    <p:anim calcmode="lin" valueType="num">
                                      <p:cBhvr>
                                        <p:cTn id="239" dur="500" fill="hold"/>
                                        <p:tgtEl>
                                          <p:spTgt spid="21"/>
                                        </p:tgtEl>
                                        <p:attrNameLst>
                                          <p:attrName>ppt_h</p:attrName>
                                        </p:attrNameLst>
                                      </p:cBhvr>
                                      <p:tavLst>
                                        <p:tav tm="0">
                                          <p:val>
                                            <p:fltVal val="0"/>
                                          </p:val>
                                        </p:tav>
                                        <p:tav tm="100000">
                                          <p:val>
                                            <p:strVal val="#ppt_h"/>
                                          </p:val>
                                        </p:tav>
                                      </p:tavLst>
                                    </p:anim>
                                    <p:animEffect transition="in" filter="fade">
                                      <p:cBhvr>
                                        <p:cTn id="240" dur="500"/>
                                        <p:tgtEl>
                                          <p:spTgt spid="21"/>
                                        </p:tgtEl>
                                      </p:cBhvr>
                                    </p:animEffect>
                                    <p:anim calcmode="lin" valueType="num">
                                      <p:cBhvr>
                                        <p:cTn id="241" dur="500" fill="hold"/>
                                        <p:tgtEl>
                                          <p:spTgt spid="21"/>
                                        </p:tgtEl>
                                        <p:attrNameLst>
                                          <p:attrName>ppt_x</p:attrName>
                                        </p:attrNameLst>
                                      </p:cBhvr>
                                      <p:tavLst>
                                        <p:tav tm="0">
                                          <p:val>
                                            <p:fltVal val="0.5"/>
                                          </p:val>
                                        </p:tav>
                                        <p:tav tm="100000">
                                          <p:val>
                                            <p:strVal val="#ppt_x"/>
                                          </p:val>
                                        </p:tav>
                                      </p:tavLst>
                                    </p:anim>
                                    <p:anim calcmode="lin" valueType="num">
                                      <p:cBhvr>
                                        <p:cTn id="242" dur="500" fill="hold"/>
                                        <p:tgtEl>
                                          <p:spTgt spid="21"/>
                                        </p:tgtEl>
                                        <p:attrNameLst>
                                          <p:attrName>ppt_y</p:attrName>
                                        </p:attrNameLst>
                                      </p:cBhvr>
                                      <p:tavLst>
                                        <p:tav tm="0">
                                          <p:val>
                                            <p:fltVal val="0.5"/>
                                          </p:val>
                                        </p:tav>
                                        <p:tav tm="100000">
                                          <p:val>
                                            <p:strVal val="#ppt_y"/>
                                          </p:val>
                                        </p:tav>
                                      </p:tavLst>
                                    </p:anim>
                                  </p:childTnLst>
                                </p:cTn>
                              </p:par>
                              <p:par>
                                <p:cTn id="243" presetID="53" presetClass="entr" presetSubtype="528" fill="hold" grpId="0" nodeType="withEffect">
                                  <p:stCondLst>
                                    <p:cond delay="1000"/>
                                  </p:stCondLst>
                                  <p:childTnLst>
                                    <p:set>
                                      <p:cBhvr>
                                        <p:cTn id="244" dur="1" fill="hold">
                                          <p:stCondLst>
                                            <p:cond delay="0"/>
                                          </p:stCondLst>
                                        </p:cTn>
                                        <p:tgtEl>
                                          <p:spTgt spid="22"/>
                                        </p:tgtEl>
                                        <p:attrNameLst>
                                          <p:attrName>style.visibility</p:attrName>
                                        </p:attrNameLst>
                                      </p:cBhvr>
                                      <p:to>
                                        <p:strVal val="visible"/>
                                      </p:to>
                                    </p:set>
                                    <p:anim calcmode="lin" valueType="num">
                                      <p:cBhvr>
                                        <p:cTn id="245" dur="500" fill="hold"/>
                                        <p:tgtEl>
                                          <p:spTgt spid="22"/>
                                        </p:tgtEl>
                                        <p:attrNameLst>
                                          <p:attrName>ppt_w</p:attrName>
                                        </p:attrNameLst>
                                      </p:cBhvr>
                                      <p:tavLst>
                                        <p:tav tm="0">
                                          <p:val>
                                            <p:fltVal val="0"/>
                                          </p:val>
                                        </p:tav>
                                        <p:tav tm="100000">
                                          <p:val>
                                            <p:strVal val="#ppt_w"/>
                                          </p:val>
                                        </p:tav>
                                      </p:tavLst>
                                    </p:anim>
                                    <p:anim calcmode="lin" valueType="num">
                                      <p:cBhvr>
                                        <p:cTn id="246" dur="500" fill="hold"/>
                                        <p:tgtEl>
                                          <p:spTgt spid="22"/>
                                        </p:tgtEl>
                                        <p:attrNameLst>
                                          <p:attrName>ppt_h</p:attrName>
                                        </p:attrNameLst>
                                      </p:cBhvr>
                                      <p:tavLst>
                                        <p:tav tm="0">
                                          <p:val>
                                            <p:fltVal val="0"/>
                                          </p:val>
                                        </p:tav>
                                        <p:tav tm="100000">
                                          <p:val>
                                            <p:strVal val="#ppt_h"/>
                                          </p:val>
                                        </p:tav>
                                      </p:tavLst>
                                    </p:anim>
                                    <p:animEffect transition="in" filter="fade">
                                      <p:cBhvr>
                                        <p:cTn id="247" dur="500"/>
                                        <p:tgtEl>
                                          <p:spTgt spid="22"/>
                                        </p:tgtEl>
                                      </p:cBhvr>
                                    </p:animEffect>
                                    <p:anim calcmode="lin" valueType="num">
                                      <p:cBhvr>
                                        <p:cTn id="248" dur="500" fill="hold"/>
                                        <p:tgtEl>
                                          <p:spTgt spid="22"/>
                                        </p:tgtEl>
                                        <p:attrNameLst>
                                          <p:attrName>ppt_x</p:attrName>
                                        </p:attrNameLst>
                                      </p:cBhvr>
                                      <p:tavLst>
                                        <p:tav tm="0">
                                          <p:val>
                                            <p:fltVal val="0.5"/>
                                          </p:val>
                                        </p:tav>
                                        <p:tav tm="100000">
                                          <p:val>
                                            <p:strVal val="#ppt_x"/>
                                          </p:val>
                                        </p:tav>
                                      </p:tavLst>
                                    </p:anim>
                                    <p:anim calcmode="lin" valueType="num">
                                      <p:cBhvr>
                                        <p:cTn id="249" dur="500" fill="hold"/>
                                        <p:tgtEl>
                                          <p:spTgt spid="22"/>
                                        </p:tgtEl>
                                        <p:attrNameLst>
                                          <p:attrName>ppt_y</p:attrName>
                                        </p:attrNameLst>
                                      </p:cBhvr>
                                      <p:tavLst>
                                        <p:tav tm="0">
                                          <p:val>
                                            <p:fltVal val="0.5"/>
                                          </p:val>
                                        </p:tav>
                                        <p:tav tm="100000">
                                          <p:val>
                                            <p:strVal val="#ppt_y"/>
                                          </p:val>
                                        </p:tav>
                                      </p:tavLst>
                                    </p:anim>
                                  </p:childTnLst>
                                </p:cTn>
                              </p:par>
                              <p:par>
                                <p:cTn id="250" presetID="53" presetClass="entr" presetSubtype="528" fill="hold" grpId="0" nodeType="withEffect">
                                  <p:stCondLst>
                                    <p:cond delay="1100"/>
                                  </p:stCondLst>
                                  <p:childTnLst>
                                    <p:set>
                                      <p:cBhvr>
                                        <p:cTn id="251" dur="1" fill="hold">
                                          <p:stCondLst>
                                            <p:cond delay="0"/>
                                          </p:stCondLst>
                                        </p:cTn>
                                        <p:tgtEl>
                                          <p:spTgt spid="19"/>
                                        </p:tgtEl>
                                        <p:attrNameLst>
                                          <p:attrName>style.visibility</p:attrName>
                                        </p:attrNameLst>
                                      </p:cBhvr>
                                      <p:to>
                                        <p:strVal val="visible"/>
                                      </p:to>
                                    </p:set>
                                    <p:anim calcmode="lin" valueType="num">
                                      <p:cBhvr>
                                        <p:cTn id="252" dur="500" fill="hold"/>
                                        <p:tgtEl>
                                          <p:spTgt spid="19"/>
                                        </p:tgtEl>
                                        <p:attrNameLst>
                                          <p:attrName>ppt_w</p:attrName>
                                        </p:attrNameLst>
                                      </p:cBhvr>
                                      <p:tavLst>
                                        <p:tav tm="0">
                                          <p:val>
                                            <p:fltVal val="0"/>
                                          </p:val>
                                        </p:tav>
                                        <p:tav tm="100000">
                                          <p:val>
                                            <p:strVal val="#ppt_w"/>
                                          </p:val>
                                        </p:tav>
                                      </p:tavLst>
                                    </p:anim>
                                    <p:anim calcmode="lin" valueType="num">
                                      <p:cBhvr>
                                        <p:cTn id="253" dur="500" fill="hold"/>
                                        <p:tgtEl>
                                          <p:spTgt spid="19"/>
                                        </p:tgtEl>
                                        <p:attrNameLst>
                                          <p:attrName>ppt_h</p:attrName>
                                        </p:attrNameLst>
                                      </p:cBhvr>
                                      <p:tavLst>
                                        <p:tav tm="0">
                                          <p:val>
                                            <p:fltVal val="0"/>
                                          </p:val>
                                        </p:tav>
                                        <p:tav tm="100000">
                                          <p:val>
                                            <p:strVal val="#ppt_h"/>
                                          </p:val>
                                        </p:tav>
                                      </p:tavLst>
                                    </p:anim>
                                    <p:animEffect transition="in" filter="fade">
                                      <p:cBhvr>
                                        <p:cTn id="254" dur="500"/>
                                        <p:tgtEl>
                                          <p:spTgt spid="19"/>
                                        </p:tgtEl>
                                      </p:cBhvr>
                                    </p:animEffect>
                                    <p:anim calcmode="lin" valueType="num">
                                      <p:cBhvr>
                                        <p:cTn id="255" dur="500" fill="hold"/>
                                        <p:tgtEl>
                                          <p:spTgt spid="19"/>
                                        </p:tgtEl>
                                        <p:attrNameLst>
                                          <p:attrName>ppt_x</p:attrName>
                                        </p:attrNameLst>
                                      </p:cBhvr>
                                      <p:tavLst>
                                        <p:tav tm="0">
                                          <p:val>
                                            <p:fltVal val="0.5"/>
                                          </p:val>
                                        </p:tav>
                                        <p:tav tm="100000">
                                          <p:val>
                                            <p:strVal val="#ppt_x"/>
                                          </p:val>
                                        </p:tav>
                                      </p:tavLst>
                                    </p:anim>
                                    <p:anim calcmode="lin" valueType="num">
                                      <p:cBhvr>
                                        <p:cTn id="256" dur="500" fill="hold"/>
                                        <p:tgtEl>
                                          <p:spTgt spid="19"/>
                                        </p:tgtEl>
                                        <p:attrNameLst>
                                          <p:attrName>ppt_y</p:attrName>
                                        </p:attrNameLst>
                                      </p:cBhvr>
                                      <p:tavLst>
                                        <p:tav tm="0">
                                          <p:val>
                                            <p:fltVal val="0.5"/>
                                          </p:val>
                                        </p:tav>
                                        <p:tav tm="100000">
                                          <p:val>
                                            <p:strVal val="#ppt_y"/>
                                          </p:val>
                                        </p:tav>
                                      </p:tavLst>
                                    </p:anim>
                                  </p:childTnLst>
                                </p:cTn>
                              </p:par>
                              <p:par>
                                <p:cTn id="257" presetID="53" presetClass="entr" presetSubtype="528" fill="hold" grpId="0" nodeType="withEffect">
                                  <p:stCondLst>
                                    <p:cond delay="1200"/>
                                  </p:stCondLst>
                                  <p:childTnLst>
                                    <p:set>
                                      <p:cBhvr>
                                        <p:cTn id="258" dur="1" fill="hold">
                                          <p:stCondLst>
                                            <p:cond delay="0"/>
                                          </p:stCondLst>
                                        </p:cTn>
                                        <p:tgtEl>
                                          <p:spTgt spid="20"/>
                                        </p:tgtEl>
                                        <p:attrNameLst>
                                          <p:attrName>style.visibility</p:attrName>
                                        </p:attrNameLst>
                                      </p:cBhvr>
                                      <p:to>
                                        <p:strVal val="visible"/>
                                      </p:to>
                                    </p:set>
                                    <p:anim calcmode="lin" valueType="num">
                                      <p:cBhvr>
                                        <p:cTn id="259" dur="500" fill="hold"/>
                                        <p:tgtEl>
                                          <p:spTgt spid="20"/>
                                        </p:tgtEl>
                                        <p:attrNameLst>
                                          <p:attrName>ppt_w</p:attrName>
                                        </p:attrNameLst>
                                      </p:cBhvr>
                                      <p:tavLst>
                                        <p:tav tm="0">
                                          <p:val>
                                            <p:fltVal val="0"/>
                                          </p:val>
                                        </p:tav>
                                        <p:tav tm="100000">
                                          <p:val>
                                            <p:strVal val="#ppt_w"/>
                                          </p:val>
                                        </p:tav>
                                      </p:tavLst>
                                    </p:anim>
                                    <p:anim calcmode="lin" valueType="num">
                                      <p:cBhvr>
                                        <p:cTn id="260" dur="500" fill="hold"/>
                                        <p:tgtEl>
                                          <p:spTgt spid="20"/>
                                        </p:tgtEl>
                                        <p:attrNameLst>
                                          <p:attrName>ppt_h</p:attrName>
                                        </p:attrNameLst>
                                      </p:cBhvr>
                                      <p:tavLst>
                                        <p:tav tm="0">
                                          <p:val>
                                            <p:fltVal val="0"/>
                                          </p:val>
                                        </p:tav>
                                        <p:tav tm="100000">
                                          <p:val>
                                            <p:strVal val="#ppt_h"/>
                                          </p:val>
                                        </p:tav>
                                      </p:tavLst>
                                    </p:anim>
                                    <p:animEffect transition="in" filter="fade">
                                      <p:cBhvr>
                                        <p:cTn id="261" dur="500"/>
                                        <p:tgtEl>
                                          <p:spTgt spid="20"/>
                                        </p:tgtEl>
                                      </p:cBhvr>
                                    </p:animEffect>
                                    <p:anim calcmode="lin" valueType="num">
                                      <p:cBhvr>
                                        <p:cTn id="262" dur="500" fill="hold"/>
                                        <p:tgtEl>
                                          <p:spTgt spid="20"/>
                                        </p:tgtEl>
                                        <p:attrNameLst>
                                          <p:attrName>ppt_x</p:attrName>
                                        </p:attrNameLst>
                                      </p:cBhvr>
                                      <p:tavLst>
                                        <p:tav tm="0">
                                          <p:val>
                                            <p:fltVal val="0.5"/>
                                          </p:val>
                                        </p:tav>
                                        <p:tav tm="100000">
                                          <p:val>
                                            <p:strVal val="#ppt_x"/>
                                          </p:val>
                                        </p:tav>
                                      </p:tavLst>
                                    </p:anim>
                                    <p:anim calcmode="lin" valueType="num">
                                      <p:cBhvr>
                                        <p:cTn id="263" dur="500" fill="hold"/>
                                        <p:tgtEl>
                                          <p:spTgt spid="20"/>
                                        </p:tgtEl>
                                        <p:attrNameLst>
                                          <p:attrName>ppt_y</p:attrName>
                                        </p:attrNameLst>
                                      </p:cBhvr>
                                      <p:tavLst>
                                        <p:tav tm="0">
                                          <p:val>
                                            <p:fltVal val="0.5"/>
                                          </p:val>
                                        </p:tav>
                                        <p:tav tm="100000">
                                          <p:val>
                                            <p:strVal val="#ppt_y"/>
                                          </p:val>
                                        </p:tav>
                                      </p:tavLst>
                                    </p:anim>
                                  </p:childTnLst>
                                </p:cTn>
                              </p:par>
                            </p:childTnLst>
                          </p:cTn>
                        </p:par>
                        <p:par>
                          <p:cTn id="264" fill="hold">
                            <p:stCondLst>
                              <p:cond delay="9700"/>
                            </p:stCondLst>
                            <p:childTnLst>
                              <p:par>
                                <p:cTn id="265" presetID="2" presetClass="entr" presetSubtype="4" decel="100000" fill="hold" grpId="0" nodeType="afterEffect">
                                  <p:stCondLst>
                                    <p:cond delay="500"/>
                                  </p:stCondLst>
                                  <p:iterate type="wd">
                                    <p:tmPct val="10000"/>
                                  </p:iterate>
                                  <p:childTnLst>
                                    <p:set>
                                      <p:cBhvr>
                                        <p:cTn id="266" dur="1" fill="hold">
                                          <p:stCondLst>
                                            <p:cond delay="0"/>
                                          </p:stCondLst>
                                        </p:cTn>
                                        <p:tgtEl>
                                          <p:spTgt spid="40"/>
                                        </p:tgtEl>
                                        <p:attrNameLst>
                                          <p:attrName>style.visibility</p:attrName>
                                        </p:attrNameLst>
                                      </p:cBhvr>
                                      <p:to>
                                        <p:strVal val="visible"/>
                                      </p:to>
                                    </p:set>
                                    <p:anim calcmode="lin" valueType="num">
                                      <p:cBhvr additive="base">
                                        <p:cTn id="267" dur="500" fill="hold"/>
                                        <p:tgtEl>
                                          <p:spTgt spid="40"/>
                                        </p:tgtEl>
                                        <p:attrNameLst>
                                          <p:attrName>ppt_x</p:attrName>
                                        </p:attrNameLst>
                                      </p:cBhvr>
                                      <p:tavLst>
                                        <p:tav tm="0">
                                          <p:val>
                                            <p:strVal val="#ppt_x"/>
                                          </p:val>
                                        </p:tav>
                                        <p:tav tm="100000">
                                          <p:val>
                                            <p:strVal val="#ppt_x"/>
                                          </p:val>
                                        </p:tav>
                                      </p:tavLst>
                                    </p:anim>
                                    <p:anim calcmode="lin" valueType="num">
                                      <p:cBhvr additive="base">
                                        <p:cTn id="268" dur="500" fill="hold"/>
                                        <p:tgtEl>
                                          <p:spTgt spid="40"/>
                                        </p:tgtEl>
                                        <p:attrNameLst>
                                          <p:attrName>ppt_y</p:attrName>
                                        </p:attrNameLst>
                                      </p:cBhvr>
                                      <p:tavLst>
                                        <p:tav tm="0">
                                          <p:val>
                                            <p:strVal val="1+#ppt_h/2"/>
                                          </p:val>
                                        </p:tav>
                                        <p:tav tm="100000">
                                          <p:val>
                                            <p:strVal val="#ppt_y"/>
                                          </p:val>
                                        </p:tav>
                                      </p:tavLst>
                                    </p:anim>
                                  </p:childTnLst>
                                </p:cTn>
                              </p:par>
                              <p:par>
                                <p:cTn id="269" presetID="2" presetClass="entr" presetSubtype="4" decel="100000" fill="hold" grpId="0" nodeType="withEffect">
                                  <p:stCondLst>
                                    <p:cond delay="750"/>
                                  </p:stCondLst>
                                  <p:childTnLst>
                                    <p:set>
                                      <p:cBhvr>
                                        <p:cTn id="270" dur="1" fill="hold">
                                          <p:stCondLst>
                                            <p:cond delay="0"/>
                                          </p:stCondLst>
                                        </p:cTn>
                                        <p:tgtEl>
                                          <p:spTgt spid="39">
                                            <p:txEl>
                                              <p:pRg st="0" end="0"/>
                                            </p:txEl>
                                          </p:spTgt>
                                        </p:tgtEl>
                                        <p:attrNameLst>
                                          <p:attrName>style.visibility</p:attrName>
                                        </p:attrNameLst>
                                      </p:cBhvr>
                                      <p:to>
                                        <p:strVal val="visible"/>
                                      </p:to>
                                    </p:set>
                                    <p:anim calcmode="lin" valueType="num">
                                      <p:cBhvr additive="base">
                                        <p:cTn id="271"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72"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24"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P spid="18" grpId="0" animBg="1"/>
      <p:bldP spid="19" grpId="0" animBg="1"/>
      <p:bldP spid="20" grpId="0" animBg="1"/>
      <p:bldP spid="21" grpId="0" animBg="1"/>
      <p:bldP spid="22" grpId="0" animBg="1"/>
      <p:bldP spid="23" grpId="0" animBg="1"/>
      <p:bldP spid="25" grpId="0" animBg="1"/>
      <p:bldP spid="26" grpId="0" animBg="1"/>
      <p:bldP spid="27" grpId="0" animBg="1"/>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ppt_x"/>
                          </p:val>
                        </p:tav>
                        <p:tav tm="100000">
                          <p:val>
                            <p:strVal val="#ppt_x"/>
                          </p:val>
                        </p:tav>
                      </p:tavLst>
                    </p:anim>
                    <p:anim calcmode="lin" valueType="num">
                      <p:cBhvr additive="base">
                        <p:cTn dur="1000" fill="hold"/>
                        <p:tgtEl>
                          <p:spTgt spid="29"/>
                        </p:tgtEl>
                        <p:attrNameLst>
                          <p:attrName>ppt_y</p:attrName>
                        </p:attrNameLst>
                      </p:cBhvr>
                      <p:tavLst>
                        <p:tav tm="0">
                          <p:val>
                            <p:strVal val="0-#ppt_h/2"/>
                          </p:val>
                        </p:tav>
                        <p:tav tm="100000">
                          <p:val>
                            <p:strVal val="#ppt_y"/>
                          </p:val>
                        </p:tav>
                      </p:tavLst>
                    </p:anim>
                  </p:childTnLst>
                </p:cTn>
              </p:par>
            </p:tnLst>
          </p:tmpl>
        </p:tmplLst>
      </p:bldP>
      <p:bldP spid="29" grpId="1" build="p">
        <p:tmplLst>
          <p:tmpl lvl="1">
            <p:tnLst>
              <p:par>
                <p:cTn presetID="45"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anim calcmode="lin" valueType="num">
                      <p:cBhvr>
                        <p:cTn dur="1000" fill="hold"/>
                        <p:tgtEl>
                          <p:spTgt spid="29"/>
                        </p:tgtEl>
                        <p:attrNameLst>
                          <p:attrName>ppt_w</p:attrName>
                        </p:attrNameLst>
                      </p:cBhvr>
                      <p:tavLst>
                        <p:tav tm="0" fmla="#ppt_w*sin(2.5*pi*$)">
                          <p:val>
                            <p:fltVal val="0"/>
                          </p:val>
                        </p:tav>
                        <p:tav tm="100000">
                          <p:val>
                            <p:fltVal val="1"/>
                          </p:val>
                        </p:tav>
                      </p:tavLst>
                    </p:anim>
                    <p:anim calcmode="lin" valueType="num">
                      <p:cBhvr>
                        <p:cTn dur="1000" fill="hold"/>
                        <p:tgtEl>
                          <p:spTgt spid="29"/>
                        </p:tgtEl>
                        <p:attrNameLst>
                          <p:attrName>ppt_h</p:attrName>
                        </p:attrNameLst>
                      </p:cBhvr>
                      <p:tavLst>
                        <p:tav tm="0">
                          <p:val>
                            <p:strVal val="#ppt_h"/>
                          </p:val>
                        </p:tav>
                        <p:tav tm="100000">
                          <p:val>
                            <p:strVal val="#ppt_h"/>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fill="hold"/>
                        <p:tgtEl>
                          <p:spTgt spid="30"/>
                        </p:tgtEl>
                        <p:attrNameLst>
                          <p:attrName>ppt_x</p:attrName>
                        </p:attrNameLst>
                      </p:cBhvr>
                      <p:tavLst>
                        <p:tav tm="0">
                          <p:val>
                            <p:strVal val="#ppt_x"/>
                          </p:val>
                        </p:tav>
                        <p:tav tm="100000">
                          <p:val>
                            <p:strVal val="#ppt_x"/>
                          </p:val>
                        </p:tav>
                      </p:tavLst>
                    </p:anim>
                    <p:anim calcmode="lin" valueType="num">
                      <p:cBhvr additive="base">
                        <p:cTn dur="1000" fill="hold"/>
                        <p:tgtEl>
                          <p:spTgt spid="30"/>
                        </p:tgtEl>
                        <p:attrNameLst>
                          <p:attrName>ppt_y</p:attrName>
                        </p:attrNameLst>
                      </p:cBhvr>
                      <p:tavLst>
                        <p:tav tm="0">
                          <p:val>
                            <p:strVal val="0-#ppt_h/2"/>
                          </p:val>
                        </p:tav>
                        <p:tav tm="100000">
                          <p:val>
                            <p:strVal val="#ppt_y"/>
                          </p:val>
                        </p:tav>
                      </p:tavLst>
                    </p:anim>
                  </p:childTnLst>
                </p:cTn>
              </p:par>
            </p:tnLst>
          </p:tmpl>
        </p:tmplLst>
      </p:bldP>
      <p:bldP spid="30" grpId="1" build="p">
        <p:tmplLst>
          <p:tmpl lvl="1">
            <p:tnLst>
              <p:par>
                <p:cTn presetID="45"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1000"/>
                        <p:tgtEl>
                          <p:spTgt spid="30"/>
                        </p:tgtEl>
                      </p:cBhvr>
                    </p:animEffect>
                    <p:anim calcmode="lin" valueType="num">
                      <p:cBhvr>
                        <p:cTn dur="1000" fill="hold"/>
                        <p:tgtEl>
                          <p:spTgt spid="30"/>
                        </p:tgtEl>
                        <p:attrNameLst>
                          <p:attrName>ppt_w</p:attrName>
                        </p:attrNameLst>
                      </p:cBhvr>
                      <p:tavLst>
                        <p:tav tm="0" fmla="#ppt_w*sin(2.5*pi*$)">
                          <p:val>
                            <p:fltVal val="0"/>
                          </p:val>
                        </p:tav>
                        <p:tav tm="100000">
                          <p:val>
                            <p:fltVal val="1"/>
                          </p:val>
                        </p:tav>
                      </p:tavLst>
                    </p:anim>
                    <p:anim calcmode="lin" valueType="num">
                      <p:cBhvr>
                        <p:cTn dur="1000" fill="hold"/>
                        <p:tgtEl>
                          <p:spTgt spid="30"/>
                        </p:tgtEl>
                        <p:attrNameLst>
                          <p:attrName>ppt_h</p:attrName>
                        </p:attrNameLst>
                      </p:cBhvr>
                      <p:tavLst>
                        <p:tav tm="0">
                          <p:val>
                            <p:strVal val="#ppt_h"/>
                          </p:val>
                        </p:tav>
                        <p:tav tm="100000">
                          <p:val>
                            <p:strVal val="#ppt_h"/>
                          </p:val>
                        </p:tav>
                      </p:tavLst>
                    </p:anim>
                  </p:childTnLst>
                </p:cTn>
              </p:par>
            </p:tnLst>
          </p:tmpl>
        </p:tmplLst>
      </p:bldP>
      <p:bldP spid="31" grpId="0" build="p">
        <p:tmplLst>
          <p:tmpl lvl="1">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000" fill="hold"/>
                        <p:tgtEl>
                          <p:spTgt spid="31"/>
                        </p:tgtEl>
                        <p:attrNameLst>
                          <p:attrName>ppt_x</p:attrName>
                        </p:attrNameLst>
                      </p:cBhvr>
                      <p:tavLst>
                        <p:tav tm="0">
                          <p:val>
                            <p:strVal val="#ppt_x"/>
                          </p:val>
                        </p:tav>
                        <p:tav tm="100000">
                          <p:val>
                            <p:strVal val="#ppt_x"/>
                          </p:val>
                        </p:tav>
                      </p:tavLst>
                    </p:anim>
                    <p:anim calcmode="lin" valueType="num">
                      <p:cBhvr additive="base">
                        <p:cTn dur="1000" fill="hold"/>
                        <p:tgtEl>
                          <p:spTgt spid="31"/>
                        </p:tgtEl>
                        <p:attrNameLst>
                          <p:attrName>ppt_y</p:attrName>
                        </p:attrNameLst>
                      </p:cBhvr>
                      <p:tavLst>
                        <p:tav tm="0">
                          <p:val>
                            <p:strVal val="0-#ppt_h/2"/>
                          </p:val>
                        </p:tav>
                        <p:tav tm="100000">
                          <p:val>
                            <p:strVal val="#ppt_y"/>
                          </p:val>
                        </p:tav>
                      </p:tavLst>
                    </p:anim>
                  </p:childTnLst>
                </p:cTn>
              </p:par>
            </p:tnLst>
          </p:tmpl>
        </p:tmplLst>
      </p:bldP>
      <p:bldP spid="31" grpId="1" build="p">
        <p:tmplLst>
          <p:tmpl lvl="1">
            <p:tnLst>
              <p:par>
                <p:cTn presetID="45"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ppt_w</p:attrName>
                        </p:attrNameLst>
                      </p:cBhvr>
                      <p:tavLst>
                        <p:tav tm="0" fmla="#ppt_w*sin(2.5*pi*$)">
                          <p:val>
                            <p:fltVal val="0"/>
                          </p:val>
                        </p:tav>
                        <p:tav tm="100000">
                          <p:val>
                            <p:fltVal val="1"/>
                          </p:val>
                        </p:tav>
                      </p:tavLst>
                    </p:anim>
                    <p:anim calcmode="lin" valueType="num">
                      <p:cBhvr>
                        <p:cTn dur="1000" fill="hold"/>
                        <p:tgtEl>
                          <p:spTgt spid="31"/>
                        </p:tgtEl>
                        <p:attrNameLst>
                          <p:attrName>ppt_h</p:attrName>
                        </p:attrNameLst>
                      </p:cBhvr>
                      <p:tavLst>
                        <p:tav tm="0">
                          <p:val>
                            <p:strVal val="#ppt_h"/>
                          </p:val>
                        </p:tav>
                        <p:tav tm="100000">
                          <p:val>
                            <p:strVal val="#ppt_h"/>
                          </p:val>
                        </p:tav>
                      </p:tavLst>
                    </p:anim>
                  </p:childTnLst>
                </p:cTn>
              </p:par>
            </p:tnLst>
          </p:tmpl>
        </p:tmplLst>
      </p:bldP>
      <p:bldP spid="32" grpId="0" build="p">
        <p:tmplLst>
          <p:tmpl lvl="1">
            <p:tnLst>
              <p:par>
                <p:cTn presetID="2" presetClass="entr" presetSubtype="1"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1000" fill="hold"/>
                        <p:tgtEl>
                          <p:spTgt spid="32"/>
                        </p:tgtEl>
                        <p:attrNameLst>
                          <p:attrName>ppt_x</p:attrName>
                        </p:attrNameLst>
                      </p:cBhvr>
                      <p:tavLst>
                        <p:tav tm="0">
                          <p:val>
                            <p:strVal val="#ppt_x"/>
                          </p:val>
                        </p:tav>
                        <p:tav tm="100000">
                          <p:val>
                            <p:strVal val="#ppt_x"/>
                          </p:val>
                        </p:tav>
                      </p:tavLst>
                    </p:anim>
                    <p:anim calcmode="lin" valueType="num">
                      <p:cBhvr additive="base">
                        <p:cTn dur="1000" fill="hold"/>
                        <p:tgtEl>
                          <p:spTgt spid="32"/>
                        </p:tgtEl>
                        <p:attrNameLst>
                          <p:attrName>ppt_y</p:attrName>
                        </p:attrNameLst>
                      </p:cBhvr>
                      <p:tavLst>
                        <p:tav tm="0">
                          <p:val>
                            <p:strVal val="0-#ppt_h/2"/>
                          </p:val>
                        </p:tav>
                        <p:tav tm="100000">
                          <p:val>
                            <p:strVal val="#ppt_y"/>
                          </p:val>
                        </p:tav>
                      </p:tavLst>
                    </p:anim>
                  </p:childTnLst>
                </p:cTn>
              </p:par>
            </p:tnLst>
          </p:tmpl>
        </p:tmplLst>
      </p:bldP>
      <p:bldP spid="32" grpId="1" build="p">
        <p:tmplLst>
          <p:tmpl lvl="1">
            <p:tnLst>
              <p:par>
                <p:cTn presetID="45"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1000"/>
                        <p:tgtEl>
                          <p:spTgt spid="32"/>
                        </p:tgtEl>
                      </p:cBhvr>
                    </p:animEffect>
                    <p:anim calcmode="lin" valueType="num">
                      <p:cBhvr>
                        <p:cTn dur="1000" fill="hold"/>
                        <p:tgtEl>
                          <p:spTgt spid="32"/>
                        </p:tgtEl>
                        <p:attrNameLst>
                          <p:attrName>ppt_w</p:attrName>
                        </p:attrNameLst>
                      </p:cBhvr>
                      <p:tavLst>
                        <p:tav tm="0" fmla="#ppt_w*sin(2.5*pi*$)">
                          <p:val>
                            <p:fltVal val="0"/>
                          </p:val>
                        </p:tav>
                        <p:tav tm="100000">
                          <p:val>
                            <p:fltVal val="1"/>
                          </p:val>
                        </p:tav>
                      </p:tavLst>
                    </p:anim>
                    <p:anim calcmode="lin" valueType="num">
                      <p:cBhvr>
                        <p:cTn dur="1000" fill="hold"/>
                        <p:tgtEl>
                          <p:spTgt spid="32"/>
                        </p:tgtEl>
                        <p:attrNameLst>
                          <p:attrName>ppt_h</p:attrName>
                        </p:attrNameLst>
                      </p:cBhvr>
                      <p:tavLst>
                        <p:tav tm="0">
                          <p:val>
                            <p:strVal val="#ppt_h"/>
                          </p:val>
                        </p:tav>
                        <p:tav tm="100000">
                          <p:val>
                            <p:strVal val="#ppt_h"/>
                          </p:val>
                        </p:tav>
                      </p:tavLst>
                    </p:anim>
                  </p:childTnLst>
                </p:cTn>
              </p:par>
            </p:tnLst>
          </p:tmpl>
        </p:tmplLst>
      </p:bldP>
      <p:bldP spid="33" grpId="0" build="p">
        <p:tmplLst>
          <p:tmpl lvl="1">
            <p:tnLst>
              <p:par>
                <p:cTn presetID="2" presetClass="entr" presetSubtype="1"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ppt_x"/>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5"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1000"/>
                        <p:tgtEl>
                          <p:spTgt spid="33"/>
                        </p:tgtEl>
                      </p:cBhvr>
                    </p:animEffect>
                    <p:anim calcmode="lin" valueType="num">
                      <p:cBhvr>
                        <p:cTn dur="1000" fill="hold"/>
                        <p:tgtEl>
                          <p:spTgt spid="33"/>
                        </p:tgtEl>
                        <p:attrNameLst>
                          <p:attrName>ppt_w</p:attrName>
                        </p:attrNameLst>
                      </p:cBhvr>
                      <p:tavLst>
                        <p:tav tm="0" fmla="#ppt_w*sin(2.5*pi*$)">
                          <p:val>
                            <p:fltVal val="0"/>
                          </p:val>
                        </p:tav>
                        <p:tav tm="100000">
                          <p:val>
                            <p:fltVal val="1"/>
                          </p:val>
                        </p:tav>
                      </p:tavLst>
                    </p:anim>
                    <p:anim calcmode="lin" valueType="num">
                      <p:cBhvr>
                        <p:cTn dur="1000" fill="hold"/>
                        <p:tgtEl>
                          <p:spTgt spid="33"/>
                        </p:tgtEl>
                        <p:attrNameLst>
                          <p:attrName>ppt_h</p:attrName>
                        </p:attrNameLst>
                      </p:cBhvr>
                      <p:tavLst>
                        <p:tav tm="0">
                          <p:val>
                            <p:strVal val="#ppt_h"/>
                          </p:val>
                        </p:tav>
                        <p:tav tm="100000">
                          <p:val>
                            <p:strVal val="#ppt_h"/>
                          </p:val>
                        </p:tav>
                      </p:tavLst>
                    </p:anim>
                  </p:childTnLst>
                </p:cTn>
              </p:par>
            </p:tnLst>
          </p:tmpl>
        </p:tmplLst>
      </p:bldP>
      <p:bldP spid="34" grpId="0" build="p">
        <p:tmplLst>
          <p:tmpl lvl="1">
            <p:tnLst>
              <p:par>
                <p:cTn presetID="2" presetClass="entr" presetSubtype="1"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P spid="34" grpId="1" build="p">
        <p:tmplLst>
          <p:tmpl lvl="1">
            <p:tnLst>
              <p:par>
                <p:cTn presetID="45"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1000"/>
                        <p:tgtEl>
                          <p:spTgt spid="34"/>
                        </p:tgtEl>
                      </p:cBhvr>
                    </p:animEffect>
                    <p:anim calcmode="lin" valueType="num">
                      <p:cBhvr>
                        <p:cTn dur="1000" fill="hold"/>
                        <p:tgtEl>
                          <p:spTgt spid="34"/>
                        </p:tgtEl>
                        <p:attrNameLst>
                          <p:attrName>ppt_w</p:attrName>
                        </p:attrNameLst>
                      </p:cBhvr>
                      <p:tavLst>
                        <p:tav tm="0" fmla="#ppt_w*sin(2.5*pi*$)">
                          <p:val>
                            <p:fltVal val="0"/>
                          </p:val>
                        </p:tav>
                        <p:tav tm="100000">
                          <p:val>
                            <p:fltVal val="1"/>
                          </p:val>
                        </p:tav>
                      </p:tavLst>
                    </p:anim>
                    <p:anim calcmode="lin" valueType="num">
                      <p:cBhvr>
                        <p:cTn dur="1000" fill="hold"/>
                        <p:tgtEl>
                          <p:spTgt spid="34"/>
                        </p:tgtEl>
                        <p:attrNameLst>
                          <p:attrName>ppt_h</p:attrName>
                        </p:attrNameLst>
                      </p:cBhvr>
                      <p:tavLst>
                        <p:tav tm="0">
                          <p:val>
                            <p:strVal val="#ppt_h"/>
                          </p:val>
                        </p:tav>
                        <p:tav tm="100000">
                          <p:val>
                            <p:strVal val="#ppt_h"/>
                          </p:val>
                        </p:tav>
                      </p:tavLst>
                    </p:anim>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1000" fill="hold"/>
                        <p:tgtEl>
                          <p:spTgt spid="35"/>
                        </p:tgtEl>
                        <p:attrNameLst>
                          <p:attrName>ppt_x</p:attrName>
                        </p:attrNameLst>
                      </p:cBhvr>
                      <p:tavLst>
                        <p:tav tm="0">
                          <p:val>
                            <p:strVal val="#ppt_x"/>
                          </p:val>
                        </p:tav>
                        <p:tav tm="100000">
                          <p:val>
                            <p:strVal val="#ppt_x"/>
                          </p:val>
                        </p:tav>
                      </p:tavLst>
                    </p:anim>
                    <p:anim calcmode="lin" valueType="num">
                      <p:cBhvr additive="base">
                        <p:cTn dur="1000" fill="hold"/>
                        <p:tgtEl>
                          <p:spTgt spid="35"/>
                        </p:tgtEl>
                        <p:attrNameLst>
                          <p:attrName>ppt_y</p:attrName>
                        </p:attrNameLst>
                      </p:cBhvr>
                      <p:tavLst>
                        <p:tav tm="0">
                          <p:val>
                            <p:strVal val="0-#ppt_h/2"/>
                          </p:val>
                        </p:tav>
                        <p:tav tm="100000">
                          <p:val>
                            <p:strVal val="#ppt_y"/>
                          </p:val>
                        </p:tav>
                      </p:tavLst>
                    </p:anim>
                  </p:childTnLst>
                </p:cTn>
              </p:par>
            </p:tnLst>
          </p:tmpl>
        </p:tmplLst>
      </p:bldP>
      <p:bldP spid="35" grpId="1" build="p">
        <p:tmplLst>
          <p:tmpl lvl="1">
            <p:tnLst>
              <p:par>
                <p:cTn presetID="45"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1000"/>
                        <p:tgtEl>
                          <p:spTgt spid="35"/>
                        </p:tgtEl>
                      </p:cBhvr>
                    </p:animEffect>
                    <p:anim calcmode="lin" valueType="num">
                      <p:cBhvr>
                        <p:cTn dur="1000" fill="hold"/>
                        <p:tgtEl>
                          <p:spTgt spid="35"/>
                        </p:tgtEl>
                        <p:attrNameLst>
                          <p:attrName>ppt_w</p:attrName>
                        </p:attrNameLst>
                      </p:cBhvr>
                      <p:tavLst>
                        <p:tav tm="0" fmla="#ppt_w*sin(2.5*pi*$)">
                          <p:val>
                            <p:fltVal val="0"/>
                          </p:val>
                        </p:tav>
                        <p:tav tm="100000">
                          <p:val>
                            <p:fltVal val="1"/>
                          </p:val>
                        </p:tav>
                      </p:tavLst>
                    </p:anim>
                    <p:anim calcmode="lin" valueType="num">
                      <p:cBhvr>
                        <p:cTn dur="1000" fill="hold"/>
                        <p:tgtEl>
                          <p:spTgt spid="35"/>
                        </p:tgtEl>
                        <p:attrNameLst>
                          <p:attrName>ppt_h</p:attrName>
                        </p:attrNameLst>
                      </p:cBhvr>
                      <p:tavLst>
                        <p:tav tm="0">
                          <p:val>
                            <p:strVal val="#ppt_h"/>
                          </p:val>
                        </p:tav>
                        <p:tav tm="100000">
                          <p:val>
                            <p:strVal val="#ppt_h"/>
                          </p:val>
                        </p:tav>
                      </p:tavLst>
                    </p:anim>
                  </p:childTnLst>
                </p:cTn>
              </p:par>
            </p:tnLst>
          </p:tmpl>
        </p:tmplLst>
      </p:bldP>
      <p:bldP spid="36" grpId="0" build="p">
        <p:tmplLst>
          <p:tmpl lvl="1">
            <p:tnLst>
              <p:par>
                <p:cTn presetID="2" presetClass="entr" presetSubtype="1"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ppt_x"/>
                          </p:val>
                        </p:tav>
                        <p:tav tm="100000">
                          <p:val>
                            <p:strVal val="#ppt_x"/>
                          </p:val>
                        </p:tav>
                      </p:tavLst>
                    </p:anim>
                    <p:anim calcmode="lin" valueType="num">
                      <p:cBhvr additive="base">
                        <p:cTn dur="1000" fill="hold"/>
                        <p:tgtEl>
                          <p:spTgt spid="36"/>
                        </p:tgtEl>
                        <p:attrNameLst>
                          <p:attrName>ppt_y</p:attrName>
                        </p:attrNameLst>
                      </p:cBhvr>
                      <p:tavLst>
                        <p:tav tm="0">
                          <p:val>
                            <p:strVal val="0-#ppt_h/2"/>
                          </p:val>
                        </p:tav>
                        <p:tav tm="100000">
                          <p:val>
                            <p:strVal val="#ppt_y"/>
                          </p:val>
                        </p:tav>
                      </p:tavLst>
                    </p:anim>
                  </p:childTnLst>
                </p:cTn>
              </p:par>
            </p:tnLst>
          </p:tmpl>
        </p:tmplLst>
      </p:bldP>
      <p:bldP spid="36" grpId="1" build="p">
        <p:tmplLst>
          <p:tmpl lvl="1">
            <p:tnLst>
              <p:par>
                <p:cTn presetID="45"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1000"/>
                        <p:tgtEl>
                          <p:spTgt spid="36"/>
                        </p:tgtEl>
                      </p:cBhvr>
                    </p:animEffect>
                    <p:anim calcmode="lin" valueType="num">
                      <p:cBhvr>
                        <p:cTn dur="1000" fill="hold"/>
                        <p:tgtEl>
                          <p:spTgt spid="36"/>
                        </p:tgtEl>
                        <p:attrNameLst>
                          <p:attrName>ppt_w</p:attrName>
                        </p:attrNameLst>
                      </p:cBhvr>
                      <p:tavLst>
                        <p:tav tm="0" fmla="#ppt_w*sin(2.5*pi*$)">
                          <p:val>
                            <p:fltVal val="0"/>
                          </p:val>
                        </p:tav>
                        <p:tav tm="100000">
                          <p:val>
                            <p:fltVal val="1"/>
                          </p:val>
                        </p:tav>
                      </p:tavLst>
                    </p:anim>
                    <p:anim calcmode="lin" valueType="num">
                      <p:cBhvr>
                        <p:cTn dur="1000" fill="hold"/>
                        <p:tgtEl>
                          <p:spTgt spid="36"/>
                        </p:tgtEl>
                        <p:attrNameLst>
                          <p:attrName>ppt_h</p:attrName>
                        </p:attrNameLst>
                      </p:cBhvr>
                      <p:tavLst>
                        <p:tav tm="0">
                          <p:val>
                            <p:strVal val="#ppt_h"/>
                          </p:val>
                        </p:tav>
                        <p:tav tm="100000">
                          <p:val>
                            <p:strVal val="#ppt_h"/>
                          </p:val>
                        </p:tav>
                      </p:tavLst>
                    </p:anim>
                  </p:childTnLst>
                </p:cTn>
              </p:par>
            </p:tnLst>
          </p:tmpl>
        </p:tmplLst>
      </p:bldP>
      <p:bldP spid="37" grpId="0" build="p">
        <p:tmplLst>
          <p:tmpl lvl="1">
            <p:tnLst>
              <p:par>
                <p:cTn presetID="2" presetClass="entr" presetSubtype="1"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ppt_x"/>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5"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1000"/>
                        <p:tgtEl>
                          <p:spTgt spid="37"/>
                        </p:tgtEl>
                      </p:cBhvr>
                    </p:animEffect>
                    <p:anim calcmode="lin" valueType="num">
                      <p:cBhvr>
                        <p:cTn dur="1000" fill="hold"/>
                        <p:tgtEl>
                          <p:spTgt spid="37"/>
                        </p:tgtEl>
                        <p:attrNameLst>
                          <p:attrName>ppt_w</p:attrName>
                        </p:attrNameLst>
                      </p:cBhvr>
                      <p:tavLst>
                        <p:tav tm="0" fmla="#ppt_w*sin(2.5*pi*$)">
                          <p:val>
                            <p:fltVal val="0"/>
                          </p:val>
                        </p:tav>
                        <p:tav tm="100000">
                          <p:val>
                            <p:fltVal val="1"/>
                          </p:val>
                        </p:tav>
                      </p:tavLst>
                    </p:anim>
                    <p:anim calcmode="lin" valueType="num">
                      <p:cBhvr>
                        <p:cTn dur="1000" fill="hold"/>
                        <p:tgtEl>
                          <p:spTgt spid="37"/>
                        </p:tgtEl>
                        <p:attrNameLst>
                          <p:attrName>ppt_h</p:attrName>
                        </p:attrNameLst>
                      </p:cBhvr>
                      <p:tavLst>
                        <p:tav tm="0">
                          <p:val>
                            <p:strVal val="#ppt_h"/>
                          </p:val>
                        </p:tav>
                        <p:tav tm="100000">
                          <p:val>
                            <p:strVal val="#ppt_h"/>
                          </p:val>
                        </p:tav>
                      </p:tavLst>
                    </p:anim>
                  </p:childTnLst>
                </p:cTn>
              </p:par>
            </p:tnLst>
          </p:tmpl>
        </p:tmplLst>
      </p:bldP>
      <p:bldP spid="38" grpId="0" build="p">
        <p:tmplLst>
          <p:tmpl lvl="1">
            <p:tnLst>
              <p:par>
                <p:cTn presetID="2" presetClass="entr" presetSubtype="1"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ppt_x"/>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38" grpId="1" build="p">
        <p:tmplLst>
          <p:tmpl lvl="1">
            <p:tnLst>
              <p:par>
                <p:cTn presetID="45"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1000"/>
                        <p:tgtEl>
                          <p:spTgt spid="38"/>
                        </p:tgtEl>
                      </p:cBhvr>
                    </p:animEffect>
                    <p:anim calcmode="lin" valueType="num">
                      <p:cBhvr>
                        <p:cTn dur="1000" fill="hold"/>
                        <p:tgtEl>
                          <p:spTgt spid="38"/>
                        </p:tgtEl>
                        <p:attrNameLst>
                          <p:attrName>ppt_w</p:attrName>
                        </p:attrNameLst>
                      </p:cBhvr>
                      <p:tavLst>
                        <p:tav tm="0" fmla="#ppt_w*sin(2.5*pi*$)">
                          <p:val>
                            <p:fltVal val="0"/>
                          </p:val>
                        </p:tav>
                        <p:tav tm="100000">
                          <p:val>
                            <p:fltVal val="1"/>
                          </p:val>
                        </p:tav>
                      </p:tavLst>
                    </p:anim>
                    <p:anim calcmode="lin" valueType="num">
                      <p:cBhvr>
                        <p:cTn dur="1000" fill="hold"/>
                        <p:tgtEl>
                          <p:spTgt spid="38"/>
                        </p:tgtEl>
                        <p:attrNameLst>
                          <p:attrName>ppt_h</p:attrName>
                        </p:attrNameLst>
                      </p:cBhvr>
                      <p:tavLst>
                        <p:tav tm="0">
                          <p:val>
                            <p:strVal val="#ppt_h"/>
                          </p:val>
                        </p:tav>
                        <p:tav tm="100000">
                          <p:val>
                            <p:strVal val="#ppt_h"/>
                          </p:val>
                        </p:tav>
                      </p:tavLst>
                    </p:anim>
                  </p:childTnLst>
                </p:cTn>
              </p:par>
            </p:tnLst>
          </p:tmpl>
        </p:tmplLst>
      </p:bldP>
      <p:bldP spid="39" grpId="0" build="allAtOnce">
        <p:tmplLst>
          <p:tmpl lvl="1">
            <p:tnLst>
              <p:par>
                <p:cTn presetID="2" presetClass="entr" presetSubtype="4" decel="100000" fill="hold" nodeType="withEffect">
                  <p:stCondLst>
                    <p:cond delay="7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0" y="2814604"/>
            <a:ext cx="9664975" cy="3312368"/>
            <a:chOff x="0" y="2839244"/>
            <a:chExt cx="9664975" cy="3312368"/>
          </a:xfrm>
          <a:solidFill>
            <a:schemeClr val="accent3"/>
          </a:solidFill>
        </p:grpSpPr>
        <p:sp>
          <p:nvSpPr>
            <p:cNvPr id="5" name="正方形/長方形 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直角三角形 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4" name="グループ化 33"/>
          <p:cNvGrpSpPr/>
          <p:nvPr userDrawn="1"/>
        </p:nvGrpSpPr>
        <p:grpSpPr>
          <a:xfrm rot="10800000">
            <a:off x="8621438" y="3303070"/>
            <a:ext cx="9664975" cy="3312368"/>
            <a:chOff x="0" y="2839244"/>
            <a:chExt cx="9664975" cy="3312368"/>
          </a:xfrm>
          <a:solidFill>
            <a:schemeClr val="accent2"/>
          </a:solidFill>
        </p:grpSpPr>
        <p:sp>
          <p:nvSpPr>
            <p:cNvPr id="35" name="正方形/長方形 3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直角三角形 3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7" name="テキスト プレースホルダー 6"/>
          <p:cNvSpPr>
            <a:spLocks noGrp="1"/>
          </p:cNvSpPr>
          <p:nvPr>
            <p:ph type="body" sz="quarter" idx="27" hasCustomPrompt="1"/>
          </p:nvPr>
        </p:nvSpPr>
        <p:spPr>
          <a:xfrm>
            <a:off x="834889" y="3103641"/>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sp>
        <p:nvSpPr>
          <p:cNvPr id="38" name="テキスト プレースホルダー 6"/>
          <p:cNvSpPr>
            <a:spLocks noGrp="1"/>
          </p:cNvSpPr>
          <p:nvPr>
            <p:ph type="body" sz="quarter" idx="28" hasCustomPrompt="1"/>
          </p:nvPr>
        </p:nvSpPr>
        <p:spPr>
          <a:xfrm>
            <a:off x="10065028" y="3605358"/>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grpSp>
        <p:nvGrpSpPr>
          <p:cNvPr id="11" name="グループ化 10"/>
          <p:cNvGrpSpPr/>
          <p:nvPr userDrawn="1"/>
        </p:nvGrpSpPr>
        <p:grpSpPr>
          <a:xfrm>
            <a:off x="0" y="6111441"/>
            <a:ext cx="9701241" cy="119030"/>
            <a:chOff x="0" y="6111441"/>
            <a:chExt cx="9701241" cy="119030"/>
          </a:xfrm>
          <a:solidFill>
            <a:schemeClr val="accent3">
              <a:lumMod val="60000"/>
              <a:lumOff val="40000"/>
            </a:schemeClr>
          </a:solidFill>
        </p:grpSpPr>
        <p:sp>
          <p:nvSpPr>
            <p:cNvPr id="40" name="正方形/長方形 39"/>
            <p:cNvSpPr/>
            <p:nvPr userDrawn="1"/>
          </p:nvSpPr>
          <p:spPr>
            <a:xfrm>
              <a:off x="0" y="6126973"/>
              <a:ext cx="9657281" cy="10349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
          <p:nvSpPr>
            <p:cNvPr id="41" name="直角三角形 40"/>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grpSp>
      <p:grpSp>
        <p:nvGrpSpPr>
          <p:cNvPr id="42" name="グループ化 41"/>
          <p:cNvGrpSpPr/>
          <p:nvPr userDrawn="1"/>
        </p:nvGrpSpPr>
        <p:grpSpPr>
          <a:xfrm rot="10800000">
            <a:off x="8581997" y="3199915"/>
            <a:ext cx="9704415" cy="119030"/>
            <a:chOff x="-3174" y="6111441"/>
            <a:chExt cx="9704415" cy="119030"/>
          </a:xfrm>
          <a:solidFill>
            <a:schemeClr val="accent2">
              <a:lumMod val="60000"/>
              <a:lumOff val="40000"/>
            </a:schemeClr>
          </a:solidFill>
        </p:grpSpPr>
        <p:sp>
          <p:nvSpPr>
            <p:cNvPr id="43" name="正方形/長方形 42"/>
            <p:cNvSpPr/>
            <p:nvPr userDrawn="1"/>
          </p:nvSpPr>
          <p:spPr>
            <a:xfrm>
              <a:off x="-3174" y="6111441"/>
              <a:ext cx="9660456" cy="119030"/>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直角三角形 43"/>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45" name="テキスト プレースホルダー 6"/>
          <p:cNvSpPr>
            <a:spLocks noGrp="1"/>
          </p:cNvSpPr>
          <p:nvPr>
            <p:ph type="body" sz="quarter" idx="14" hasCustomPrompt="1"/>
          </p:nvPr>
        </p:nvSpPr>
        <p:spPr>
          <a:xfrm>
            <a:off x="829466" y="6348582"/>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9" hasCustomPrompt="1"/>
          </p:nvPr>
        </p:nvSpPr>
        <p:spPr>
          <a:xfrm>
            <a:off x="10054379" y="6729738"/>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355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1000" fill="hold"/>
                                        <p:tgtEl>
                                          <p:spTgt spid="34"/>
                                        </p:tgtEl>
                                        <p:attrNameLst>
                                          <p:attrName>ppt_x</p:attrName>
                                        </p:attrNameLst>
                                      </p:cBhvr>
                                      <p:tavLst>
                                        <p:tav tm="0">
                                          <p:val>
                                            <p:strVal val="#ppt_x"/>
                                          </p:val>
                                        </p:tav>
                                        <p:tav tm="100000">
                                          <p:val>
                                            <p:strVal val="#ppt_x"/>
                                          </p:val>
                                        </p:tav>
                                      </p:tavLst>
                                    </p:anim>
                                    <p:anim calcmode="lin" valueType="num">
                                      <p:cBhvr additive="base">
                                        <p:cTn id="24" dur="10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1000" fill="hold"/>
                                        <p:tgtEl>
                                          <p:spTgt spid="42"/>
                                        </p:tgtEl>
                                        <p:attrNameLst>
                                          <p:attrName>ppt_x</p:attrName>
                                        </p:attrNameLst>
                                      </p:cBhvr>
                                      <p:tavLst>
                                        <p:tav tm="0">
                                          <p:val>
                                            <p:strVal val="#ppt_x"/>
                                          </p:val>
                                        </p:tav>
                                        <p:tav tm="100000">
                                          <p:val>
                                            <p:strVal val="#ppt_x"/>
                                          </p:val>
                                        </p:tav>
                                      </p:tavLst>
                                    </p:anim>
                                    <p:anim calcmode="lin" valueType="num">
                                      <p:cBhvr additive="base">
                                        <p:cTn id="28" dur="10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9" decel="100000" fill="hold" grpId="0" nodeType="withEffect">
                                  <p:stCondLst>
                                    <p:cond delay="0"/>
                                  </p:stCondLst>
                                  <p:iterate type="wd">
                                    <p:tmPct val="10000"/>
                                  </p:iterate>
                                  <p:childTnLst>
                                    <p:set>
                                      <p:cBhvr>
                                        <p:cTn id="30" dur="1" fill="hold">
                                          <p:stCondLst>
                                            <p:cond delay="0"/>
                                          </p:stCondLst>
                                        </p:cTn>
                                        <p:tgtEl>
                                          <p:spTgt spid="37">
                                            <p:txEl>
                                              <p:pRg st="0" end="0"/>
                                            </p:txEl>
                                          </p:spTgt>
                                        </p:tgtEl>
                                        <p:attrNameLst>
                                          <p:attrName>style.visibility</p:attrName>
                                        </p:attrNameLst>
                                      </p:cBhvr>
                                      <p:to>
                                        <p:strVal val="visible"/>
                                      </p:to>
                                    </p:set>
                                    <p:anim calcmode="lin" valueType="num">
                                      <p:cBhvr additive="base">
                                        <p:cTn id="31" dur="10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8" decel="100000" fill="hold" grpId="0" nodeType="withEffect">
                                  <p:stCondLst>
                                    <p:cond delay="250"/>
                                  </p:stCondLst>
                                  <p:childTnLst>
                                    <p:set>
                                      <p:cBhvr>
                                        <p:cTn id="34" dur="1" fill="hold">
                                          <p:stCondLst>
                                            <p:cond delay="0"/>
                                          </p:stCondLst>
                                        </p:cTn>
                                        <p:tgtEl>
                                          <p:spTgt spid="45">
                                            <p:txEl>
                                              <p:pRg st="0" end="0"/>
                                            </p:txEl>
                                          </p:spTgt>
                                        </p:tgtEl>
                                        <p:attrNameLst>
                                          <p:attrName>style.visibility</p:attrName>
                                        </p:attrNameLst>
                                      </p:cBhvr>
                                      <p:to>
                                        <p:strVal val="visible"/>
                                      </p:to>
                                    </p:set>
                                    <p:anim calcmode="lin" valueType="num">
                                      <p:cBhvr additive="base">
                                        <p:cTn id="35"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45">
                                            <p:txEl>
                                              <p:pRg st="0" end="0"/>
                                            </p:txEl>
                                          </p:spTgt>
                                        </p:tgtEl>
                                        <p:attrNameLst>
                                          <p:attrName>ppt_y</p:attrName>
                                        </p:attrNameLst>
                                      </p:cBhvr>
                                      <p:tavLst>
                                        <p:tav tm="0">
                                          <p:val>
                                            <p:strVal val="#ppt_y"/>
                                          </p:val>
                                        </p:tav>
                                        <p:tav tm="100000">
                                          <p:val>
                                            <p:strVal val="#ppt_y"/>
                                          </p:val>
                                        </p:tav>
                                      </p:tavLst>
                                    </p:anim>
                                  </p:childTnLst>
                                </p:cTn>
                              </p:par>
                              <p:par>
                                <p:cTn id="37" presetID="10" presetClass="entr" presetSubtype="0" fill="hold" grpId="1" nodeType="withEffect">
                                  <p:stCondLst>
                                    <p:cond delay="250"/>
                                  </p:stCondLst>
                                  <p:childTnLst>
                                    <p:set>
                                      <p:cBhvr>
                                        <p:cTn id="38" dur="1" fill="hold">
                                          <p:stCondLst>
                                            <p:cond delay="0"/>
                                          </p:stCondLst>
                                        </p:cTn>
                                        <p:tgtEl>
                                          <p:spTgt spid="45">
                                            <p:txEl>
                                              <p:pRg st="0" end="0"/>
                                            </p:txEl>
                                          </p:spTgt>
                                        </p:tgtEl>
                                        <p:attrNameLst>
                                          <p:attrName>style.visibility</p:attrName>
                                        </p:attrNameLst>
                                      </p:cBhvr>
                                      <p:to>
                                        <p:strVal val="visible"/>
                                      </p:to>
                                    </p:set>
                                    <p:animEffect transition="in" filter="fade">
                                      <p:cBhvr>
                                        <p:cTn id="39" dur="1000"/>
                                        <p:tgtEl>
                                          <p:spTgt spid="45">
                                            <p:txEl>
                                              <p:pRg st="0" end="0"/>
                                            </p:txEl>
                                          </p:spTgt>
                                        </p:tgtEl>
                                      </p:cBhvr>
                                    </p:animEffect>
                                  </p:childTnLst>
                                </p:cTn>
                              </p:par>
                              <p:par>
                                <p:cTn id="40" presetID="2" presetClass="entr" presetSubtype="3" decel="100000" fill="hold" grpId="0" nodeType="withEffect">
                                  <p:stCondLst>
                                    <p:cond delay="0"/>
                                  </p:stCondLst>
                                  <p:iterate type="wd">
                                    <p:tmPct val="10000"/>
                                  </p:iterate>
                                  <p:childTnLst>
                                    <p:set>
                                      <p:cBhvr>
                                        <p:cTn id="41" dur="1" fill="hold">
                                          <p:stCondLst>
                                            <p:cond delay="0"/>
                                          </p:stCondLst>
                                        </p:cTn>
                                        <p:tgtEl>
                                          <p:spTgt spid="38">
                                            <p:txEl>
                                              <p:pRg st="0" end="0"/>
                                            </p:txEl>
                                          </p:spTgt>
                                        </p:tgtEl>
                                        <p:attrNameLst>
                                          <p:attrName>style.visibility</p:attrName>
                                        </p:attrNameLst>
                                      </p:cBhvr>
                                      <p:to>
                                        <p:strVal val="visible"/>
                                      </p:to>
                                    </p:set>
                                    <p:anim calcmode="lin" valueType="num">
                                      <p:cBhvr additive="base">
                                        <p:cTn id="42" dur="10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43"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44" presetID="10" presetClass="entr" presetSubtype="0" fill="hold" grpId="1" nodeType="withEffect">
                                  <p:stCondLst>
                                    <p:cond delay="500"/>
                                  </p:stCondLst>
                                  <p:childTnLst>
                                    <p:set>
                                      <p:cBhvr>
                                        <p:cTn id="45" dur="1" fill="hold">
                                          <p:stCondLst>
                                            <p:cond delay="0"/>
                                          </p:stCondLst>
                                        </p:cTn>
                                        <p:tgtEl>
                                          <p:spTgt spid="46">
                                            <p:txEl>
                                              <p:pRg st="0" end="0"/>
                                            </p:txEl>
                                          </p:spTgt>
                                        </p:tgtEl>
                                        <p:attrNameLst>
                                          <p:attrName>style.visibility</p:attrName>
                                        </p:attrNameLst>
                                      </p:cBhvr>
                                      <p:to>
                                        <p:strVal val="visible"/>
                                      </p:to>
                                    </p:set>
                                    <p:animEffect transition="in" filter="fade">
                                      <p:cBhvr>
                                        <p:cTn id="46" dur="1000"/>
                                        <p:tgtEl>
                                          <p:spTgt spid="46">
                                            <p:txEl>
                                              <p:pRg st="0" end="0"/>
                                            </p:txEl>
                                          </p:spTgt>
                                        </p:tgtEl>
                                      </p:cBhvr>
                                    </p:animEffect>
                                  </p:childTnLst>
                                </p:cTn>
                              </p:par>
                              <p:par>
                                <p:cTn id="47" presetID="2" presetClass="entr" presetSubtype="2" decel="100000" fill="hold" grpId="0" nodeType="withEffect">
                                  <p:stCondLst>
                                    <p:cond delay="500"/>
                                  </p:stCondLst>
                                  <p:childTnLst>
                                    <p:set>
                                      <p:cBhvr>
                                        <p:cTn id="48" dur="1" fill="hold">
                                          <p:stCondLst>
                                            <p:cond delay="0"/>
                                          </p:stCondLst>
                                        </p:cTn>
                                        <p:tgtEl>
                                          <p:spTgt spid="46">
                                            <p:txEl>
                                              <p:pRg st="0" end="0"/>
                                            </p:txEl>
                                          </p:spTgt>
                                        </p:tgtEl>
                                        <p:attrNameLst>
                                          <p:attrName>style.visibility</p:attrName>
                                        </p:attrNameLst>
                                      </p:cBhvr>
                                      <p:to>
                                        <p:strVal val="visible"/>
                                      </p:to>
                                    </p:set>
                                    <p:anim calcmode="lin" valueType="num">
                                      <p:cBhvr additive="base">
                                        <p:cTn id="49"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4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7"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0-#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1+#ppt_w/2"/>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ppt_y"/>
                          </p:val>
                        </p:tav>
                        <p:tav tm="100000">
                          <p:val>
                            <p:strVal val="#ppt_y"/>
                          </p:val>
                        </p:tav>
                      </p:tavLst>
                    </p:anim>
                  </p:childTnLst>
                </p:cTn>
              </p:par>
            </p:tnLst>
          </p:tmpl>
        </p:tmplLst>
      </p:bldP>
      <p:bldP spid="45" grpId="1" build="p">
        <p:tmplLst>
          <p:tmpl lvl="1">
            <p:tnLst>
              <p:par>
                <p:cTn presetID="10" presetClass="entr" presetSubtype="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Effect transition="in" filter="fade">
                      <p:cBhvr>
                        <p:cTn dur="1000"/>
                        <p:tgtEl>
                          <p:spTgt spid="45"/>
                        </p:tgtEl>
                      </p:cBhvr>
                    </p:animEffect>
                  </p:childTnLst>
                </p:cTn>
              </p:par>
            </p:tnLst>
          </p:tmpl>
        </p:tmplLst>
      </p:bldP>
      <p:bldP spid="46" grpId="0" build="p">
        <p:tmplLst>
          <p:tmpl lvl="1">
            <p:tnLst>
              <p:par>
                <p:cTn presetID="2" presetClass="entr" presetSubtype="2" decel="10000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10" presetClass="entr" presetSubtype="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82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7798236" y="3354576"/>
            <a:ext cx="2688353" cy="4554631"/>
            <a:chOff x="7305638" y="3002101"/>
            <a:chExt cx="2688353" cy="4554631"/>
          </a:xfrm>
        </p:grpSpPr>
        <p:grpSp>
          <p:nvGrpSpPr>
            <p:cNvPr id="10" name="グループ化 9"/>
            <p:cNvGrpSpPr/>
            <p:nvPr userDrawn="1"/>
          </p:nvGrpSpPr>
          <p:grpSpPr>
            <a:xfrm>
              <a:off x="8267831" y="5345989"/>
              <a:ext cx="763508" cy="2210743"/>
              <a:chOff x="8267831" y="5345989"/>
              <a:chExt cx="763508" cy="2210743"/>
            </a:xfrm>
          </p:grpSpPr>
          <p:sp>
            <p:nvSpPr>
              <p:cNvPr id="34" name="円/楕円 33"/>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userDrawn="1"/>
          </p:nvGrpSpPr>
          <p:grpSpPr>
            <a:xfrm flipH="1">
              <a:off x="8650044" y="5266273"/>
              <a:ext cx="1343947" cy="1366912"/>
              <a:chOff x="7305639" y="5547570"/>
              <a:chExt cx="1343947" cy="1366912"/>
            </a:xfrm>
            <a:solidFill>
              <a:schemeClr val="accent2">
                <a:lumMod val="50000"/>
              </a:schemeClr>
            </a:solidFill>
          </p:grpSpPr>
          <p:sp>
            <p:nvSpPr>
              <p:cNvPr id="30" name="直角三角形 29"/>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userDrawn="1"/>
          </p:nvGrpSpPr>
          <p:grpSpPr>
            <a:xfrm>
              <a:off x="7305638" y="5266273"/>
              <a:ext cx="1343947" cy="1366912"/>
              <a:chOff x="7305639" y="5547570"/>
              <a:chExt cx="1343947" cy="1366912"/>
            </a:xfrm>
            <a:solidFill>
              <a:schemeClr val="accent2">
                <a:lumMod val="50000"/>
              </a:schemeClr>
            </a:solidFill>
          </p:grpSpPr>
          <p:sp>
            <p:nvSpPr>
              <p:cNvPr id="26" name="直角三角形 25"/>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7665303" y="3002101"/>
              <a:ext cx="1969480" cy="3253919"/>
              <a:chOff x="7665303" y="3002101"/>
              <a:chExt cx="1969480" cy="3253919"/>
            </a:xfrm>
          </p:grpSpPr>
          <p:sp>
            <p:nvSpPr>
              <p:cNvPr id="24"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7830833" y="3002102"/>
              <a:ext cx="1639326" cy="1035326"/>
              <a:chOff x="7830833" y="3002102"/>
              <a:chExt cx="1639326" cy="1035326"/>
            </a:xfrm>
          </p:grpSpPr>
          <p:sp>
            <p:nvSpPr>
              <p:cNvPr id="22"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a:off x="8239071" y="3682019"/>
              <a:ext cx="821030" cy="821030"/>
              <a:chOff x="11914174" y="3199309"/>
              <a:chExt cx="990518" cy="990518"/>
            </a:xfrm>
          </p:grpSpPr>
          <p:sp>
            <p:nvSpPr>
              <p:cNvPr id="20" name="円/楕円 19"/>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p:cNvGrpSpPr/>
            <p:nvPr userDrawn="1"/>
          </p:nvGrpSpPr>
          <p:grpSpPr>
            <a:xfrm>
              <a:off x="8562396" y="5264781"/>
              <a:ext cx="174376" cy="1354190"/>
              <a:chOff x="8562396" y="5264781"/>
              <a:chExt cx="174376" cy="1354190"/>
            </a:xfrm>
          </p:grpSpPr>
          <p:sp>
            <p:nvSpPr>
              <p:cNvPr id="18"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61161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129137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265226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01315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537404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673493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1" name="円/楕円 10"/>
          <p:cNvSpPr/>
          <p:nvPr userDrawn="1"/>
        </p:nvSpPr>
        <p:spPr>
          <a:xfrm>
            <a:off x="8135094" y="809582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dirty="0"/>
          </a:p>
        </p:txBody>
      </p:sp>
      <p:sp>
        <p:nvSpPr>
          <p:cNvPr id="12" name="テキスト プレースホルダー 6"/>
          <p:cNvSpPr>
            <a:spLocks noGrp="1"/>
          </p:cNvSpPr>
          <p:nvPr>
            <p:ph type="body" sz="quarter" idx="15" hasCustomPrompt="1"/>
          </p:nvPr>
        </p:nvSpPr>
        <p:spPr>
          <a:xfrm>
            <a:off x="9000327" y="1039044"/>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175912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9000327" y="7852184"/>
            <a:ext cx="8279783" cy="936104"/>
          </a:xfrm>
        </p:spPr>
        <p:txBody>
          <a:bodyPr anchor="b">
            <a:normAutofit/>
          </a:bodyPr>
          <a:lstStyle>
            <a:lvl1pPr algn="l">
              <a:defRPr sz="36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9000327" y="857226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2401672"/>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3121752"/>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3764300"/>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4484380"/>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5126928"/>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5847008"/>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6489556"/>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7209636"/>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216592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4750"/>
                            </p:stCondLst>
                            <p:childTnLst>
                              <p:par>
                                <p:cTn id="79" presetID="2" presetClass="entr" presetSubtype="1" decel="100000" fill="hold" grpId="0" nodeType="afterEffect">
                                  <p:stCondLst>
                                    <p:cond delay="25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25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additive="base">
                                        <p:cTn id="8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87" presetID="2" presetClass="entr" presetSubtype="2" decel="100000" fill="hold" grpId="0" nodeType="withEffect">
                                  <p:stCondLst>
                                    <p:cond delay="250"/>
                                  </p:stCondLst>
                                  <p:childTnLst>
                                    <p:set>
                                      <p:cBhvr>
                                        <p:cTn id="88" dur="1" fill="hold">
                                          <p:stCondLst>
                                            <p:cond delay="0"/>
                                          </p:stCondLst>
                                        </p:cTn>
                                        <p:tgtEl>
                                          <p:spTgt spid="15">
                                            <p:txEl>
                                              <p:pRg st="0" end="0"/>
                                            </p:txEl>
                                          </p:spTgt>
                                        </p:tgtEl>
                                        <p:attrNameLst>
                                          <p:attrName>style.visibility</p:attrName>
                                        </p:attrNameLst>
                                      </p:cBhvr>
                                      <p:to>
                                        <p:strVal val="visible"/>
                                      </p:to>
                                    </p:set>
                                    <p:anim calcmode="lin" valueType="num">
                                      <p:cBhvr additive="base">
                                        <p:cTn id="8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1"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build="p">
        <p:tmplLst>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219093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355182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912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627360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2" name="テキスト プレースホルダー 6"/>
          <p:cNvSpPr>
            <a:spLocks noGrp="1"/>
          </p:cNvSpPr>
          <p:nvPr>
            <p:ph type="body" sz="quarter" idx="15" hasCustomPrompt="1"/>
          </p:nvPr>
        </p:nvSpPr>
        <p:spPr>
          <a:xfrm>
            <a:off x="9000327" y="193860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2658681"/>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330122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4021309"/>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466385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5383937"/>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602648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6746565"/>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8109193"/>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41288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正方形/長方形 4"/>
          <p:cNvSpPr/>
          <p:nvPr userDrawn="1"/>
        </p:nvSpPr>
        <p:spPr>
          <a:xfrm>
            <a:off x="-1" y="0"/>
            <a:ext cx="18286413" cy="3343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884800" y="928167"/>
            <a:ext cx="16516812" cy="1702991"/>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円/楕円 6"/>
          <p:cNvSpPr/>
          <p:nvPr userDrawn="1"/>
        </p:nvSpPr>
        <p:spPr>
          <a:xfrm>
            <a:off x="712297" y="4279404"/>
            <a:ext cx="3672408" cy="3672408"/>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3687664" y="4393537"/>
            <a:ext cx="886695" cy="8866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9" name="テキスト プレースホルダー 6"/>
          <p:cNvSpPr>
            <a:spLocks noGrp="1"/>
          </p:cNvSpPr>
          <p:nvPr>
            <p:ph type="body" sz="quarter" idx="15" hasCustomPrompt="1"/>
          </p:nvPr>
        </p:nvSpPr>
        <p:spPr>
          <a:xfrm>
            <a:off x="819175" y="5439916"/>
            <a:ext cx="3458653" cy="936104"/>
          </a:xfrm>
        </p:spPr>
        <p:txBody>
          <a:bodyPr anchor="b">
            <a:normAutofit/>
          </a:bodyPr>
          <a:lstStyle>
            <a:lvl1pPr algn="ctr">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 name="テキスト プレースホルダー 6"/>
          <p:cNvSpPr>
            <a:spLocks noGrp="1"/>
          </p:cNvSpPr>
          <p:nvPr>
            <p:ph type="body" sz="quarter" idx="16" hasCustomPrompt="1"/>
          </p:nvPr>
        </p:nvSpPr>
        <p:spPr>
          <a:xfrm>
            <a:off x="819175"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1" name="山形 10"/>
          <p:cNvSpPr/>
          <p:nvPr userDrawn="1"/>
        </p:nvSpPr>
        <p:spPr>
          <a:xfrm>
            <a:off x="453469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円/楕円 11"/>
          <p:cNvSpPr/>
          <p:nvPr userDrawn="1"/>
        </p:nvSpPr>
        <p:spPr>
          <a:xfrm>
            <a:off x="5038750" y="4279404"/>
            <a:ext cx="3672408" cy="3672408"/>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8014117" y="4393537"/>
            <a:ext cx="886695" cy="886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4" name="テキスト プレースホルダー 6"/>
          <p:cNvSpPr>
            <a:spLocks noGrp="1"/>
          </p:cNvSpPr>
          <p:nvPr>
            <p:ph type="body" sz="quarter" idx="17" hasCustomPrompt="1"/>
          </p:nvPr>
        </p:nvSpPr>
        <p:spPr>
          <a:xfrm>
            <a:off x="5145628" y="5439916"/>
            <a:ext cx="3458653" cy="936104"/>
          </a:xfrm>
        </p:spPr>
        <p:txBody>
          <a:bodyPr anchor="b">
            <a:normAutofit/>
          </a:bodyPr>
          <a:lstStyle>
            <a:lvl1pPr algn="ctr">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514562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6" name="山形 15"/>
          <p:cNvSpPr/>
          <p:nvPr userDrawn="1"/>
        </p:nvSpPr>
        <p:spPr>
          <a:xfrm>
            <a:off x="885517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楕円 16"/>
          <p:cNvSpPr/>
          <p:nvPr userDrawn="1"/>
        </p:nvSpPr>
        <p:spPr>
          <a:xfrm>
            <a:off x="9359230" y="4279404"/>
            <a:ext cx="3672408" cy="36724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2334597" y="4393537"/>
            <a:ext cx="886695" cy="886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9" name="テキスト プレースホルダー 6"/>
          <p:cNvSpPr>
            <a:spLocks noGrp="1"/>
          </p:cNvSpPr>
          <p:nvPr>
            <p:ph type="body" sz="quarter" idx="19" hasCustomPrompt="1"/>
          </p:nvPr>
        </p:nvSpPr>
        <p:spPr>
          <a:xfrm>
            <a:off x="9466108" y="5439916"/>
            <a:ext cx="3458653" cy="936104"/>
          </a:xfrm>
        </p:spPr>
        <p:txBody>
          <a:bodyPr anchor="b">
            <a:normAutofit/>
          </a:bodyPr>
          <a:lstStyle>
            <a:lvl1pPr algn="ctr">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0" hasCustomPrompt="1"/>
          </p:nvPr>
        </p:nvSpPr>
        <p:spPr>
          <a:xfrm>
            <a:off x="946610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1" name="山形 20"/>
          <p:cNvSpPr/>
          <p:nvPr userDrawn="1"/>
        </p:nvSpPr>
        <p:spPr>
          <a:xfrm>
            <a:off x="13181627"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円/楕円 21"/>
          <p:cNvSpPr/>
          <p:nvPr userDrawn="1"/>
        </p:nvSpPr>
        <p:spPr>
          <a:xfrm>
            <a:off x="13685683" y="4279404"/>
            <a:ext cx="3672408" cy="3672408"/>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6661050" y="4393537"/>
            <a:ext cx="886695" cy="886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24" name="テキスト プレースホルダー 6"/>
          <p:cNvSpPr>
            <a:spLocks noGrp="1"/>
          </p:cNvSpPr>
          <p:nvPr>
            <p:ph type="body" sz="quarter" idx="21" hasCustomPrompt="1"/>
          </p:nvPr>
        </p:nvSpPr>
        <p:spPr>
          <a:xfrm>
            <a:off x="13792561" y="5439916"/>
            <a:ext cx="3458653" cy="936104"/>
          </a:xfrm>
        </p:spPr>
        <p:txBody>
          <a:bodyPr anchor="b">
            <a:normAutofit/>
          </a:bodyPr>
          <a:lstStyle>
            <a:lvl1pPr algn="ctr">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13792561"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244935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100000" fill="hold" grpId="0" nodeType="after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200"/>
                            </p:stCondLst>
                            <p:childTnLst>
                              <p:par>
                                <p:cTn id="31" presetID="2" presetClass="entr" presetSubtype="8" decel="10000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2950"/>
                            </p:stCondLst>
                            <p:childTnLst>
                              <p:par>
                                <p:cTn id="36" presetID="2" presetClass="entr" presetSubtype="8" decel="100000" fill="hold" grpId="0" nodeType="afterEffect">
                                  <p:stCondLst>
                                    <p:cond delay="10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6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6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0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6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3" dur="600" fill="hold"/>
                                        <p:tgtEl>
                                          <p:spTgt spid="15">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600" fill="hold"/>
                                        <p:tgtEl>
                                          <p:spTgt spid="12"/>
                                        </p:tgtEl>
                                        <p:attrNameLst>
                                          <p:attrName>ppt_x</p:attrName>
                                        </p:attrNameLst>
                                      </p:cBhvr>
                                      <p:tavLst>
                                        <p:tav tm="0">
                                          <p:val>
                                            <p:strVal val="0-#ppt_w/2"/>
                                          </p:val>
                                        </p:tav>
                                        <p:tav tm="100000">
                                          <p:val>
                                            <p:strVal val="#ppt_x"/>
                                          </p:val>
                                        </p:tav>
                                      </p:tavLst>
                                    </p:anim>
                                    <p:anim calcmode="lin" valueType="num">
                                      <p:cBhvr additive="base">
                                        <p:cTn id="47" dur="600" fill="hold"/>
                                        <p:tgtEl>
                                          <p:spTgt spid="12"/>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250"/>
                            </p:stCondLst>
                            <p:childTnLst>
                              <p:par>
                                <p:cTn id="53" presetID="2" presetClass="entr" presetSubtype="8" decel="100000" fill="hold" grpId="0" nodeType="afterEffect">
                                  <p:stCondLst>
                                    <p:cond delay="2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decel="100000" fill="hold" grpId="0" nodeType="afterEffect">
                                  <p:stCondLst>
                                    <p:cond delay="100"/>
                                  </p:stCondLst>
                                  <p:childTnLst>
                                    <p:set>
                                      <p:cBhvr>
                                        <p:cTn id="59" dur="1" fill="hold">
                                          <p:stCondLst>
                                            <p:cond delay="0"/>
                                          </p:stCondLst>
                                        </p:cTn>
                                        <p:tgtEl>
                                          <p:spTgt spid="19">
                                            <p:txEl>
                                              <p:pRg st="0" end="0"/>
                                            </p:txEl>
                                          </p:spTgt>
                                        </p:tgtEl>
                                        <p:attrNameLst>
                                          <p:attrName>style.visibility</p:attrName>
                                        </p:attrNameLst>
                                      </p:cBhvr>
                                      <p:to>
                                        <p:strVal val="visible"/>
                                      </p:to>
                                    </p:set>
                                    <p:anim calcmode="lin" valueType="num">
                                      <p:cBhvr additive="base">
                                        <p:cTn id="60" dur="7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61" dur="700" fill="hold"/>
                                        <p:tgtEl>
                                          <p:spTgt spid="19">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decel="100000" fill="hold" grpId="0" nodeType="withEffect">
                                  <p:stCondLst>
                                    <p:cond delay="200"/>
                                  </p:stCondLst>
                                  <p:childTnLst>
                                    <p:set>
                                      <p:cBhvr>
                                        <p:cTn id="63" dur="1" fill="hold">
                                          <p:stCondLst>
                                            <p:cond delay="0"/>
                                          </p:stCondLst>
                                        </p:cTn>
                                        <p:tgtEl>
                                          <p:spTgt spid="20">
                                            <p:txEl>
                                              <p:pRg st="0" end="0"/>
                                            </p:txEl>
                                          </p:spTgt>
                                        </p:tgtEl>
                                        <p:attrNameLst>
                                          <p:attrName>style.visibility</p:attrName>
                                        </p:attrNameLst>
                                      </p:cBhvr>
                                      <p:to>
                                        <p:strVal val="visible"/>
                                      </p:to>
                                    </p:set>
                                    <p:anim calcmode="lin" valueType="num">
                                      <p:cBhvr additive="base">
                                        <p:cTn id="6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65" dur="700" fill="hold"/>
                                        <p:tgtEl>
                                          <p:spTgt spid="20">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700" fill="hold"/>
                                        <p:tgtEl>
                                          <p:spTgt spid="17"/>
                                        </p:tgtEl>
                                        <p:attrNameLst>
                                          <p:attrName>ppt_x</p:attrName>
                                        </p:attrNameLst>
                                      </p:cBhvr>
                                      <p:tavLst>
                                        <p:tav tm="0">
                                          <p:val>
                                            <p:strVal val="0-#ppt_w/2"/>
                                          </p:val>
                                        </p:tav>
                                        <p:tav tm="100000">
                                          <p:val>
                                            <p:strVal val="#ppt_x"/>
                                          </p:val>
                                        </p:tav>
                                      </p:tavLst>
                                    </p:anim>
                                    <p:anim calcmode="lin" valueType="num">
                                      <p:cBhvr additive="base">
                                        <p:cTn id="69" dur="700" fill="hold"/>
                                        <p:tgtEl>
                                          <p:spTgt spid="17"/>
                                        </p:tgtEl>
                                        <p:attrNameLst>
                                          <p:attrName>ppt_y</p:attrName>
                                        </p:attrNameLst>
                                      </p:cBhvr>
                                      <p:tavLst>
                                        <p:tav tm="0">
                                          <p:val>
                                            <p:strVal val="#ppt_y"/>
                                          </p:val>
                                        </p:tav>
                                        <p:tav tm="100000">
                                          <p:val>
                                            <p:strVal val="#ppt_y"/>
                                          </p:val>
                                        </p:tav>
                                      </p:tavLst>
                                    </p:anim>
                                  </p:childTnLst>
                                </p:cTn>
                              </p:par>
                            </p:childTnLst>
                          </p:cTn>
                        </p:par>
                        <p:par>
                          <p:cTn id="70" fill="hold">
                            <p:stCondLst>
                              <p:cond delay="5900"/>
                            </p:stCondLst>
                            <p:childTnLst>
                              <p:par>
                                <p:cTn id="71" presetID="1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6400"/>
                            </p:stCondLst>
                            <p:childTnLst>
                              <p:par>
                                <p:cTn id="75" presetID="2" presetClass="entr" presetSubtype="8" decel="100000" fill="hold" grpId="0" nodeType="afterEffect">
                                  <p:stCondLst>
                                    <p:cond delay="25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0-#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p:stCondLst>
                              <p:cond delay="7150"/>
                            </p:stCondLst>
                            <p:childTnLst>
                              <p:par>
                                <p:cTn id="80" presetID="2" presetClass="entr" presetSubtype="8" decel="100000" fill="hold" grpId="0" nodeType="afterEffect">
                                  <p:stCondLst>
                                    <p:cond delay="100"/>
                                  </p:stCondLst>
                                  <p:childTnLst>
                                    <p:set>
                                      <p:cBhvr>
                                        <p:cTn id="81" dur="1" fill="hold">
                                          <p:stCondLst>
                                            <p:cond delay="0"/>
                                          </p:stCondLst>
                                        </p:cTn>
                                        <p:tgtEl>
                                          <p:spTgt spid="24">
                                            <p:txEl>
                                              <p:pRg st="0" end="0"/>
                                            </p:txEl>
                                          </p:spTgt>
                                        </p:tgtEl>
                                        <p:attrNameLst>
                                          <p:attrName>style.visibility</p:attrName>
                                        </p:attrNameLst>
                                      </p:cBhvr>
                                      <p:to>
                                        <p:strVal val="visible"/>
                                      </p:to>
                                    </p:set>
                                    <p:anim calcmode="lin" valueType="num">
                                      <p:cBhvr additive="base">
                                        <p:cTn id="82" dur="8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3" dur="800" fill="hold"/>
                                        <p:tgtEl>
                                          <p:spTgt spid="24">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00"/>
                                  </p:stCondLst>
                                  <p:childTnLst>
                                    <p:set>
                                      <p:cBhvr>
                                        <p:cTn id="85" dur="1" fill="hold">
                                          <p:stCondLst>
                                            <p:cond delay="0"/>
                                          </p:stCondLst>
                                        </p:cTn>
                                        <p:tgtEl>
                                          <p:spTgt spid="25">
                                            <p:txEl>
                                              <p:pRg st="0" end="0"/>
                                            </p:txEl>
                                          </p:spTgt>
                                        </p:tgtEl>
                                        <p:attrNameLst>
                                          <p:attrName>style.visibility</p:attrName>
                                        </p:attrNameLst>
                                      </p:cBhvr>
                                      <p:to>
                                        <p:strVal val="visible"/>
                                      </p:to>
                                    </p:set>
                                    <p:anim calcmode="lin" valueType="num">
                                      <p:cBhvr additive="base">
                                        <p:cTn id="86" dur="8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7" dur="800" fill="hold"/>
                                        <p:tgtEl>
                                          <p:spTgt spid="2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8"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800" fill="hold"/>
                                        <p:tgtEl>
                                          <p:spTgt spid="22"/>
                                        </p:tgtEl>
                                        <p:attrNameLst>
                                          <p:attrName>ppt_x</p:attrName>
                                        </p:attrNameLst>
                                      </p:cBhvr>
                                      <p:tavLst>
                                        <p:tav tm="0">
                                          <p:val>
                                            <p:strVal val="0-#ppt_w/2"/>
                                          </p:val>
                                        </p:tav>
                                        <p:tav tm="100000">
                                          <p:val>
                                            <p:strVal val="#ppt_x"/>
                                          </p:val>
                                        </p:tav>
                                      </p:tavLst>
                                    </p:anim>
                                    <p:anim calcmode="lin" valueType="num">
                                      <p:cBhvr additive="base">
                                        <p:cTn id="91" dur="800" fill="hold"/>
                                        <p:tgtEl>
                                          <p:spTgt spid="22"/>
                                        </p:tgtEl>
                                        <p:attrNameLst>
                                          <p:attrName>ppt_y</p:attrName>
                                        </p:attrNameLst>
                                      </p:cBhvr>
                                      <p:tavLst>
                                        <p:tav tm="0">
                                          <p:val>
                                            <p:strVal val="#ppt_y"/>
                                          </p:val>
                                        </p:tav>
                                        <p:tav tm="100000">
                                          <p:val>
                                            <p:strVal val="#ppt_y"/>
                                          </p:val>
                                        </p:tav>
                                      </p:tavLst>
                                    </p:anim>
                                  </p:childTnLst>
                                </p:cTn>
                              </p:par>
                            </p:childTnLst>
                          </p:cTn>
                        </p:par>
                        <p:par>
                          <p:cTn id="92" fill="hold">
                            <p:stCondLst>
                              <p:cond delay="815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build="p">
        <p:tmplLst>
          <p:tmpl lvl="1">
            <p:tnLst>
              <p:par>
                <p:cTn presetID="2" presetClass="entr" presetSubtype="8" decel="100000" fill="hold" nodeType="after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animBg="1"/>
      <p:bldP spid="13" grpId="0" animBg="1"/>
      <p:bldP spid="14" grpId="0" build="p">
        <p:tmplLst>
          <p:tmpl lvl="1">
            <p:tnLst>
              <p:par>
                <p:cTn presetID="2" presetClass="entr" presetSubtype="8" decel="100000" fill="hold" nodeType="after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600" fill="hold"/>
                        <p:tgtEl>
                          <p:spTgt spid="14"/>
                        </p:tgtEl>
                        <p:attrNameLst>
                          <p:attrName>ppt_x</p:attrName>
                        </p:attrNameLst>
                      </p:cBhvr>
                      <p:tavLst>
                        <p:tav tm="0">
                          <p:val>
                            <p:strVal val="0-#ppt_w/2"/>
                          </p:val>
                        </p:tav>
                        <p:tav tm="100000">
                          <p:val>
                            <p:strVal val="#ppt_x"/>
                          </p:val>
                        </p:tav>
                      </p:tavLst>
                    </p:anim>
                    <p:anim calcmode="lin" valueType="num">
                      <p:cBhvr additive="base">
                        <p:cTn dur="6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600" fill="hold"/>
                        <p:tgtEl>
                          <p:spTgt spid="15"/>
                        </p:tgtEl>
                        <p:attrNameLst>
                          <p:attrName>ppt_x</p:attrName>
                        </p:attrNameLst>
                      </p:cBhvr>
                      <p:tavLst>
                        <p:tav tm="0">
                          <p:val>
                            <p:strVal val="0-#ppt_w/2"/>
                          </p:val>
                        </p:tav>
                        <p:tav tm="100000">
                          <p:val>
                            <p:strVal val="#ppt_x"/>
                          </p:val>
                        </p:tav>
                      </p:tavLst>
                    </p:anim>
                    <p:anim calcmode="lin" valueType="num">
                      <p:cBhvr additive="base">
                        <p:cTn dur="6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animBg="1"/>
      <p:bldP spid="19" grpId="0" build="p">
        <p:tmplLst>
          <p:tmpl lvl="1">
            <p:tnLst>
              <p:par>
                <p:cTn presetID="2" presetClass="entr" presetSubtype="8" decel="100000" fill="hold" nodeType="after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00" fill="hold"/>
                        <p:tgtEl>
                          <p:spTgt spid="19"/>
                        </p:tgtEl>
                        <p:attrNameLst>
                          <p:attrName>ppt_x</p:attrName>
                        </p:attrNameLst>
                      </p:cBhvr>
                      <p:tavLst>
                        <p:tav tm="0">
                          <p:val>
                            <p:strVal val="0-#ppt_w/2"/>
                          </p:val>
                        </p:tav>
                        <p:tav tm="100000">
                          <p:val>
                            <p:strVal val="#ppt_x"/>
                          </p:val>
                        </p:tav>
                      </p:tavLst>
                    </p:anim>
                    <p:anim calcmode="lin" valueType="num">
                      <p:cBhvr additive="base">
                        <p:cTn dur="7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animBg="1"/>
      <p:bldP spid="23" grpId="0" animBg="1"/>
      <p:bldP spid="24" grpId="0" build="p">
        <p:tmplLst>
          <p:tmpl lvl="1">
            <p:tnLst>
              <p:par>
                <p:cTn presetID="2" presetClass="entr" presetSubtype="8" decel="100000" fill="hold" nodeType="afterEffect">
                  <p:stCondLst>
                    <p:cond delay="1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800" fill="hold"/>
                        <p:tgtEl>
                          <p:spTgt spid="24"/>
                        </p:tgtEl>
                        <p:attrNameLst>
                          <p:attrName>ppt_x</p:attrName>
                        </p:attrNameLst>
                      </p:cBhvr>
                      <p:tavLst>
                        <p:tav tm="0">
                          <p:val>
                            <p:strVal val="0-#ppt_w/2"/>
                          </p:val>
                        </p:tav>
                        <p:tav tm="100000">
                          <p:val>
                            <p:strVal val="#ppt_x"/>
                          </p:val>
                        </p:tav>
                      </p:tavLst>
                    </p:anim>
                    <p:anim calcmode="lin" valueType="num">
                      <p:cBhvr additive="base">
                        <p:cTn dur="8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800" fill="hold"/>
                        <p:tgtEl>
                          <p:spTgt spid="25"/>
                        </p:tgtEl>
                        <p:attrNameLst>
                          <p:attrName>ppt_x</p:attrName>
                        </p:attrNameLst>
                      </p:cBhvr>
                      <p:tavLst>
                        <p:tav tm="0">
                          <p:val>
                            <p:strVal val="0-#ppt_w/2"/>
                          </p:val>
                        </p:tav>
                        <p:tav tm="100000">
                          <p:val>
                            <p:strVal val="#ppt_x"/>
                          </p:val>
                        </p:tav>
                      </p:tavLst>
                    </p:anim>
                    <p:anim calcmode="lin" valueType="num">
                      <p:cBhvr additive="base">
                        <p:cTn dur="8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9359230" y="6032159"/>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1118" y="616496"/>
            <a:ext cx="9577064"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567142" y="1834871"/>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1907541"/>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3271292"/>
            <a:ext cx="9577064" cy="1656184"/>
          </a:xfrm>
        </p:spPr>
        <p:txBody>
          <a:bodyPr anchor="b">
            <a:normAutofit/>
          </a:bodyPr>
          <a:lstStyle>
            <a:lvl1pPr algn="l">
              <a:defRPr sz="2000" baseline="0">
                <a:solidFill>
                  <a:schemeClr val="bg1"/>
                </a:solidFill>
              </a:defRPr>
            </a:lvl1pPr>
          </a:lstStyle>
          <a:p>
            <a:pPr lvl="0"/>
            <a:r>
              <a:rPr kumimoji="1" lang="en-US" altLang="ja-JP" dirty="0"/>
              <a:t>Text goes here</a:t>
            </a:r>
            <a:endParaRPr kumimoji="1" lang="ja-JP" altLang="en-US" dirty="0"/>
          </a:p>
        </p:txBody>
      </p:sp>
      <p:sp>
        <p:nvSpPr>
          <p:cNvPr id="10" name="図プレースホルダー 12"/>
          <p:cNvSpPr>
            <a:spLocks noGrp="1"/>
          </p:cNvSpPr>
          <p:nvPr>
            <p:ph type="pic" sz="quarter" idx="17" hasCustomPrompt="1"/>
          </p:nvPr>
        </p:nvSpPr>
        <p:spPr>
          <a:xfrm>
            <a:off x="9694707" y="6367636"/>
            <a:ext cx="625191" cy="625191"/>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12334438" y="6032158"/>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5308431" y="6032157"/>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12"/>
          <p:cNvSpPr>
            <a:spLocks noGrp="1"/>
          </p:cNvSpPr>
          <p:nvPr>
            <p:ph type="pic" sz="quarter" idx="18" hasCustomPrompt="1"/>
          </p:nvPr>
        </p:nvSpPr>
        <p:spPr>
          <a:xfrm>
            <a:off x="12669915" y="6367635"/>
            <a:ext cx="625191" cy="625191"/>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15643908" y="6367634"/>
            <a:ext cx="625191" cy="625191"/>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8796290"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1" hasCustomPrompt="1"/>
          </p:nvPr>
        </p:nvSpPr>
        <p:spPr>
          <a:xfrm>
            <a:off x="11765298"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2" hasCustomPrompt="1"/>
          </p:nvPr>
        </p:nvSpPr>
        <p:spPr>
          <a:xfrm>
            <a:off x="14732367" y="7470636"/>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20"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103930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8"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2" presetClass="entr" presetSubtype="2" decel="100000" fill="hold" grpId="0" nodeType="withEffect">
                                  <p:stCondLst>
                                    <p:cond delay="25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250"/>
                                  </p:stCondLst>
                                  <p:childTnLst>
                                    <p:set>
                                      <p:cBhvr>
                                        <p:cTn id="44" dur="1" fill="hold">
                                          <p:stCondLst>
                                            <p:cond delay="0"/>
                                          </p:stCondLst>
                                        </p:cTn>
                                        <p:tgtEl>
                                          <p:spTgt spid="19">
                                            <p:txEl>
                                              <p:pRg st="0" end="0"/>
                                            </p:txEl>
                                          </p:spTgt>
                                        </p:tgtEl>
                                        <p:attrNameLst>
                                          <p:attrName>style.visibility</p:attrName>
                                        </p:attrNameLst>
                                      </p:cBhvr>
                                      <p:to>
                                        <p:strVal val="visible"/>
                                      </p:to>
                                    </p:set>
                                    <p:anim calcmode="lin" valueType="num">
                                      <p:cBhvr additive="base">
                                        <p:cTn id="45"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allAtOnce"/>
      <p:bldP spid="10" grpId="0"/>
      <p:bldP spid="14" grpId="0"/>
      <p:bldP spid="15" grpId="0"/>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94" y="2695228"/>
            <a:ext cx="18286413" cy="24482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50000"/>
                </a:schemeClr>
              </a:solidFill>
            </a:endParaRPr>
          </a:p>
        </p:txBody>
      </p:sp>
      <p:sp>
        <p:nvSpPr>
          <p:cNvPr id="2" name="タイトル 1"/>
          <p:cNvSpPr>
            <a:spLocks noGrp="1"/>
          </p:cNvSpPr>
          <p:nvPr>
            <p:ph type="title" hasCustomPrompt="1"/>
          </p:nvPr>
        </p:nvSpPr>
        <p:spPr>
          <a:xfrm>
            <a:off x="8351118" y="2695227"/>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495134" y="40613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4134028"/>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5359524"/>
            <a:ext cx="9577064" cy="316835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337718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2" presetClass="entr" presetSubtype="3" decel="100000" fill="hold" grpId="0" nodeType="afterEffect">
                                  <p:stCondLst>
                                    <p:cond delay="25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350"/>
                            </p:stCondLst>
                            <p:childTnLst>
                              <p:par>
                                <p:cTn id="26" presetID="2" presetClass="entr" presetSubtype="2" decel="100000" fill="hold" grpId="0" nodeType="afterEffect">
                                  <p:stCondLst>
                                    <p:cond delay="0"/>
                                  </p:stCondLst>
                                  <p:iterate type="wd">
                                    <p:tmPct val="10000"/>
                                  </p:iterate>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950"/>
                            </p:stCondLst>
                            <p:childTnLst>
                              <p:par>
                                <p:cTn id="31" presetID="10" presetClass="entr" presetSubtype="0" fill="hold" grpId="0" nodeType="afterEffect">
                                  <p:stCondLst>
                                    <p:cond delay="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 grpId="0"/>
      <p:bldP spid="6" grpId="0"/>
      <p:bldP spid="7" grpId="0" animBg="1"/>
      <p:bldP spid="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143471" y="3055269"/>
            <a:ext cx="6140652" cy="1748684"/>
          </a:xfrm>
        </p:spPr>
        <p:txBody>
          <a:bodyPr>
            <a:noAutofit/>
          </a:bodyPr>
          <a:lstStyle>
            <a:lvl1pPr algn="r">
              <a:defRPr sz="8000">
                <a:latin typeface="Route 159 UltraLight" pitchFamily="50" charset="0"/>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6348019" y="5915094"/>
            <a:ext cx="679093" cy="6790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円/楕円 5"/>
          <p:cNvSpPr/>
          <p:nvPr userDrawn="1"/>
        </p:nvSpPr>
        <p:spPr>
          <a:xfrm>
            <a:off x="7623670" y="3721840"/>
            <a:ext cx="864096" cy="8640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円/楕円 6"/>
          <p:cNvSpPr/>
          <p:nvPr userDrawn="1"/>
        </p:nvSpPr>
        <p:spPr>
          <a:xfrm>
            <a:off x="7287819" y="4896455"/>
            <a:ext cx="1358186" cy="13581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8945661" y="3271292"/>
            <a:ext cx="599312" cy="599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プレースホルダー 6"/>
          <p:cNvSpPr>
            <a:spLocks noGrp="1"/>
          </p:cNvSpPr>
          <p:nvPr>
            <p:ph type="body" sz="quarter" idx="14" hasCustomPrompt="1"/>
          </p:nvPr>
        </p:nvSpPr>
        <p:spPr>
          <a:xfrm>
            <a:off x="9156331" y="4293198"/>
            <a:ext cx="7763739" cy="30825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42802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1" y="1"/>
            <a:ext cx="18286413" cy="52875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7" name="図プレースホルダー 6"/>
          <p:cNvSpPr>
            <a:spLocks noGrp="1"/>
          </p:cNvSpPr>
          <p:nvPr>
            <p:ph type="pic" sz="quarter" idx="12"/>
          </p:nvPr>
        </p:nvSpPr>
        <p:spPr>
          <a:xfrm>
            <a:off x="0" y="0"/>
            <a:ext cx="18286413" cy="51435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2592146" y="3919364"/>
            <a:ext cx="2448273" cy="2448273"/>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7911202" y="3919364"/>
            <a:ext cx="2448273" cy="2448273"/>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13249331" y="3919364"/>
            <a:ext cx="2448273" cy="2448273"/>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3384234"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14041419"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8703290"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1728051" y="6439644"/>
            <a:ext cx="421086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7051843" y="6439644"/>
            <a:ext cx="421086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12394706" y="6437299"/>
            <a:ext cx="421086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510358"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6763905"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12167542" y="7316652"/>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2203016" y="723173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7456563" y="723173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12860200" y="723173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solidFill>
            </a:endParaRPr>
          </a:p>
        </p:txBody>
      </p:sp>
      <p:sp>
        <p:nvSpPr>
          <p:cNvPr id="25"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18664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2"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2"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2"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2"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2"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2"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2"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2"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2"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2"/>
      <p:bldP spid="14" grpId="0"/>
      <p:bldP spid="14" grpId="2"/>
      <p:bldP spid="15" grpId="0"/>
      <p:bldP spid="15" grpId="2"/>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761206" y="3352800"/>
            <a:ext cx="3920837" cy="3311236"/>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323316" y="3352799"/>
            <a:ext cx="3920837" cy="4475019"/>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3604369" y="3352799"/>
            <a:ext cx="3920838" cy="5001491"/>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5" name="正方形/長方形 4"/>
          <p:cNvSpPr/>
          <p:nvPr userDrawn="1"/>
        </p:nvSpPr>
        <p:spPr>
          <a:xfrm>
            <a:off x="-1" y="1"/>
            <a:ext cx="18286413" cy="33527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5042261" y="1"/>
            <a:ext cx="3920837" cy="7259781"/>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userDrawn="1"/>
        </p:nvSpPr>
        <p:spPr>
          <a:xfrm>
            <a:off x="816625" y="2386804"/>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5106919"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9397213"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13687506" y="2386802"/>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9280957" y="248400"/>
            <a:ext cx="8244250"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28" name="正方形/長方形 27"/>
          <p:cNvSpPr/>
          <p:nvPr userDrawn="1"/>
        </p:nvSpPr>
        <p:spPr>
          <a:xfrm>
            <a:off x="9496981"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a:spLocks noGrp="1"/>
          </p:cNvSpPr>
          <p:nvPr>
            <p:ph type="body" sz="quarter" idx="20" hasCustomPrompt="1"/>
          </p:nvPr>
        </p:nvSpPr>
        <p:spPr>
          <a:xfrm>
            <a:off x="81367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828189" y="4184839"/>
            <a:ext cx="3729297" cy="1809561"/>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092230"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106744" y="4184839"/>
            <a:ext cx="3729297" cy="247919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937078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9385299" y="4184839"/>
            <a:ext cx="3729297" cy="2898132"/>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3678369" y="3552224"/>
            <a:ext cx="3695231"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13663855" y="4184839"/>
            <a:ext cx="3729297" cy="352224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15" hasCustomPrompt="1"/>
          </p:nvPr>
        </p:nvSpPr>
        <p:spPr>
          <a:xfrm>
            <a:off x="617191" y="8098971"/>
            <a:ext cx="12735952" cy="130628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61206" y="7998731"/>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13" hasCustomPrompt="1"/>
          </p:nvPr>
        </p:nvSpPr>
        <p:spPr>
          <a:xfrm>
            <a:off x="9323316" y="1543100"/>
            <a:ext cx="8098881"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Tree>
    <p:extLst>
      <p:ext uri="{BB962C8B-B14F-4D97-AF65-F5344CB8AC3E}">
        <p14:creationId xmlns:p14="http://schemas.microsoft.com/office/powerpoint/2010/main" val="8403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left)">
                                      <p:cBhvr>
                                        <p:cTn id="20" dur="500"/>
                                        <p:tgtEl>
                                          <p:spTgt spid="41">
                                            <p:txEl>
                                              <p:pRg st="0" end="0"/>
                                            </p:txEl>
                                          </p:spTgt>
                                        </p:tgtEl>
                                      </p:cBhvr>
                                    </p:animEffect>
                                  </p:childTnLst>
                                </p:cTn>
                              </p:par>
                            </p:childTnLst>
                          </p:cTn>
                        </p:par>
                        <p:par>
                          <p:cTn id="21" fill="hold">
                            <p:stCondLst>
                              <p:cond delay="1600"/>
                            </p:stCondLst>
                            <p:childTnLst>
                              <p:par>
                                <p:cTn id="22" presetID="22" presetClass="entr" presetSubtype="1"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 presetClass="entr" presetSubtype="1" decel="100000" fill="hold" grpId="0" nodeType="withEffect">
                                  <p:stCondLst>
                                    <p:cond delay="25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up)">
                                      <p:cBhvr>
                                        <p:cTn id="31" dur="500"/>
                                        <p:tgtEl>
                                          <p:spTgt spid="30">
                                            <p:txEl>
                                              <p:pRg st="0" end="0"/>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up)">
                                      <p:cBhvr>
                                        <p:cTn id="34" dur="500"/>
                                        <p:tgtEl>
                                          <p:spTgt spid="31">
                                            <p:txEl>
                                              <p:pRg st="0" end="0"/>
                                            </p:txEl>
                                          </p:spTgt>
                                        </p:tgtEl>
                                      </p:cBhvr>
                                    </p:animEffect>
                                  </p:childTnLst>
                                </p:cTn>
                              </p:par>
                            </p:childTnLst>
                          </p:cTn>
                        </p:par>
                        <p:par>
                          <p:cTn id="35" fill="hold">
                            <p:stCondLst>
                              <p:cond delay="2400"/>
                            </p:stCondLst>
                            <p:childTnLst>
                              <p:par>
                                <p:cTn id="36" presetID="22" presetClass="entr" presetSubtype="1" fill="hold" grpId="0" nodeType="afterEffect">
                                  <p:stCondLst>
                                    <p:cond delay="25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 presetClass="entr" presetSubtype="1" decel="100000" fill="hold" grpId="0" nodeType="withEffect">
                                  <p:stCondLst>
                                    <p:cond delay="250"/>
                                  </p:stCondLst>
                                  <p:iterate type="lt">
                                    <p:tmPct val="10000"/>
                                  </p:iterate>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22" presetClass="entr" presetSubtype="1" fill="hold" grpId="0" nodeType="withEffect">
                                  <p:stCondLst>
                                    <p:cond delay="25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up)">
                                      <p:cBhvr>
                                        <p:cTn id="45" dur="500"/>
                                        <p:tgtEl>
                                          <p:spTgt spid="32">
                                            <p:txEl>
                                              <p:pRg st="0" end="0"/>
                                            </p:txEl>
                                          </p:spTgt>
                                        </p:tgtEl>
                                      </p:cBhvr>
                                    </p:animEffect>
                                  </p:childTnLst>
                                </p:cTn>
                              </p:par>
                              <p:par>
                                <p:cTn id="46" presetID="22" presetClass="entr" presetSubtype="1" fill="hold" grpId="0" nodeType="withEffect">
                                  <p:stCondLst>
                                    <p:cond delay="25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up)">
                                      <p:cBhvr>
                                        <p:cTn id="48" dur="500"/>
                                        <p:tgtEl>
                                          <p:spTgt spid="33">
                                            <p:txEl>
                                              <p:pRg st="0" end="0"/>
                                            </p:txEl>
                                          </p:spTgt>
                                        </p:tgtEl>
                                      </p:cBhvr>
                                    </p:animEffect>
                                  </p:childTnLst>
                                </p:cTn>
                              </p:par>
                            </p:childTnLst>
                          </p:cTn>
                        </p:par>
                        <p:par>
                          <p:cTn id="49" fill="hold">
                            <p:stCondLst>
                              <p:cond delay="3200"/>
                            </p:stCondLst>
                            <p:childTnLst>
                              <p:par>
                                <p:cTn id="50" presetID="22" presetClass="entr" presetSubtype="1" fill="hold" grpId="0"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wipe(up)">
                                      <p:cBhvr>
                                        <p:cTn id="55" dur="500"/>
                                        <p:tgtEl>
                                          <p:spTgt spid="34">
                                            <p:txEl>
                                              <p:pRg st="0" end="0"/>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up)">
                                      <p:cBhvr>
                                        <p:cTn id="58" dur="500"/>
                                        <p:tgtEl>
                                          <p:spTgt spid="35">
                                            <p:txEl>
                                              <p:pRg st="0" end="0"/>
                                            </p:txEl>
                                          </p:spTgt>
                                        </p:tgtEl>
                                      </p:cBhvr>
                                    </p:animEffect>
                                  </p:childTnLst>
                                </p:cTn>
                              </p:par>
                              <p:par>
                                <p:cTn id="59" presetID="2" presetClass="entr" presetSubtype="1" decel="100000" fill="hold" grpId="0" nodeType="withEffect">
                                  <p:stCondLst>
                                    <p:cond delay="250"/>
                                  </p:stCondLst>
                                  <p:iterate type="lt">
                                    <p:tmPct val="10000"/>
                                  </p:iterate>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22" presetClass="entr" presetSubtype="1" fill="hold" grpId="0" nodeType="after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 presetClass="entr" presetSubtype="1" decel="100000" fill="hold" grpId="0" nodeType="withEffect">
                                  <p:stCondLst>
                                    <p:cond delay="250"/>
                                  </p:stCondLst>
                                  <p:iterate type="lt">
                                    <p:tmPct val="10000"/>
                                  </p:iterate>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0-#ppt_h/2"/>
                                          </p:val>
                                        </p:tav>
                                        <p:tav tm="100000">
                                          <p:val>
                                            <p:strVal val="#ppt_y"/>
                                          </p:val>
                                        </p:tav>
                                      </p:tavLst>
                                    </p:anim>
                                  </p:childTnLst>
                                </p:cTn>
                              </p:par>
                              <p:par>
                                <p:cTn id="71" presetID="22" presetClass="entr" presetSubtype="1" fill="hold" grpId="0" nodeType="withEffect">
                                  <p:stCondLst>
                                    <p:cond delay="250"/>
                                  </p:stCondLst>
                                  <p:childTnLst>
                                    <p:set>
                                      <p:cBhvr>
                                        <p:cTn id="72" dur="1" fill="hold">
                                          <p:stCondLst>
                                            <p:cond delay="0"/>
                                          </p:stCondLst>
                                        </p:cTn>
                                        <p:tgtEl>
                                          <p:spTgt spid="36">
                                            <p:txEl>
                                              <p:pRg st="0" end="0"/>
                                            </p:txEl>
                                          </p:spTgt>
                                        </p:tgtEl>
                                        <p:attrNameLst>
                                          <p:attrName>style.visibility</p:attrName>
                                        </p:attrNameLst>
                                      </p:cBhvr>
                                      <p:to>
                                        <p:strVal val="visible"/>
                                      </p:to>
                                    </p:set>
                                    <p:animEffect transition="in" filter="wipe(up)">
                                      <p:cBhvr>
                                        <p:cTn id="73" dur="500"/>
                                        <p:tgtEl>
                                          <p:spTgt spid="36">
                                            <p:txEl>
                                              <p:pRg st="0" end="0"/>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wipe(up)">
                                      <p:cBhvr>
                                        <p:cTn id="76" dur="500"/>
                                        <p:tgtEl>
                                          <p:spTgt spid="37">
                                            <p:txEl>
                                              <p:pRg st="0" end="0"/>
                                            </p:txEl>
                                          </p:spTgt>
                                        </p:tgtEl>
                                      </p:cBhvr>
                                    </p:animEffect>
                                  </p:childTnLst>
                                </p:cTn>
                              </p:par>
                            </p:childTnLst>
                          </p:cTn>
                        </p:par>
                        <p:par>
                          <p:cTn id="77" fill="hold">
                            <p:stCondLst>
                              <p:cond delay="4800"/>
                            </p:stCondLst>
                            <p:childTnLst>
                              <p:par>
                                <p:cTn id="78" presetID="2" presetClass="entr" presetSubtype="8" decel="100000" fill="hold" grpId="0" nodeType="afterEffect">
                                  <p:stCondLst>
                                    <p:cond delay="50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9">
                                            <p:txEl>
                                              <p:pRg st="0" end="0"/>
                                            </p:txEl>
                                          </p:spTgt>
                                        </p:tgtEl>
                                        <p:attrNameLst>
                                          <p:attrName>style.visibility</p:attrName>
                                        </p:attrNameLst>
                                      </p:cBhvr>
                                      <p:to>
                                        <p:strVal val="visible"/>
                                      </p:to>
                                    </p:set>
                                    <p:anim calcmode="lin" valueType="num">
                                      <p:cBhvr additive="base">
                                        <p:cTn id="84"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5" grpId="0" animBg="1"/>
      <p:bldP spid="8" grpId="0" animBg="1"/>
      <p:bldP spid="23" grpId="0"/>
      <p:bldP spid="24" grpId="0"/>
      <p:bldP spid="25" grpId="0"/>
      <p:bldP spid="26" grpId="0"/>
      <p:bldP spid="27" grpId="0"/>
      <p:bldP spid="28" grpId="0" animBg="1"/>
      <p:bldP spid="30" grpId="0" build="p">
        <p:tmplLst>
          <p:tmpl lvl="1">
            <p:tnLst>
              <p:par>
                <p:cTn presetID="22" presetClass="entr" presetSubtype="1"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P spid="31" grpId="0" build="p">
        <p:tmplLst>
          <p:tmpl lvl="1">
            <p:tnLst>
              <p:par>
                <p:cTn presetID="22" presetClass="entr" presetSubtype="1"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uild="p">
        <p:tmplLst>
          <p:tmpl lvl="1">
            <p:tnLst>
              <p:par>
                <p:cTn presetID="22" presetClass="entr" presetSubtype="1"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build="p">
        <p:tmplLst>
          <p:tmpl lvl="1">
            <p:tnLst>
              <p:par>
                <p:cTn presetID="22" presetClass="entr" presetSubtype="1"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up)">
                      <p:cBhvr>
                        <p:cTn dur="500"/>
                        <p:tgtEl>
                          <p:spTgt spid="33"/>
                        </p:tgtEl>
                      </p:cBhvr>
                    </p:animEffect>
                  </p:childTnLst>
                </p:cTn>
              </p:par>
            </p:tnLst>
          </p:tmpl>
        </p:tmplLst>
      </p:bldP>
      <p:bldP spid="34" grpId="0" build="p">
        <p:tmplLst>
          <p:tmpl lvl="1">
            <p:tnLst>
              <p:par>
                <p:cTn presetID="22" presetClass="entr" presetSubtype="1"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wipe(up)">
                      <p:cBhvr>
                        <p:cTn dur="500"/>
                        <p:tgtEl>
                          <p:spTgt spid="34"/>
                        </p:tgtEl>
                      </p:cBhvr>
                    </p:animEffect>
                  </p:childTnLst>
                </p:cTn>
              </p:par>
            </p:tnLst>
          </p:tmpl>
        </p:tmplLst>
      </p:bldP>
      <p:bldP spid="35" grpId="0" build="p">
        <p:tmplLst>
          <p:tmpl lvl="1">
            <p:tnLst>
              <p:par>
                <p:cTn presetID="22" presetClass="entr" presetSubtype="1"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wipe(up)">
                      <p:cBhvr>
                        <p:cTn dur="500"/>
                        <p:tgtEl>
                          <p:spTgt spid="35"/>
                        </p:tgtEl>
                      </p:cBhvr>
                    </p:animEffect>
                  </p:childTnLst>
                </p:cTn>
              </p:par>
            </p:tnLst>
          </p:tmpl>
        </p:tmplLst>
      </p:bldP>
      <p:bldP spid="36" grpId="0" build="p">
        <p:tmplLst>
          <p:tmpl lvl="1">
            <p:tnLst>
              <p:par>
                <p:cTn presetID="22" presetClass="entr" presetSubtype="1"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22" presetClass="entr" presetSubtype="1"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9"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build="p">
        <p:tmplLst>
          <p:tmpl lvl="1">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2" name="アーチ 41"/>
          <p:cNvSpPr/>
          <p:nvPr userDrawn="1"/>
        </p:nvSpPr>
        <p:spPr>
          <a:xfrm rot="3600000">
            <a:off x="1165671" y="684112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アーチ 42"/>
          <p:cNvSpPr/>
          <p:nvPr userDrawn="1"/>
        </p:nvSpPr>
        <p:spPr>
          <a:xfrm rot="6618510">
            <a:off x="1282259" y="695771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テキスト プレースホルダー 6"/>
          <p:cNvSpPr>
            <a:spLocks noGrp="1"/>
          </p:cNvSpPr>
          <p:nvPr>
            <p:ph type="body" sz="quarter" idx="16" hasCustomPrompt="1"/>
          </p:nvPr>
        </p:nvSpPr>
        <p:spPr>
          <a:xfrm>
            <a:off x="2023050" y="7076598"/>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17" hasCustomPrompt="1"/>
          </p:nvPr>
        </p:nvSpPr>
        <p:spPr>
          <a:xfrm>
            <a:off x="2709065" y="7782775"/>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3872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750" fill="hold"/>
                                        <p:tgtEl>
                                          <p:spTgt spid="43"/>
                                        </p:tgtEl>
                                        <p:attrNameLst>
                                          <p:attrName>ppt_x</p:attrName>
                                        </p:attrNameLst>
                                      </p:cBhvr>
                                      <p:tavLst>
                                        <p:tav tm="0">
                                          <p:val>
                                            <p:strVal val="#ppt_x"/>
                                          </p:val>
                                        </p:tav>
                                        <p:tav tm="100000">
                                          <p:val>
                                            <p:strVal val="#ppt_x"/>
                                          </p:val>
                                        </p:tav>
                                      </p:tavLst>
                                    </p:anim>
                                    <p:anim calcmode="lin" valueType="num">
                                      <p:cBhvr additive="base">
                                        <p:cTn id="72" dur="750" fill="hold"/>
                                        <p:tgtEl>
                                          <p:spTgt spid="43"/>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750" fill="hold"/>
                                        <p:tgtEl>
                                          <p:spTgt spid="42"/>
                                        </p:tgtEl>
                                        <p:attrNameLst>
                                          <p:attrName>ppt_x</p:attrName>
                                        </p:attrNameLst>
                                      </p:cBhvr>
                                      <p:tavLst>
                                        <p:tav tm="0">
                                          <p:val>
                                            <p:strVal val="0-#ppt_w/2"/>
                                          </p:val>
                                        </p:tav>
                                        <p:tav tm="100000">
                                          <p:val>
                                            <p:strVal val="#ppt_x"/>
                                          </p:val>
                                        </p:tav>
                                      </p:tavLst>
                                    </p:anim>
                                    <p:anim calcmode="lin" valueType="num">
                                      <p:cBhvr additive="base">
                                        <p:cTn id="76" dur="750" fill="hold"/>
                                        <p:tgtEl>
                                          <p:spTgt spid="42"/>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750"/>
                                        <p:tgtEl>
                                          <p:spTgt spid="43"/>
                                        </p:tgtEl>
                                      </p:cBhvr>
                                    </p:animEffect>
                                    <p:anim calcmode="lin" valueType="num">
                                      <p:cBhvr>
                                        <p:cTn id="80" dur="750" fill="hold"/>
                                        <p:tgtEl>
                                          <p:spTgt spid="43"/>
                                        </p:tgtEl>
                                        <p:attrNameLst>
                                          <p:attrName>ppt_w</p:attrName>
                                        </p:attrNameLst>
                                      </p:cBhvr>
                                      <p:tavLst>
                                        <p:tav tm="0" fmla="#ppt_w*sin(2.5*pi*$)">
                                          <p:val>
                                            <p:fltVal val="0"/>
                                          </p:val>
                                        </p:tav>
                                        <p:tav tm="100000">
                                          <p:val>
                                            <p:fltVal val="1"/>
                                          </p:val>
                                        </p:tav>
                                      </p:tavLst>
                                    </p:anim>
                                    <p:anim calcmode="lin" valueType="num">
                                      <p:cBhvr>
                                        <p:cTn id="81" dur="750" fill="hold"/>
                                        <p:tgtEl>
                                          <p:spTgt spid="43"/>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750"/>
                                        <p:tgtEl>
                                          <p:spTgt spid="42"/>
                                        </p:tgtEl>
                                      </p:cBhvr>
                                    </p:animEffect>
                                    <p:anim calcmode="lin" valueType="num">
                                      <p:cBhvr>
                                        <p:cTn id="85" dur="750" fill="hold"/>
                                        <p:tgtEl>
                                          <p:spTgt spid="42"/>
                                        </p:tgtEl>
                                        <p:attrNameLst>
                                          <p:attrName>ppt_w</p:attrName>
                                        </p:attrNameLst>
                                      </p:cBhvr>
                                      <p:tavLst>
                                        <p:tav tm="0" fmla="#ppt_w*sin(2.5*pi*$)">
                                          <p:val>
                                            <p:fltVal val="0"/>
                                          </p:val>
                                        </p:tav>
                                        <p:tav tm="100000">
                                          <p:val>
                                            <p:fltVal val="1"/>
                                          </p:val>
                                        </p:tav>
                                      </p:tavLst>
                                    </p:anim>
                                    <p:anim calcmode="lin" valueType="num">
                                      <p:cBhvr>
                                        <p:cTn id="86" dur="750" fill="hold"/>
                                        <p:tgtEl>
                                          <p:spTgt spid="42"/>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44">
                                            <p:txEl>
                                              <p:pRg st="0" end="0"/>
                                            </p:txEl>
                                          </p:spTgt>
                                        </p:tgtEl>
                                        <p:attrNameLst>
                                          <p:attrName>style.visibility</p:attrName>
                                        </p:attrNameLst>
                                      </p:cBhvr>
                                      <p:to>
                                        <p:strVal val="visible"/>
                                      </p:to>
                                    </p:set>
                                    <p:anim calcmode="lin" valueType="num">
                                      <p:cBhvr additive="base">
                                        <p:cTn id="89"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44">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45">
                                            <p:txEl>
                                              <p:pRg st="0" end="0"/>
                                            </p:txEl>
                                          </p:spTgt>
                                        </p:tgtEl>
                                        <p:attrNameLst>
                                          <p:attrName>style.visibility</p:attrName>
                                        </p:attrNameLst>
                                      </p:cBhvr>
                                      <p:to>
                                        <p:strVal val="visible"/>
                                      </p:to>
                                    </p:set>
                                    <p:anim calcmode="lin" valueType="num">
                                      <p:cBhvr additive="base">
                                        <p:cTn id="94"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2" grpId="1" animBg="1"/>
      <p:bldP spid="43" grpId="0" animBg="1"/>
      <p:bldP spid="43" grpId="1" animBg="1"/>
      <p:bldP spid="44"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0-#ppt_h/2"/>
                          </p:val>
                        </p:tav>
                        <p:tav tm="100000">
                          <p:val>
                            <p:strVal val="#ppt_y"/>
                          </p:val>
                        </p:tav>
                      </p:tavLst>
                    </p:anim>
                  </p:childTnLst>
                </p:cTn>
              </p:par>
            </p:tnLst>
          </p:tmpl>
        </p:tmplLst>
      </p:bldP>
      <p:bldP spid="4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11143377" y="3995458"/>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11951518" y="5027955"/>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6664309" y="1039044"/>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5584189" y="247920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6500424" y="914897"/>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4329563" y="6222956"/>
            <a:ext cx="9577064" cy="792088"/>
          </a:xfrm>
        </p:spPr>
        <p:txBody>
          <a:bodyPr anchor="b">
            <a:normAutofit/>
          </a:bodyPr>
          <a:lstStyle>
            <a:lvl1pPr algn="ctr">
              <a:defRPr sz="36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3026" y="773578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6" hasCustomPrompt="1"/>
          </p:nvPr>
        </p:nvSpPr>
        <p:spPr>
          <a:xfrm>
            <a:off x="4354674" y="6943700"/>
            <a:ext cx="9577064" cy="576064"/>
          </a:xfrm>
        </p:spPr>
        <p:txBody>
          <a:bodyPr anchor="t">
            <a:noAutofit/>
          </a:bodyPr>
          <a:lstStyle>
            <a:lvl1pPr algn="ctr">
              <a:defRPr sz="24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6664309" y="1039044"/>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2899794" y="7879804"/>
            <a:ext cx="12486825" cy="1584176"/>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4354674" y="2047156"/>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userDrawn="1"/>
        </p:nvSpPr>
        <p:spPr>
          <a:xfrm>
            <a:off x="5584189" y="1899752"/>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13315215" y="4732632"/>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6" name="正方形/長方形 2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309602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5"/>
          <p:cNvSpPr>
            <a:spLocks noGrp="1"/>
          </p:cNvSpPr>
          <p:nvPr>
            <p:ph type="body" sz="quarter" idx="14" hasCustomPrompt="1"/>
          </p:nvPr>
        </p:nvSpPr>
        <p:spPr>
          <a:xfrm>
            <a:off x="8495134" y="2407196"/>
            <a:ext cx="1080120" cy="720080"/>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直角三角形 10"/>
          <p:cNvSpPr/>
          <p:nvPr userDrawn="1"/>
        </p:nvSpPr>
        <p:spPr>
          <a:xfrm rot="5400000">
            <a:off x="9214817" y="3054872"/>
            <a:ext cx="288034" cy="43284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6"/>
          <p:cNvSpPr>
            <a:spLocks noGrp="1"/>
          </p:cNvSpPr>
          <p:nvPr>
            <p:ph type="body" sz="quarter" idx="23" hasCustomPrompt="1"/>
          </p:nvPr>
        </p:nvSpPr>
        <p:spPr>
          <a:xfrm>
            <a:off x="8711158" y="2291316"/>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14" name="テキスト プレースホルダー 6"/>
          <p:cNvSpPr>
            <a:spLocks noGrp="1"/>
          </p:cNvSpPr>
          <p:nvPr>
            <p:ph type="body" sz="quarter" idx="20" hasCustomPrompt="1"/>
          </p:nvPr>
        </p:nvSpPr>
        <p:spPr>
          <a:xfrm>
            <a:off x="9684870" y="2407196"/>
            <a:ext cx="7737326"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9719269" y="3199284"/>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9863286" y="312727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25" hasCustomPrompt="1"/>
          </p:nvPr>
        </p:nvSpPr>
        <p:spPr>
          <a:xfrm>
            <a:off x="8482996" y="4142583"/>
            <a:ext cx="1080120" cy="720080"/>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24" name="直角三角形 23"/>
          <p:cNvSpPr/>
          <p:nvPr userDrawn="1"/>
        </p:nvSpPr>
        <p:spPr>
          <a:xfrm rot="5400000">
            <a:off x="9202679" y="4790259"/>
            <a:ext cx="288034" cy="432841"/>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6" hasCustomPrompt="1"/>
          </p:nvPr>
        </p:nvSpPr>
        <p:spPr>
          <a:xfrm>
            <a:off x="8699020" y="4026703"/>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26" name="テキスト プレースホルダー 6"/>
          <p:cNvSpPr>
            <a:spLocks noGrp="1"/>
          </p:cNvSpPr>
          <p:nvPr>
            <p:ph type="body" sz="quarter" idx="27" hasCustomPrompt="1"/>
          </p:nvPr>
        </p:nvSpPr>
        <p:spPr>
          <a:xfrm>
            <a:off x="9672732" y="4142583"/>
            <a:ext cx="7737326"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8" hasCustomPrompt="1"/>
          </p:nvPr>
        </p:nvSpPr>
        <p:spPr>
          <a:xfrm>
            <a:off x="9707131" y="4934671"/>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正方形/長方形 27"/>
          <p:cNvSpPr/>
          <p:nvPr userDrawn="1"/>
        </p:nvSpPr>
        <p:spPr>
          <a:xfrm>
            <a:off x="9851148" y="486266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5"/>
          <p:cNvSpPr>
            <a:spLocks noGrp="1"/>
          </p:cNvSpPr>
          <p:nvPr>
            <p:ph type="body" sz="quarter" idx="29" hasCustomPrompt="1"/>
          </p:nvPr>
        </p:nvSpPr>
        <p:spPr>
          <a:xfrm>
            <a:off x="8495134" y="5784377"/>
            <a:ext cx="1080120" cy="720080"/>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0" name="直角三角形 29"/>
          <p:cNvSpPr/>
          <p:nvPr userDrawn="1"/>
        </p:nvSpPr>
        <p:spPr>
          <a:xfrm rot="5400000">
            <a:off x="9214817" y="6432053"/>
            <a:ext cx="288034" cy="43284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30" hasCustomPrompt="1"/>
          </p:nvPr>
        </p:nvSpPr>
        <p:spPr>
          <a:xfrm>
            <a:off x="8711158" y="5668497"/>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2" name="テキスト プレースホルダー 6"/>
          <p:cNvSpPr>
            <a:spLocks noGrp="1"/>
          </p:cNvSpPr>
          <p:nvPr>
            <p:ph type="body" sz="quarter" idx="31" hasCustomPrompt="1"/>
          </p:nvPr>
        </p:nvSpPr>
        <p:spPr>
          <a:xfrm>
            <a:off x="9684870" y="5784377"/>
            <a:ext cx="7737326"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32" hasCustomPrompt="1"/>
          </p:nvPr>
        </p:nvSpPr>
        <p:spPr>
          <a:xfrm>
            <a:off x="9719269" y="6576465"/>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9863286" y="65044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5"/>
          <p:cNvSpPr>
            <a:spLocks noGrp="1"/>
          </p:cNvSpPr>
          <p:nvPr>
            <p:ph type="body" sz="quarter" idx="33" hasCustomPrompt="1"/>
          </p:nvPr>
        </p:nvSpPr>
        <p:spPr>
          <a:xfrm>
            <a:off x="8489452" y="7519764"/>
            <a:ext cx="1080120" cy="720080"/>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6" name="直角三角形 35"/>
          <p:cNvSpPr/>
          <p:nvPr userDrawn="1"/>
        </p:nvSpPr>
        <p:spPr>
          <a:xfrm rot="5400000">
            <a:off x="9209135" y="8167440"/>
            <a:ext cx="288034" cy="432841"/>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6"/>
          <p:cNvSpPr>
            <a:spLocks noGrp="1"/>
          </p:cNvSpPr>
          <p:nvPr>
            <p:ph type="body" sz="quarter" idx="34" hasCustomPrompt="1"/>
          </p:nvPr>
        </p:nvSpPr>
        <p:spPr>
          <a:xfrm>
            <a:off x="8705476" y="7403884"/>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8" name="テキスト プレースホルダー 6"/>
          <p:cNvSpPr>
            <a:spLocks noGrp="1"/>
          </p:cNvSpPr>
          <p:nvPr>
            <p:ph type="body" sz="quarter" idx="35" hasCustomPrompt="1"/>
          </p:nvPr>
        </p:nvSpPr>
        <p:spPr>
          <a:xfrm>
            <a:off x="9679188" y="7519764"/>
            <a:ext cx="7737326"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6" hasCustomPrompt="1"/>
          </p:nvPr>
        </p:nvSpPr>
        <p:spPr>
          <a:xfrm>
            <a:off x="9713587" y="8311852"/>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9857604" y="823984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215744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1"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par>
                          <p:cTn id="34" fill="hold">
                            <p:stCondLst>
                              <p:cond delay="3000"/>
                            </p:stCondLst>
                            <p:childTnLst>
                              <p:par>
                                <p:cTn id="35" presetID="2" presetClass="entr" presetSubtype="2" decel="100000"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250"/>
                                        <p:tgtEl>
                                          <p:spTgt spid="24"/>
                                        </p:tgtEl>
                                      </p:cBhvr>
                                    </p:animEffect>
                                  </p:childTnLst>
                                </p:cTn>
                              </p:par>
                            </p:childTnLst>
                          </p:cTn>
                        </p:par>
                        <p:par>
                          <p:cTn id="58" fill="hold">
                            <p:stCondLst>
                              <p:cond delay="4250"/>
                            </p:stCondLst>
                            <p:childTnLst>
                              <p:par>
                                <p:cTn id="59" presetID="2" presetClass="entr" presetSubtype="2" decel="100000" fill="hold" grpId="0" nodeType="after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 calcmode="lin" valueType="num">
                                      <p:cBhvr additive="base">
                                        <p:cTn id="6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 calcmode="lin" valueType="num">
                                      <p:cBhvr additive="base">
                                        <p:cTn id="65"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par>
                          <p:cTn id="78" fill="hold">
                            <p:stCondLst>
                              <p:cond delay="5250"/>
                            </p:stCondLst>
                            <p:childTnLst>
                              <p:par>
                                <p:cTn id="79" presetID="22" presetClass="entr" presetSubtype="1"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up)">
                                      <p:cBhvr>
                                        <p:cTn id="81" dur="250"/>
                                        <p:tgtEl>
                                          <p:spTgt spid="30"/>
                                        </p:tgtEl>
                                      </p:cBhvr>
                                    </p:animEffect>
                                  </p:childTnLst>
                                </p:cTn>
                              </p:par>
                            </p:childTnLst>
                          </p:cTn>
                        </p:par>
                        <p:par>
                          <p:cTn id="82" fill="hold">
                            <p:stCondLst>
                              <p:cond delay="5500"/>
                            </p:stCondLst>
                            <p:childTnLst>
                              <p:par>
                                <p:cTn id="83" presetID="2" presetClass="entr" presetSubtype="2" decel="100000" fill="hold" grpId="0" nodeType="after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 calcmode="lin" valueType="num">
                                      <p:cBhvr additive="base">
                                        <p:cTn id="85"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33">
                                            <p:txEl>
                                              <p:pRg st="0" end="0"/>
                                            </p:txEl>
                                          </p:spTgt>
                                        </p:tgtEl>
                                        <p:attrNameLst>
                                          <p:attrName>style.visibility</p:attrName>
                                        </p:attrNameLst>
                                      </p:cBhvr>
                                      <p:to>
                                        <p:strVal val="visible"/>
                                      </p:to>
                                    </p:set>
                                    <p:anim calcmode="lin" valueType="num">
                                      <p:cBhvr additive="base">
                                        <p:cTn id="89"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1" presetID="2" presetClass="entr" presetSubtype="2" decel="10000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additive="base">
                                        <p:cTn id="93" dur="500" fill="hold"/>
                                        <p:tgtEl>
                                          <p:spTgt spid="34"/>
                                        </p:tgtEl>
                                        <p:attrNameLst>
                                          <p:attrName>ppt_x</p:attrName>
                                        </p:attrNameLst>
                                      </p:cBhvr>
                                      <p:tavLst>
                                        <p:tav tm="0">
                                          <p:val>
                                            <p:strVal val="1+#ppt_w/2"/>
                                          </p:val>
                                        </p:tav>
                                        <p:tav tm="100000">
                                          <p:val>
                                            <p:strVal val="#ppt_x"/>
                                          </p:val>
                                        </p:tav>
                                      </p:tavLst>
                                    </p:anim>
                                    <p:anim calcmode="lin" valueType="num">
                                      <p:cBhvr additive="base">
                                        <p:cTn id="94" dur="500" fill="hold"/>
                                        <p:tgtEl>
                                          <p:spTgt spid="34"/>
                                        </p:tgtEl>
                                        <p:attrNameLst>
                                          <p:attrName>ppt_y</p:attrName>
                                        </p:attrNameLst>
                                      </p:cBhvr>
                                      <p:tavLst>
                                        <p:tav tm="0">
                                          <p:val>
                                            <p:strVal val="#ppt_y"/>
                                          </p:val>
                                        </p:tav>
                                        <p:tav tm="100000">
                                          <p:val>
                                            <p:strVal val="#ppt_y"/>
                                          </p:val>
                                        </p:tav>
                                      </p:tavLst>
                                    </p:anim>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left)">
                                      <p:cBhvr>
                                        <p:cTn id="98" dur="500"/>
                                        <p:tgtEl>
                                          <p:spTgt spid="3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6500"/>
                            </p:stCondLst>
                            <p:childTnLst>
                              <p:par>
                                <p:cTn id="103" presetID="22" presetClass="entr" presetSubtype="1"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250"/>
                                        <p:tgtEl>
                                          <p:spTgt spid="36"/>
                                        </p:tgtEl>
                                      </p:cBhvr>
                                    </p:animEffect>
                                  </p:childTnLst>
                                </p:cTn>
                              </p:par>
                            </p:childTnLst>
                          </p:cTn>
                        </p:par>
                        <p:par>
                          <p:cTn id="106" fill="hold">
                            <p:stCondLst>
                              <p:cond delay="6750"/>
                            </p:stCondLst>
                            <p:childTnLst>
                              <p:par>
                                <p:cTn id="107" presetID="2" presetClass="entr" presetSubtype="2" decel="100000" fill="hold" grpId="0" nodeType="afterEffect">
                                  <p:stCondLst>
                                    <p:cond delay="0"/>
                                  </p:stCondLst>
                                  <p:childTnLst>
                                    <p:set>
                                      <p:cBhvr>
                                        <p:cTn id="108" dur="1" fill="hold">
                                          <p:stCondLst>
                                            <p:cond delay="0"/>
                                          </p:stCondLst>
                                        </p:cTn>
                                        <p:tgtEl>
                                          <p:spTgt spid="38">
                                            <p:txEl>
                                              <p:pRg st="0" end="0"/>
                                            </p:txEl>
                                          </p:spTgt>
                                        </p:tgtEl>
                                        <p:attrNameLst>
                                          <p:attrName>style.visibility</p:attrName>
                                        </p:attrNameLst>
                                      </p:cBhvr>
                                      <p:to>
                                        <p:strVal val="visible"/>
                                      </p:to>
                                    </p:set>
                                    <p:anim calcmode="lin" valueType="num">
                                      <p:cBhvr additive="base">
                                        <p:cTn id="109"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 calcmode="lin" valueType="num">
                                      <p:cBhvr additive="base">
                                        <p:cTn id="11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15" presetID="2" presetClass="entr" presetSubtype="2" decel="10000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1+#ppt_w/2"/>
                                          </p:val>
                                        </p:tav>
                                        <p:tav tm="100000">
                                          <p:val>
                                            <p:strVal val="#ppt_x"/>
                                          </p:val>
                                        </p:tav>
                                      </p:tavLst>
                                    </p:anim>
                                    <p:anim calcmode="lin" valueType="num">
                                      <p:cBhvr additive="base">
                                        <p:cTn id="1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tmplLst>
          <p:tmpl>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p:tmplLst>
          <p:tmpl>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1364343"/>
            <a:ext cx="7990959" cy="3096985"/>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9719270" y="4497389"/>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24" hasCustomPrompt="1"/>
          </p:nvPr>
        </p:nvSpPr>
        <p:spPr>
          <a:xfrm>
            <a:off x="9593943" y="4702627"/>
            <a:ext cx="7996244" cy="3018971"/>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13117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5" name="正方形/長方形 4"/>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610767" y="1173479"/>
            <a:ext cx="7920880" cy="8207948"/>
          </a:xfrm>
        </p:spPr>
        <p:txBody>
          <a:bodyPr>
            <a:normAutofit/>
          </a:bodyPr>
          <a:lstStyle>
            <a:lvl1pPr algn="ctr">
              <a:defRPr sz="72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テキスト プレースホルダー 6"/>
          <p:cNvSpPr>
            <a:spLocks noGrp="1"/>
          </p:cNvSpPr>
          <p:nvPr>
            <p:ph type="body" sz="quarter" idx="24" hasCustomPrompt="1"/>
          </p:nvPr>
        </p:nvSpPr>
        <p:spPr>
          <a:xfrm>
            <a:off x="9593943" y="2486299"/>
            <a:ext cx="7996244" cy="5314402"/>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509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lking">
    <p:spTree>
      <p:nvGrpSpPr>
        <p:cNvPr id="1" name=""/>
        <p:cNvGrpSpPr/>
        <p:nvPr/>
      </p:nvGrpSpPr>
      <p:grpSpPr>
        <a:xfrm>
          <a:off x="0" y="0"/>
          <a:ext cx="0" cy="0"/>
          <a:chOff x="0" y="0"/>
          <a:chExt cx="0" cy="0"/>
        </a:xfrm>
      </p:grpSpPr>
      <p:sp>
        <p:nvSpPr>
          <p:cNvPr id="9" name="正方形/長方形 8"/>
          <p:cNvSpPr/>
          <p:nvPr userDrawn="1"/>
        </p:nvSpPr>
        <p:spPr>
          <a:xfrm>
            <a:off x="0" y="1"/>
            <a:ext cx="18286413"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5" name="図プレースホルダー 2"/>
          <p:cNvSpPr>
            <a:spLocks noGrp="1"/>
          </p:cNvSpPr>
          <p:nvPr>
            <p:ph type="pic" sz="quarter" idx="12" hasCustomPrompt="1"/>
          </p:nvPr>
        </p:nvSpPr>
        <p:spPr>
          <a:xfrm>
            <a:off x="928688" y="0"/>
            <a:ext cx="8213725" cy="10287000"/>
          </a:xfrm>
        </p:spPr>
        <p:txBody>
          <a:bodyPr>
            <a:normAutofit/>
          </a:bodyPr>
          <a:lstStyle>
            <a:lvl1pPr>
              <a:defRPr sz="2000"/>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829993"/>
            <a:ext cx="7990959" cy="4215032"/>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userDrawn="1"/>
        </p:nvSpPr>
        <p:spPr>
          <a:xfrm>
            <a:off x="9719270" y="537650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24" hasCustomPrompt="1"/>
          </p:nvPr>
        </p:nvSpPr>
        <p:spPr>
          <a:xfrm>
            <a:off x="9593943" y="5497339"/>
            <a:ext cx="7996244" cy="3018971"/>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580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dirty="0"/>
          </a:p>
        </p:txBody>
      </p:sp>
      <p:sp>
        <p:nvSpPr>
          <p:cNvPr id="5" name="図プレースホルダー 5"/>
          <p:cNvSpPr>
            <a:spLocks noGrp="1"/>
          </p:cNvSpPr>
          <p:nvPr>
            <p:ph type="pic" sz="quarter" idx="12" hasCustomPrompt="1"/>
          </p:nvPr>
        </p:nvSpPr>
        <p:spPr>
          <a:xfrm>
            <a:off x="38182" y="43542"/>
            <a:ext cx="3600000" cy="4615544"/>
          </a:xfrm>
        </p:spPr>
        <p:txBody>
          <a:bodyPr/>
          <a:lstStyle>
            <a:lvl1pPr>
              <a:defRPr sz="1800"/>
            </a:lvl1pPr>
          </a:lstStyle>
          <a:p>
            <a:r>
              <a:rPr kumimoji="1" lang="en-US" altLang="ja-JP" dirty="0"/>
              <a:t>Add an image</a:t>
            </a:r>
            <a:endParaRPr kumimoji="1" lang="ja-JP" altLang="en-US" dirty="0"/>
          </a:p>
        </p:txBody>
      </p:sp>
      <p:sp>
        <p:nvSpPr>
          <p:cNvPr id="6" name="図プレースホルダー 5"/>
          <p:cNvSpPr>
            <a:spLocks noGrp="1"/>
          </p:cNvSpPr>
          <p:nvPr>
            <p:ph type="pic" sz="quarter" idx="13" hasCustomPrompt="1"/>
          </p:nvPr>
        </p:nvSpPr>
        <p:spPr>
          <a:xfrm>
            <a:off x="3687753" y="4706599"/>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4" hasCustomPrompt="1"/>
          </p:nvPr>
        </p:nvSpPr>
        <p:spPr>
          <a:xfrm>
            <a:off x="7337324"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5" hasCustomPrompt="1"/>
          </p:nvPr>
        </p:nvSpPr>
        <p:spPr>
          <a:xfrm>
            <a:off x="10988185" y="4706943"/>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6" hasCustomPrompt="1"/>
          </p:nvPr>
        </p:nvSpPr>
        <p:spPr>
          <a:xfrm>
            <a:off x="14636467"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38182" y="4706943"/>
            <a:ext cx="3600000" cy="46152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3687753" y="43886"/>
            <a:ext cx="3600000" cy="46152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7337324" y="4706943"/>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988185" y="43886"/>
            <a:ext cx="3600000" cy="46152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14636467" y="4707287"/>
            <a:ext cx="3600000" cy="46152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図プレースホルダー 7"/>
          <p:cNvSpPr>
            <a:spLocks noGrp="1"/>
          </p:cNvSpPr>
          <p:nvPr>
            <p:ph type="pic" sz="quarter" idx="17" hasCustomPrompt="1"/>
          </p:nvPr>
        </p:nvSpPr>
        <p:spPr>
          <a:xfrm>
            <a:off x="1454109"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6" name="図プレースホルダー 7"/>
          <p:cNvSpPr>
            <a:spLocks noGrp="1"/>
          </p:cNvSpPr>
          <p:nvPr>
            <p:ph type="pic" sz="quarter" idx="18" hasCustomPrompt="1"/>
          </p:nvPr>
        </p:nvSpPr>
        <p:spPr>
          <a:xfrm>
            <a:off x="5103679"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17" name="図プレースホルダー 7"/>
          <p:cNvSpPr>
            <a:spLocks noGrp="1"/>
          </p:cNvSpPr>
          <p:nvPr>
            <p:ph type="pic" sz="quarter" idx="19" hasCustomPrompt="1"/>
          </p:nvPr>
        </p:nvSpPr>
        <p:spPr>
          <a:xfrm>
            <a:off x="8753250"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8" name="図プレースホルダー 7"/>
          <p:cNvSpPr>
            <a:spLocks noGrp="1"/>
          </p:cNvSpPr>
          <p:nvPr>
            <p:ph type="pic" sz="quarter" idx="20" hasCustomPrompt="1"/>
          </p:nvPr>
        </p:nvSpPr>
        <p:spPr>
          <a:xfrm>
            <a:off x="16052393"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9" name="図プレースホルダー 7"/>
          <p:cNvSpPr>
            <a:spLocks noGrp="1"/>
          </p:cNvSpPr>
          <p:nvPr>
            <p:ph type="pic" sz="quarter" idx="21" hasCustomPrompt="1"/>
          </p:nvPr>
        </p:nvSpPr>
        <p:spPr>
          <a:xfrm>
            <a:off x="12404112"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22" hasCustomPrompt="1"/>
          </p:nvPr>
        </p:nvSpPr>
        <p:spPr>
          <a:xfrm>
            <a:off x="41589"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3734702" y="1281205"/>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11035134" y="1281206"/>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7367934"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14668366" y="5908321"/>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574657" y="4401558"/>
            <a:ext cx="451795" cy="451795"/>
          </a:xfrm>
          <a:prstGeom prst="triangle">
            <a:avLst/>
          </a:prstGeom>
          <a:solidFill>
            <a:schemeClr val="accent2"/>
          </a:solidFill>
        </p:spPr>
        <p:txBody>
          <a:bodyPr/>
          <a:lstStyle/>
          <a:p>
            <a:r>
              <a:rPr kumimoji="1" lang="en-US" altLang="ja-JP" dirty="0"/>
              <a:t> </a:t>
            </a:r>
            <a:endParaRPr kumimoji="1" lang="ja-JP" altLang="en-US" dirty="0"/>
          </a:p>
        </p:txBody>
      </p:sp>
      <p:sp>
        <p:nvSpPr>
          <p:cNvPr id="31" name="図プレースホルダー 37"/>
          <p:cNvSpPr>
            <a:spLocks noGrp="1"/>
          </p:cNvSpPr>
          <p:nvPr>
            <p:ph type="pic" sz="quarter" idx="33" hasCustomPrompt="1"/>
          </p:nvPr>
        </p:nvSpPr>
        <p:spPr>
          <a:xfrm>
            <a:off x="8878888" y="4401558"/>
            <a:ext cx="451795" cy="451795"/>
          </a:xfrm>
          <a:prstGeom prst="triangle">
            <a:avLst/>
          </a:prstGeom>
          <a:solidFill>
            <a:schemeClr val="accent1"/>
          </a:solidFill>
        </p:spPr>
        <p:txBody>
          <a:bodyPr/>
          <a:lstStyle/>
          <a:p>
            <a:r>
              <a:rPr kumimoji="1" lang="en-US" altLang="ja-JP" dirty="0"/>
              <a:t> </a:t>
            </a:r>
            <a:endParaRPr kumimoji="1" lang="ja-JP" altLang="en-US" dirty="0"/>
          </a:p>
        </p:txBody>
      </p:sp>
      <p:sp>
        <p:nvSpPr>
          <p:cNvPr id="32" name="図プレースホルダー 37"/>
          <p:cNvSpPr>
            <a:spLocks noGrp="1"/>
          </p:cNvSpPr>
          <p:nvPr>
            <p:ph type="pic" sz="quarter" idx="34" hasCustomPrompt="1"/>
          </p:nvPr>
        </p:nvSpPr>
        <p:spPr>
          <a:xfrm>
            <a:off x="16172942" y="4401558"/>
            <a:ext cx="451795" cy="451795"/>
          </a:xfrm>
          <a:prstGeom prst="triangle">
            <a:avLst/>
          </a:prstGeom>
          <a:solidFill>
            <a:schemeClr val="accent5"/>
          </a:solidFill>
        </p:spPr>
        <p:txBody>
          <a:bodyPr/>
          <a:lstStyle/>
          <a:p>
            <a:r>
              <a:rPr kumimoji="1" lang="en-US" altLang="ja-JP" dirty="0"/>
              <a:t> </a:t>
            </a:r>
            <a:endParaRPr kumimoji="1" lang="ja-JP" altLang="en-US" dirty="0"/>
          </a:p>
        </p:txBody>
      </p:sp>
      <p:sp>
        <p:nvSpPr>
          <p:cNvPr id="33" name="図プレースホルダー 37"/>
          <p:cNvSpPr>
            <a:spLocks noGrp="1"/>
          </p:cNvSpPr>
          <p:nvPr>
            <p:ph type="pic" sz="quarter" idx="35" hasCustomPrompt="1"/>
          </p:nvPr>
        </p:nvSpPr>
        <p:spPr>
          <a:xfrm rot="10800000">
            <a:off x="5261856" y="4505027"/>
            <a:ext cx="451795" cy="451795"/>
          </a:xfrm>
          <a:prstGeom prst="triangle">
            <a:avLst/>
          </a:prstGeom>
          <a:solidFill>
            <a:schemeClr val="accent3"/>
          </a:solidFill>
        </p:spPr>
        <p:txBody>
          <a:bodyPr/>
          <a:lstStyle/>
          <a:p>
            <a:r>
              <a:rPr kumimoji="1" lang="en-US" altLang="ja-JP" dirty="0"/>
              <a:t> </a:t>
            </a:r>
            <a:endParaRPr kumimoji="1" lang="ja-JP" altLang="en-US" dirty="0"/>
          </a:p>
        </p:txBody>
      </p:sp>
      <p:sp>
        <p:nvSpPr>
          <p:cNvPr id="34" name="図プレースホルダー 37"/>
          <p:cNvSpPr>
            <a:spLocks noGrp="1"/>
          </p:cNvSpPr>
          <p:nvPr>
            <p:ph type="pic" sz="quarter" idx="36" hasCustomPrompt="1"/>
          </p:nvPr>
        </p:nvSpPr>
        <p:spPr>
          <a:xfrm rot="10800000">
            <a:off x="12524660" y="4505027"/>
            <a:ext cx="451795" cy="451795"/>
          </a:xfrm>
          <a:prstGeom prst="triangle">
            <a:avLst/>
          </a:prstGeom>
          <a:solidFill>
            <a:schemeClr val="accent4"/>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1537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5" name="正方形/長方形 4"/>
          <p:cNvSpPr/>
          <p:nvPr userDrawn="1"/>
        </p:nvSpPr>
        <p:spPr>
          <a:xfrm>
            <a:off x="-14757" y="3291830"/>
            <a:ext cx="18286413" cy="3291830"/>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7192" y="3722610"/>
            <a:ext cx="18286413" cy="243027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 y="0"/>
            <a:ext cx="18286413" cy="3291830"/>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417975"/>
            <a:ext cx="18271655" cy="243027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a:t> Add an image</a:t>
            </a:r>
            <a:endParaRPr kumimoji="1" lang="ja-JP" altLang="en-US" dirty="0"/>
          </a:p>
        </p:txBody>
      </p:sp>
      <p:sp>
        <p:nvSpPr>
          <p:cNvPr id="10"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11" name="テキスト プレースホルダー 11"/>
          <p:cNvSpPr>
            <a:spLocks noGrp="1"/>
          </p:cNvSpPr>
          <p:nvPr>
            <p:ph type="body" sz="quarter" idx="16" hasCustomPrompt="1"/>
          </p:nvPr>
        </p:nvSpPr>
        <p:spPr>
          <a:xfrm>
            <a:off x="9150226" y="1258434"/>
            <a:ext cx="8498925" cy="131520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9150226" y="679004"/>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3" name="テキスト プレースホルダー 11"/>
          <p:cNvSpPr>
            <a:spLocks noGrp="1"/>
          </p:cNvSpPr>
          <p:nvPr>
            <p:ph type="body" sz="quarter" idx="40" hasCustomPrompt="1"/>
          </p:nvPr>
        </p:nvSpPr>
        <p:spPr>
          <a:xfrm>
            <a:off x="599276" y="4594439"/>
            <a:ext cx="8498925" cy="1269141"/>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41" hasCustomPrompt="1"/>
          </p:nvPr>
        </p:nvSpPr>
        <p:spPr>
          <a:xfrm>
            <a:off x="599276" y="4015009"/>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5" name="タイトル プレースホルダー 1"/>
          <p:cNvSpPr>
            <a:spLocks noGrp="1"/>
          </p:cNvSpPr>
          <p:nvPr>
            <p:ph type="title" hasCustomPrompt="1"/>
          </p:nvPr>
        </p:nvSpPr>
        <p:spPr>
          <a:xfrm>
            <a:off x="430238" y="6799684"/>
            <a:ext cx="17425936" cy="120315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430238" y="8095828"/>
            <a:ext cx="17425936" cy="1336960"/>
          </a:xfrm>
        </p:spPr>
        <p:txBody>
          <a:bodyPr>
            <a:noAutofit/>
          </a:bodyPr>
          <a:lstStyle>
            <a:lvl1pPr algn="ctr">
              <a:defRPr sz="2000" b="0" i="0" u="none" baseline="0">
                <a:solidFill>
                  <a:schemeClr val="tx2"/>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7" name="正方形/長方形 16"/>
          <p:cNvSpPr/>
          <p:nvPr userDrawn="1"/>
        </p:nvSpPr>
        <p:spPr>
          <a:xfrm>
            <a:off x="7559029" y="7951812"/>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44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2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00"/>
                            </p:stCondLst>
                            <p:childTnLst>
                              <p:par>
                                <p:cTn id="23" presetID="22" presetClass="entr" presetSubtype="2" fill="hold" grpId="0" nodeType="after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950"/>
                            </p:stCondLst>
                            <p:childTnLst>
                              <p:par>
                                <p:cTn id="31" presetID="22" presetClass="entr" presetSubtype="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par>
                                <p:cTn id="34" presetID="2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2"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p:stCondLst>
                              <p:cond delay="3650"/>
                            </p:stCondLst>
                            <p:childTnLst>
                              <p:par>
                                <p:cTn id="41" presetID="2" presetClass="entr" presetSubtype="8" decel="100000" fill="hold" grpId="0" nodeType="afterEffect">
                                  <p:stCondLst>
                                    <p:cond delay="500"/>
                                  </p:stCondLst>
                                  <p:iterate type="wd">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4800"/>
                            </p:stCondLst>
                            <p:childTnLst>
                              <p:par>
                                <p:cTn id="46" presetID="2" presetClass="entr" presetSubtype="2" decel="10000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tmplLst>
          <p:tmpl>
            <p:tnLst>
              <p:par>
                <p:cTn presetID="22" presetClass="entr" presetSubtype="8"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2" presetClass="entr" presetSubtype="8"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22" presetClass="entr" presetSubtype="2"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2" presetClass="entr" presetSubtype="2"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8269812" y="2685157"/>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3189006" y="4398678"/>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8284326" y="6112199"/>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3174492" y="7825720"/>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grpSp>
        <p:nvGrpSpPr>
          <p:cNvPr id="15" name="グループ化 14"/>
          <p:cNvGrpSpPr/>
          <p:nvPr userDrawn="1"/>
        </p:nvGrpSpPr>
        <p:grpSpPr>
          <a:xfrm>
            <a:off x="3189006" y="97163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3761629" y="105864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9608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9177916" y="2772169"/>
            <a:ext cx="4641267" cy="720080"/>
          </a:xfrm>
        </p:spPr>
        <p:txBody>
          <a:bodyPr anchor="ctr">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8408249" y="2809606"/>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1878564" y="19002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9177917" y="3613782"/>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3761629" y="4485690"/>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8408775" y="452312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1878564" y="5327303"/>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9192430" y="6199211"/>
            <a:ext cx="4641267"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8422763" y="6236648"/>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9192431" y="7040824"/>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3747115" y="7912732"/>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8394261" y="795016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1864050" y="8754345"/>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3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iterate type="wd">
                                    <p:tmPct val="10000"/>
                                  </p:iterate>
                                  <p:childTnLst>
                                    <p:set>
                                      <p:cBhvr>
                                        <p:cTn id="28" dur="1" fill="hold">
                                          <p:stCondLst>
                                            <p:cond delay="0"/>
                                          </p:stCondLst>
                                        </p:cTn>
                                        <p:tgtEl>
                                          <p:spTgt spid="21">
                                            <p:txEl>
                                              <p:pRg st="0" end="0"/>
                                            </p:txEl>
                                          </p:spTgt>
                                        </p:tgtEl>
                                        <p:attrNameLst>
                                          <p:attrName>style.visibility</p:attrName>
                                        </p:attrNameLst>
                                      </p:cBhvr>
                                      <p:to>
                                        <p:strVal val="visible"/>
                                      </p:to>
                                    </p:set>
                                    <p:anim calcmode="lin" valueType="num">
                                      <p:cBhvr additive="base">
                                        <p:cTn id="2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1" decel="10000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par>
                          <p:cTn id="35" fill="hold">
                            <p:stCondLst>
                              <p:cond delay="3100"/>
                            </p:stCondLst>
                            <p:childTnLst>
                              <p:par>
                                <p:cTn id="36" presetID="22" presetClass="entr" presetSubtype="2"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right)">
                                      <p:cBhvr>
                                        <p:cTn id="38" dur="500"/>
                                        <p:tgtEl>
                                          <p:spTgt spid="35">
                                            <p:txEl>
                                              <p:pRg st="0" end="0"/>
                                            </p:txEl>
                                          </p:spTgt>
                                        </p:tgtEl>
                                      </p:cBhvr>
                                    </p:animEffect>
                                  </p:childTnLst>
                                </p:cTn>
                              </p:par>
                            </p:childTnLst>
                          </p:cTn>
                        </p:par>
                        <p:par>
                          <p:cTn id="39" fill="hold">
                            <p:stCondLst>
                              <p:cond delay="3600"/>
                            </p:stCondLst>
                            <p:childTnLst>
                              <p:par>
                                <p:cTn id="40" presetID="2" presetClass="entr" presetSubtype="1" decel="10000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0-#ppt_h/2"/>
                                          </p:val>
                                        </p:tav>
                                        <p:tav tm="100000">
                                          <p:val>
                                            <p:strVal val="#ppt_y"/>
                                          </p:val>
                                        </p:tav>
                                      </p:tavLst>
                                    </p:anim>
                                  </p:childTnLst>
                                </p:cTn>
                              </p:par>
                            </p:childTnLst>
                          </p:cTn>
                        </p:par>
                        <p:par>
                          <p:cTn id="44" fill="hold">
                            <p:stCondLst>
                              <p:cond delay="4100"/>
                            </p:stCondLst>
                            <p:childTnLst>
                              <p:par>
                                <p:cTn id="45" presetID="2" presetClass="entr" presetSubtype="2" decel="100000" fill="hold" grpId="0" nodeType="afterEffect">
                                  <p:stCondLst>
                                    <p:cond delay="0"/>
                                  </p:stCondLst>
                                  <p:iterate type="wd">
                                    <p:tmPct val="10000"/>
                                  </p:iterate>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additive="base">
                                        <p:cTn id="47"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3">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1" decel="10000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0-#ppt_h/2"/>
                                          </p:val>
                                        </p:tav>
                                        <p:tav tm="100000">
                                          <p:val>
                                            <p:strVal val="#ppt_y"/>
                                          </p:val>
                                        </p:tav>
                                      </p:tavLst>
                                    </p:anim>
                                  </p:childTnLst>
                                </p:cTn>
                              </p:par>
                            </p:childTnLst>
                          </p:cTn>
                        </p:par>
                        <p:par>
                          <p:cTn id="53" fill="hold">
                            <p:stCondLst>
                              <p:cond delay="4700"/>
                            </p:stCondLst>
                            <p:childTnLst>
                              <p:par>
                                <p:cTn id="54" presetID="22" presetClass="entr" presetSubtype="8" fill="hold" grpId="0" nodeType="afterEffect">
                                  <p:stCondLst>
                                    <p:cond delay="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wipe(left)">
                                      <p:cBhvr>
                                        <p:cTn id="56" dur="500"/>
                                        <p:tgtEl>
                                          <p:spTgt spid="36">
                                            <p:txEl>
                                              <p:pRg st="0" end="0"/>
                                            </p:txEl>
                                          </p:spTgt>
                                        </p:tgtEl>
                                      </p:cBhvr>
                                    </p:animEffect>
                                  </p:childTnLst>
                                </p:cTn>
                              </p:par>
                            </p:childTnLst>
                          </p:cTn>
                        </p:par>
                        <p:par>
                          <p:cTn id="57" fill="hold">
                            <p:stCondLst>
                              <p:cond delay="52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5700"/>
                            </p:stCondLst>
                            <p:childTnLst>
                              <p:par>
                                <p:cTn id="63" presetID="2" presetClass="entr" presetSubtype="8" decel="100000" fill="hold" grpId="0" nodeType="afterEffect">
                                  <p:stCondLst>
                                    <p:cond delay="0"/>
                                  </p:stCondLst>
                                  <p:iterate type="wd">
                                    <p:tmPct val="10000"/>
                                  </p:iterate>
                                  <p:childTnLst>
                                    <p:set>
                                      <p:cBhvr>
                                        <p:cTn id="64" dur="1" fill="hold">
                                          <p:stCondLst>
                                            <p:cond delay="0"/>
                                          </p:stCondLst>
                                        </p:cTn>
                                        <p:tgtEl>
                                          <p:spTgt spid="41">
                                            <p:txEl>
                                              <p:pRg st="0" end="0"/>
                                            </p:txEl>
                                          </p:spTgt>
                                        </p:tgtEl>
                                        <p:attrNameLst>
                                          <p:attrName>style.visibility</p:attrName>
                                        </p:attrNameLst>
                                      </p:cBhvr>
                                      <p:to>
                                        <p:strVal val="visible"/>
                                      </p:to>
                                    </p:set>
                                    <p:anim calcmode="lin" valueType="num">
                                      <p:cBhvr additive="base">
                                        <p:cTn id="65"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1">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1" decel="10000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6300"/>
                            </p:stCondLst>
                            <p:childTnLst>
                              <p:par>
                                <p:cTn id="72" presetID="22" presetClass="entr" presetSubtype="2" fill="hold" grpId="0" nodeType="afterEffect">
                                  <p:stCondLst>
                                    <p:cond delay="0"/>
                                  </p:stCondLst>
                                  <p:childTnLst>
                                    <p:set>
                                      <p:cBhvr>
                                        <p:cTn id="73" dur="1" fill="hold">
                                          <p:stCondLst>
                                            <p:cond delay="0"/>
                                          </p:stCondLst>
                                        </p:cTn>
                                        <p:tgtEl>
                                          <p:spTgt spid="43">
                                            <p:txEl>
                                              <p:pRg st="0" end="0"/>
                                            </p:txEl>
                                          </p:spTgt>
                                        </p:tgtEl>
                                        <p:attrNameLst>
                                          <p:attrName>style.visibility</p:attrName>
                                        </p:attrNameLst>
                                      </p:cBhvr>
                                      <p:to>
                                        <p:strVal val="visible"/>
                                      </p:to>
                                    </p:set>
                                    <p:animEffect transition="in" filter="wipe(right)">
                                      <p:cBhvr>
                                        <p:cTn id="74" dur="500"/>
                                        <p:tgtEl>
                                          <p:spTgt spid="43">
                                            <p:txEl>
                                              <p:pRg st="0" end="0"/>
                                            </p:txEl>
                                          </p:spTgt>
                                        </p:tgtEl>
                                      </p:cBhvr>
                                    </p:animEffect>
                                  </p:childTnLst>
                                </p:cTn>
                              </p:par>
                            </p:childTnLst>
                          </p:cTn>
                        </p:par>
                        <p:par>
                          <p:cTn id="75" fill="hold">
                            <p:stCondLst>
                              <p:cond delay="6800"/>
                            </p:stCondLst>
                            <p:childTnLst>
                              <p:par>
                                <p:cTn id="76" presetID="2" presetClass="entr" presetSubtype="1" decel="100000" fill="hold" grpId="0" nodeType="after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0-#ppt_h/2"/>
                                          </p:val>
                                        </p:tav>
                                        <p:tav tm="100000">
                                          <p:val>
                                            <p:strVal val="#ppt_y"/>
                                          </p:val>
                                        </p:tav>
                                      </p:tavLst>
                                    </p:anim>
                                  </p:childTnLst>
                                </p:cTn>
                              </p:par>
                            </p:childTnLst>
                          </p:cTn>
                        </p:par>
                        <p:par>
                          <p:cTn id="80" fill="hold">
                            <p:stCondLst>
                              <p:cond delay="7300"/>
                            </p:stCondLst>
                            <p:childTnLst>
                              <p:par>
                                <p:cTn id="81" presetID="2" presetClass="entr" presetSubtype="2" decel="100000" fill="hold" grpId="0" nodeType="afterEffect">
                                  <p:stCondLst>
                                    <p:cond delay="0"/>
                                  </p:stCondLst>
                                  <p:iterate type="wd">
                                    <p:tmPct val="10000"/>
                                  </p:iterate>
                                  <p:childTnLst>
                                    <p:set>
                                      <p:cBhvr>
                                        <p:cTn id="82" dur="1" fill="hold">
                                          <p:stCondLst>
                                            <p:cond delay="0"/>
                                          </p:stCondLst>
                                        </p:cTn>
                                        <p:tgtEl>
                                          <p:spTgt spid="48">
                                            <p:txEl>
                                              <p:pRg st="0" end="0"/>
                                            </p:txEl>
                                          </p:spTgt>
                                        </p:tgtEl>
                                        <p:attrNameLst>
                                          <p:attrName>style.visibility</p:attrName>
                                        </p:attrNameLst>
                                      </p:cBhvr>
                                      <p:to>
                                        <p:strVal val="visible"/>
                                      </p:to>
                                    </p:set>
                                    <p:anim calcmode="lin" valueType="num">
                                      <p:cBhvr additive="base">
                                        <p:cTn id="83"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48">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wipe(left)">
                                      <p:cBhvr>
                                        <p:cTn id="92" dur="500"/>
                                        <p:tgtEl>
                                          <p:spTgt spid="50">
                                            <p:txEl>
                                              <p:pRg st="0" end="0"/>
                                            </p:txEl>
                                          </p:spTgt>
                                        </p:tgtEl>
                                      </p:cBhvr>
                                    </p:animEffect>
                                  </p:childTnLst>
                                </p:cTn>
                              </p:par>
                            </p:childTnLst>
                          </p:cTn>
                        </p:par>
                        <p:par>
                          <p:cTn id="93" fill="hold">
                            <p:stCondLst>
                              <p:cond delay="8400"/>
                            </p:stCondLst>
                            <p:childTnLst>
                              <p:par>
                                <p:cTn id="94" presetID="2" presetClass="entr" presetSubtype="1" decel="10000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0-#ppt_h/2"/>
                                          </p:val>
                                        </p:tav>
                                        <p:tav tm="100000">
                                          <p:val>
                                            <p:strVal val="#ppt_y"/>
                                          </p:val>
                                        </p:tav>
                                      </p:tavLst>
                                    </p:anim>
                                  </p:childTnLst>
                                </p:cTn>
                              </p:par>
                            </p:childTnLst>
                          </p:cTn>
                        </p:par>
                        <p:par>
                          <p:cTn id="98" fill="hold">
                            <p:stCondLst>
                              <p:cond delay="890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62">
                                            <p:txEl>
                                              <p:pRg st="0" end="0"/>
                                            </p:txEl>
                                          </p:spTgt>
                                        </p:tgtEl>
                                        <p:attrNameLst>
                                          <p:attrName>style.visibility</p:attrName>
                                        </p:attrNameLst>
                                      </p:cBhvr>
                                      <p:to>
                                        <p:strVal val="visible"/>
                                      </p:to>
                                    </p:set>
                                    <p:anim calcmode="lin" valueType="num">
                                      <p:cBhvr additive="base">
                                        <p:cTn id="10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62">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1" decel="10000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additive="base">
                                        <p:cTn id="105" dur="500" fill="hold"/>
                                        <p:tgtEl>
                                          <p:spTgt spid="58"/>
                                        </p:tgtEl>
                                        <p:attrNameLst>
                                          <p:attrName>ppt_x</p:attrName>
                                        </p:attrNameLst>
                                      </p:cBhvr>
                                      <p:tavLst>
                                        <p:tav tm="0">
                                          <p:val>
                                            <p:strVal val="#ppt_x"/>
                                          </p:val>
                                        </p:tav>
                                        <p:tav tm="100000">
                                          <p:val>
                                            <p:strVal val="#ppt_x"/>
                                          </p:val>
                                        </p:tav>
                                      </p:tavLst>
                                    </p:anim>
                                    <p:anim calcmode="lin" valueType="num">
                                      <p:cBhvr additive="base">
                                        <p:cTn id="106" dur="500" fill="hold"/>
                                        <p:tgtEl>
                                          <p:spTgt spid="58"/>
                                        </p:tgtEl>
                                        <p:attrNameLst>
                                          <p:attrName>ppt_y</p:attrName>
                                        </p:attrNameLst>
                                      </p:cBhvr>
                                      <p:tavLst>
                                        <p:tav tm="0">
                                          <p:val>
                                            <p:strVal val="0-#ppt_h/2"/>
                                          </p:val>
                                        </p:tav>
                                        <p:tav tm="100000">
                                          <p:val>
                                            <p:strVal val="#ppt_y"/>
                                          </p:val>
                                        </p:tav>
                                      </p:tavLst>
                                    </p:anim>
                                  </p:childTnLst>
                                </p:cTn>
                              </p:par>
                            </p:childTnLst>
                          </p:cTn>
                        </p:par>
                        <p:par>
                          <p:cTn id="107" fill="hold">
                            <p:stCondLst>
                              <p:cond delay="9500"/>
                            </p:stCondLst>
                            <p:childTnLst>
                              <p:par>
                                <p:cTn id="108" presetID="22" presetClass="entr" presetSubtype="2" fill="hold" grpId="0" nodeType="afterEffect">
                                  <p:stCondLst>
                                    <p:cond delay="0"/>
                                  </p:stCondLst>
                                  <p:childTnLst>
                                    <p:set>
                                      <p:cBhvr>
                                        <p:cTn id="109" dur="1" fill="hold">
                                          <p:stCondLst>
                                            <p:cond delay="0"/>
                                          </p:stCondLst>
                                        </p:cTn>
                                        <p:tgtEl>
                                          <p:spTgt spid="64">
                                            <p:txEl>
                                              <p:pRg st="0" end="0"/>
                                            </p:txEl>
                                          </p:spTgt>
                                        </p:tgtEl>
                                        <p:attrNameLst>
                                          <p:attrName>style.visibility</p:attrName>
                                        </p:attrNameLst>
                                      </p:cBhvr>
                                      <p:to>
                                        <p:strVal val="visible"/>
                                      </p:to>
                                    </p:set>
                                    <p:animEffect transition="in" filter="wipe(right)">
                                      <p:cBhvr>
                                        <p:cTn id="11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2056892" y="3918634"/>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2056892" y="5258412"/>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2056892" y="6598190"/>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2056892" y="7937968"/>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grpSp>
        <p:nvGrpSpPr>
          <p:cNvPr id="15" name="グループ化 14"/>
          <p:cNvGrpSpPr/>
          <p:nvPr userDrawn="1"/>
        </p:nvGrpSpPr>
        <p:grpSpPr>
          <a:xfrm>
            <a:off x="2056892" y="257885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2629515" y="266586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flipH="1">
            <a:off x="7605738" y="0"/>
            <a:ext cx="526" cy="10287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7276398" y="270330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2641600" y="3977035"/>
            <a:ext cx="4377035" cy="777302"/>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7276398" y="404308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8181930" y="2594816"/>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8181930" y="3934594"/>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2629515" y="5345424"/>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7276398" y="538286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8181930" y="5274372"/>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2641600" y="6656591"/>
            <a:ext cx="4377035" cy="777302"/>
          </a:xfrm>
        </p:spPr>
        <p:txBody>
          <a:bodyPr anchor="ctr">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7276398" y="672263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8181930" y="6614150"/>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2629515" y="8024980"/>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7276398" y="806241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8181930" y="7953928"/>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51" name="正方形/長方形 50"/>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1841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iterate type="wd">
                                    <p:tmPct val="10000"/>
                                  </p:iterate>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wipe(left)">
                                      <p:cBhvr>
                                        <p:cTn id="34" dur="500"/>
                                        <p:tgtEl>
                                          <p:spTgt spid="35">
                                            <p:txEl>
                                              <p:pRg st="0" end="0"/>
                                            </p:txEl>
                                          </p:spTgt>
                                        </p:tgtEl>
                                      </p:cBhvr>
                                    </p:animEffect>
                                  </p:childTnLst>
                                </p:cTn>
                              </p:par>
                            </p:childTnLst>
                          </p:cTn>
                        </p:par>
                        <p:par>
                          <p:cTn id="35" fill="hold">
                            <p:stCondLst>
                              <p:cond delay="3600"/>
                            </p:stCondLst>
                            <p:childTnLst>
                              <p:par>
                                <p:cTn id="36" presetID="2" presetClass="entr" presetSubtype="1" decel="10000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0-#ppt_h/2"/>
                                          </p:val>
                                        </p:tav>
                                        <p:tav tm="100000">
                                          <p:val>
                                            <p:strVal val="#ppt_y"/>
                                          </p:val>
                                        </p:tav>
                                      </p:tavLst>
                                    </p:anim>
                                  </p:childTnLst>
                                </p:cTn>
                              </p:par>
                            </p:childTnLst>
                          </p:cTn>
                        </p:par>
                        <p:par>
                          <p:cTn id="40" fill="hold">
                            <p:stCondLst>
                              <p:cond delay="4100"/>
                            </p:stCondLst>
                            <p:childTnLst>
                              <p:par>
                                <p:cTn id="41" presetID="2" presetClass="entr" presetSubtype="8" decel="100000" fill="hold" grpId="0" nodeType="afterEffect">
                                  <p:stCondLst>
                                    <p:cond delay="0"/>
                                  </p:stCondLst>
                                  <p:iterate type="wd">
                                    <p:tmPct val="10000"/>
                                  </p:iterate>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1" decel="10000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par>
                          <p:cTn id="49" fill="hold">
                            <p:stCondLst>
                              <p:cond delay="4700"/>
                            </p:stCondLst>
                            <p:childTnLst>
                              <p:par>
                                <p:cTn id="50" presetID="22" presetClass="entr" presetSubtype="8" fill="hold" grpId="0" nodeType="after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wipe(left)">
                                      <p:cBhvr>
                                        <p:cTn id="52" dur="500"/>
                                        <p:tgtEl>
                                          <p:spTgt spid="36">
                                            <p:txEl>
                                              <p:pRg st="0" end="0"/>
                                            </p:txEl>
                                          </p:spTgt>
                                        </p:tgtEl>
                                      </p:cBhvr>
                                    </p:animEffect>
                                  </p:childTnLst>
                                </p:cTn>
                              </p:par>
                            </p:childTnLst>
                          </p:cTn>
                        </p:par>
                        <p:par>
                          <p:cTn id="53" fill="hold">
                            <p:stCondLst>
                              <p:cond delay="5200"/>
                            </p:stCondLst>
                            <p:childTnLst>
                              <p:par>
                                <p:cTn id="54" presetID="2" presetClass="entr" presetSubtype="1" decel="10000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0-#ppt_h/2"/>
                                          </p:val>
                                        </p:tav>
                                        <p:tav tm="100000">
                                          <p:val>
                                            <p:strVal val="#ppt_y"/>
                                          </p:val>
                                        </p:tav>
                                      </p:tavLst>
                                    </p:anim>
                                  </p:childTnLst>
                                </p:cTn>
                              </p:par>
                            </p:childTnLst>
                          </p:cTn>
                        </p:par>
                        <p:par>
                          <p:cTn id="58" fill="hold">
                            <p:stCondLst>
                              <p:cond delay="5700"/>
                            </p:stCondLst>
                            <p:childTnLst>
                              <p:par>
                                <p:cTn id="59" presetID="2" presetClass="entr" presetSubtype="8" decel="100000" fill="hold" grpId="0" nodeType="afterEffect">
                                  <p:stCondLst>
                                    <p:cond delay="0"/>
                                  </p:stCondLst>
                                  <p:iterate type="wd">
                                    <p:tmPct val="10000"/>
                                  </p:iterate>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1" decel="10000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childTnLst>
                          </p:cTn>
                        </p:par>
                        <p:par>
                          <p:cTn id="67" fill="hold">
                            <p:stCondLst>
                              <p:cond delay="6300"/>
                            </p:stCondLst>
                            <p:childTnLst>
                              <p:par>
                                <p:cTn id="68" presetID="22" presetClass="entr" presetSubtype="8"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wipe(left)">
                                      <p:cBhvr>
                                        <p:cTn id="70" dur="500"/>
                                        <p:tgtEl>
                                          <p:spTgt spid="43">
                                            <p:txEl>
                                              <p:pRg st="0" end="0"/>
                                            </p:txEl>
                                          </p:spTgt>
                                        </p:tgtEl>
                                      </p:cBhvr>
                                    </p:animEffect>
                                  </p:childTnLst>
                                </p:cTn>
                              </p:par>
                            </p:childTnLst>
                          </p:cTn>
                        </p:par>
                        <p:par>
                          <p:cTn id="71" fill="hold">
                            <p:stCondLst>
                              <p:cond delay="6800"/>
                            </p:stCondLst>
                            <p:childTnLst>
                              <p:par>
                                <p:cTn id="72" presetID="2" presetClass="entr" presetSubtype="1" decel="10000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7300"/>
                            </p:stCondLst>
                            <p:childTnLst>
                              <p:par>
                                <p:cTn id="77" presetID="2" presetClass="entr" presetSubtype="8" decel="100000" fill="hold" grpId="0" nodeType="afterEffect">
                                  <p:stCondLst>
                                    <p:cond delay="0"/>
                                  </p:stCondLst>
                                  <p:iterate type="wd">
                                    <p:tmPct val="10000"/>
                                  </p:iterate>
                                  <p:childTnLst>
                                    <p:set>
                                      <p:cBhvr>
                                        <p:cTn id="78" dur="1" fill="hold">
                                          <p:stCondLst>
                                            <p:cond delay="0"/>
                                          </p:stCondLst>
                                        </p:cTn>
                                        <p:tgtEl>
                                          <p:spTgt spid="48">
                                            <p:txEl>
                                              <p:pRg st="0" end="0"/>
                                            </p:txEl>
                                          </p:spTgt>
                                        </p:tgtEl>
                                        <p:attrNameLst>
                                          <p:attrName>style.visibility</p:attrName>
                                        </p:attrNameLst>
                                      </p:cBhvr>
                                      <p:to>
                                        <p:strVal val="visible"/>
                                      </p:to>
                                    </p:set>
                                    <p:anim calcmode="lin" valueType="num">
                                      <p:cBhvr additive="base">
                                        <p:cTn id="79"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1" decel="10000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0-#ppt_h/2"/>
                                          </p:val>
                                        </p:tav>
                                        <p:tav tm="100000">
                                          <p:val>
                                            <p:strVal val="#ppt_y"/>
                                          </p:val>
                                        </p:tav>
                                      </p:tavLst>
                                    </p:anim>
                                  </p:childTnLst>
                                </p:cTn>
                              </p:par>
                            </p:childTnLst>
                          </p:cTn>
                        </p:par>
                        <p:par>
                          <p:cTn id="85" fill="hold">
                            <p:stCondLst>
                              <p:cond delay="7900"/>
                            </p:stCondLst>
                            <p:childTnLst>
                              <p:par>
                                <p:cTn id="86" presetID="22" presetClass="entr" presetSubtype="8" fill="hold" grpId="0" nodeType="afterEffect">
                                  <p:stCondLst>
                                    <p:cond delay="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wipe(left)">
                                      <p:cBhvr>
                                        <p:cTn id="88" dur="500"/>
                                        <p:tgtEl>
                                          <p:spTgt spid="50">
                                            <p:txEl>
                                              <p:pRg st="0" end="0"/>
                                            </p:txEl>
                                          </p:spTgt>
                                        </p:tgtEl>
                                      </p:cBhvr>
                                    </p:animEffect>
                                  </p:childTnLst>
                                </p:cTn>
                              </p:par>
                            </p:childTnLst>
                          </p:cTn>
                        </p:par>
                        <p:par>
                          <p:cTn id="89" fill="hold">
                            <p:stCondLst>
                              <p:cond delay="8400"/>
                            </p:stCondLst>
                            <p:childTnLst>
                              <p:par>
                                <p:cTn id="90" presetID="2" presetClass="entr" presetSubtype="1" decel="10000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0-#ppt_h/2"/>
                                          </p:val>
                                        </p:tav>
                                        <p:tav tm="100000">
                                          <p:val>
                                            <p:strVal val="#ppt_y"/>
                                          </p:val>
                                        </p:tav>
                                      </p:tavLst>
                                    </p:anim>
                                  </p:childTnLst>
                                </p:cTn>
                              </p:par>
                            </p:childTnLst>
                          </p:cTn>
                        </p:par>
                        <p:par>
                          <p:cTn id="94" fill="hold">
                            <p:stCondLst>
                              <p:cond delay="8900"/>
                            </p:stCondLst>
                            <p:childTnLst>
                              <p:par>
                                <p:cTn id="95" presetID="2" presetClass="entr" presetSubtype="8" decel="100000" fill="hold" grpId="0" nodeType="afterEffect">
                                  <p:stCondLst>
                                    <p:cond delay="0"/>
                                  </p:stCondLst>
                                  <p:iterate type="wd">
                                    <p:tmPct val="10000"/>
                                  </p:iterate>
                                  <p:childTnLst>
                                    <p:set>
                                      <p:cBhvr>
                                        <p:cTn id="96" dur="1" fill="hold">
                                          <p:stCondLst>
                                            <p:cond delay="0"/>
                                          </p:stCondLst>
                                        </p:cTn>
                                        <p:tgtEl>
                                          <p:spTgt spid="62">
                                            <p:txEl>
                                              <p:pRg st="0" end="0"/>
                                            </p:txEl>
                                          </p:spTgt>
                                        </p:tgtEl>
                                        <p:attrNameLst>
                                          <p:attrName>style.visibility</p:attrName>
                                        </p:attrNameLst>
                                      </p:cBhvr>
                                      <p:to>
                                        <p:strVal val="visible"/>
                                      </p:to>
                                    </p:set>
                                    <p:anim calcmode="lin" valueType="num">
                                      <p:cBhvr additive="base">
                                        <p:cTn id="9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9" presetID="2" presetClass="entr" presetSubtype="1" decel="10000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 calcmode="lin" valueType="num">
                                      <p:cBhvr additive="base">
                                        <p:cTn id="101" dur="500" fill="hold"/>
                                        <p:tgtEl>
                                          <p:spTgt spid="58"/>
                                        </p:tgtEl>
                                        <p:attrNameLst>
                                          <p:attrName>ppt_x</p:attrName>
                                        </p:attrNameLst>
                                      </p:cBhvr>
                                      <p:tavLst>
                                        <p:tav tm="0">
                                          <p:val>
                                            <p:strVal val="#ppt_x"/>
                                          </p:val>
                                        </p:tav>
                                        <p:tav tm="100000">
                                          <p:val>
                                            <p:strVal val="#ppt_x"/>
                                          </p:val>
                                        </p:tav>
                                      </p:tavLst>
                                    </p:anim>
                                    <p:anim calcmode="lin" valueType="num">
                                      <p:cBhvr additive="base">
                                        <p:cTn id="102" dur="500" fill="hold"/>
                                        <p:tgtEl>
                                          <p:spTgt spid="58"/>
                                        </p:tgtEl>
                                        <p:attrNameLst>
                                          <p:attrName>ppt_y</p:attrName>
                                        </p:attrNameLst>
                                      </p:cBhvr>
                                      <p:tavLst>
                                        <p:tav tm="0">
                                          <p:val>
                                            <p:strVal val="0-#ppt_h/2"/>
                                          </p:val>
                                        </p:tav>
                                        <p:tav tm="100000">
                                          <p:val>
                                            <p:strVal val="#ppt_y"/>
                                          </p:val>
                                        </p:tav>
                                      </p:tavLst>
                                    </p:anim>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64">
                                            <p:txEl>
                                              <p:pRg st="0" end="0"/>
                                            </p:txEl>
                                          </p:spTgt>
                                        </p:tgtEl>
                                        <p:attrNameLst>
                                          <p:attrName>style.visibility</p:attrName>
                                        </p:attrNameLst>
                                      </p:cBhvr>
                                      <p:to>
                                        <p:strVal val="visible"/>
                                      </p:to>
                                    </p:set>
                                    <p:animEffect transition="in" filter="wipe(left)">
                                      <p:cBhvr>
                                        <p:cTn id="10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51" grpId="0" animBg="1"/>
      <p:bldP spid="52"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2"/>
            <a:ext cx="18286413" cy="23829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5310" y="382380"/>
            <a:ext cx="11291454" cy="9421179"/>
          </a:xfrm>
          <a:prstGeom prst="rect">
            <a:avLst/>
          </a:prstGeom>
        </p:spPr>
      </p:pic>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11" name="タイトル プレースホルダー 1"/>
          <p:cNvSpPr>
            <a:spLocks noGrp="1"/>
          </p:cNvSpPr>
          <p:nvPr>
            <p:ph type="title" hasCustomPrompt="1"/>
          </p:nvPr>
        </p:nvSpPr>
        <p:spPr>
          <a:xfrm>
            <a:off x="8506709" y="248400"/>
            <a:ext cx="9599849" cy="12024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623455" y="2665868"/>
            <a:ext cx="5702453"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623456" y="3412235"/>
            <a:ext cx="5708072"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526473" y="5866268"/>
            <a:ext cx="3588327"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526474" y="6612635"/>
            <a:ext cx="3591863" cy="236511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13119272" y="5092969"/>
            <a:ext cx="4705908"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13120254" y="5839336"/>
            <a:ext cx="4710545" cy="309685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6359236" y="7889043"/>
            <a:ext cx="3394363"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5223164" y="8635410"/>
            <a:ext cx="4536471"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cxnSp>
        <p:nvCxnSpPr>
          <p:cNvPr id="20" name="直線コネクタ 19"/>
          <p:cNvCxnSpPr/>
          <p:nvPr userDrawn="1"/>
        </p:nvCxnSpPr>
        <p:spPr>
          <a:xfrm flipV="1">
            <a:off x="6359237" y="2917371"/>
            <a:ext cx="1523999" cy="130629"/>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4142509" y="6276109"/>
            <a:ext cx="1282814" cy="290946"/>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9753599" y="8007939"/>
            <a:ext cx="775860" cy="241144"/>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10068670" y="5278582"/>
            <a:ext cx="3050602" cy="174427"/>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707289"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13" hasCustomPrompt="1"/>
          </p:nvPr>
        </p:nvSpPr>
        <p:spPr>
          <a:xfrm>
            <a:off x="8533624" y="1543100"/>
            <a:ext cx="9601994"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36" name="正方形/長方形 35"/>
          <p:cNvSpPr/>
          <p:nvPr userDrawn="1"/>
        </p:nvSpPr>
        <p:spPr>
          <a:xfrm>
            <a:off x="2937834" y="3287181"/>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userDrawn="1"/>
        </p:nvSpPr>
        <p:spPr>
          <a:xfrm>
            <a:off x="734954" y="648119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381842" y="853805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13251124" y="5725579"/>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48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25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7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par>
                          <p:cTn id="34" fill="hold">
                            <p:stCondLst>
                              <p:cond delay="33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850"/>
                            </p:stCondLst>
                            <p:childTnLst>
                              <p:par>
                                <p:cTn id="39" presetID="22" presetClass="entr" presetSubtype="2" fill="hold" grpId="0" nodeType="after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right)">
                                      <p:cBhvr>
                                        <p:cTn id="41" dur="500"/>
                                        <p:tgtEl>
                                          <p:spTgt spid="13">
                                            <p:txEl>
                                              <p:pRg st="0" end="0"/>
                                            </p:txEl>
                                          </p:spTgt>
                                        </p:tgtEl>
                                      </p:cBhvr>
                                    </p:animEffect>
                                  </p:childTnLst>
                                </p:cTn>
                              </p:par>
                            </p:childTnLst>
                          </p:cTn>
                        </p:par>
                        <p:par>
                          <p:cTn id="42" fill="hold">
                            <p:stCondLst>
                              <p:cond delay="4350"/>
                            </p:stCondLst>
                            <p:childTnLst>
                              <p:par>
                                <p:cTn id="43" presetID="2" presetClass="entr" presetSubtype="8" decel="100000" fill="hold" grpId="0" nodeType="afterEffect">
                                  <p:stCondLst>
                                    <p:cond delay="250"/>
                                  </p:stCondLst>
                                  <p:iterate type="wd">
                                    <p:tmPct val="10000"/>
                                  </p:iterate>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right)">
                                      <p:cBhvr>
                                        <p:cTn id="58" dur="500"/>
                                        <p:tgtEl>
                                          <p:spTgt spid="15">
                                            <p:txEl>
                                              <p:pRg st="0" end="0"/>
                                            </p:txEl>
                                          </p:spTgt>
                                        </p:tgtEl>
                                      </p:cBhvr>
                                    </p:animEffect>
                                  </p:childTnLst>
                                </p:cTn>
                              </p:par>
                            </p:childTnLst>
                          </p:cTn>
                        </p:par>
                        <p:par>
                          <p:cTn id="59" fill="hold">
                            <p:stCondLst>
                              <p:cond delay="62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par>
                          <p:cTn id="68" fill="hold">
                            <p:stCondLst>
                              <p:cond delay="7050"/>
                            </p:stCondLst>
                            <p:childTnLst>
                              <p:par>
                                <p:cTn id="69" presetID="22" presetClass="entr" presetSubtype="8"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7550"/>
                            </p:stCondLst>
                            <p:childTnLst>
                              <p:par>
                                <p:cTn id="73" presetID="22" presetClass="entr" presetSubtype="2" fill="hold" grpId="0" nodeType="after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wipe(right)">
                                      <p:cBhvr>
                                        <p:cTn id="75" dur="500"/>
                                        <p:tgtEl>
                                          <p:spTgt spid="19">
                                            <p:txEl>
                                              <p:pRg st="0" end="0"/>
                                            </p:txEl>
                                          </p:spTgt>
                                        </p:tgtEl>
                                      </p:cBhvr>
                                    </p:animEffect>
                                  </p:childTnLst>
                                </p:cTn>
                              </p:par>
                            </p:childTnLst>
                          </p:cTn>
                        </p:par>
                        <p:par>
                          <p:cTn id="76" fill="hold">
                            <p:stCondLst>
                              <p:cond delay="80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8900"/>
                            </p:stCondLst>
                            <p:childTnLst>
                              <p:par>
                                <p:cTn id="86" presetID="22" presetClass="entr" presetSubtype="2"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500"/>
                                        <p:tgtEl>
                                          <p:spTgt spid="23"/>
                                        </p:tgtEl>
                                      </p:cBhvr>
                                    </p:animEffect>
                                  </p:childTnLst>
                                </p:cTn>
                              </p:par>
                            </p:childTnLst>
                          </p:cTn>
                        </p:par>
                        <p:par>
                          <p:cTn id="89" fill="hold">
                            <p:stCondLst>
                              <p:cond delay="9400"/>
                            </p:stCondLst>
                            <p:childTnLst>
                              <p:par>
                                <p:cTn id="90" presetID="22" presetClass="entr" presetSubtype="8" fill="hold" grpId="0"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0"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2707932" y="7788599"/>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322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1374700" y="4510269"/>
            <a:ext cx="12846751" cy="8431181"/>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4569" y="911133"/>
            <a:ext cx="4142834" cy="8464733"/>
          </a:xfrm>
          <a:prstGeom prst="rect">
            <a:avLst/>
          </a:prstGeom>
          <a:effectLst/>
        </p:spPr>
      </p:pic>
      <p:sp>
        <p:nvSpPr>
          <p:cNvPr id="6" name="図プレースホルダー 2"/>
          <p:cNvSpPr>
            <a:spLocks noGrp="1"/>
          </p:cNvSpPr>
          <p:nvPr>
            <p:ph type="pic" sz="quarter" idx="12" hasCustomPrompt="1"/>
          </p:nvPr>
        </p:nvSpPr>
        <p:spPr>
          <a:xfrm>
            <a:off x="2455893"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1" name="タイトル プレースホルダー 1"/>
          <p:cNvSpPr>
            <a:spLocks noGrp="1"/>
          </p:cNvSpPr>
          <p:nvPr>
            <p:ph type="title" hasCustomPrompt="1"/>
          </p:nvPr>
        </p:nvSpPr>
        <p:spPr>
          <a:xfrm>
            <a:off x="6635932" y="1946365"/>
            <a:ext cx="10930282"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userDrawn="1"/>
        </p:nvSpPr>
        <p:spPr>
          <a:xfrm>
            <a:off x="67670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24" hasCustomPrompt="1"/>
          </p:nvPr>
        </p:nvSpPr>
        <p:spPr>
          <a:xfrm>
            <a:off x="6635931" y="5497339"/>
            <a:ext cx="10954256"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3060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677416" y="6669596"/>
            <a:ext cx="8096797" cy="5313838"/>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0795" y="1327349"/>
            <a:ext cx="5884221" cy="8366379"/>
          </a:xfrm>
          <a:prstGeom prst="rect">
            <a:avLst/>
          </a:prstGeom>
        </p:spPr>
      </p:pic>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937" y="4401204"/>
            <a:ext cx="2611063" cy="5334986"/>
          </a:xfrm>
          <a:prstGeom prst="rect">
            <a:avLst/>
          </a:prstGeom>
          <a:effectLst/>
        </p:spPr>
      </p:pic>
      <p:sp>
        <p:nvSpPr>
          <p:cNvPr id="6" name="図プレースホルダー 2"/>
          <p:cNvSpPr>
            <a:spLocks noGrp="1"/>
          </p:cNvSpPr>
          <p:nvPr>
            <p:ph type="pic" sz="quarter" idx="12" hasCustomPrompt="1"/>
          </p:nvPr>
        </p:nvSpPr>
        <p:spPr>
          <a:xfrm>
            <a:off x="3940519" y="2115503"/>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18" name="図プレースホルダー 2"/>
          <p:cNvSpPr>
            <a:spLocks noGrp="1"/>
          </p:cNvSpPr>
          <p:nvPr>
            <p:ph type="pic" sz="quarter" idx="13" hasCustomPrompt="1"/>
          </p:nvPr>
        </p:nvSpPr>
        <p:spPr>
          <a:xfrm>
            <a:off x="1379954" y="5114472"/>
            <a:ext cx="2179345" cy="3930468"/>
          </a:xfrm>
        </p:spPr>
        <p:txBody>
          <a:bodyPr>
            <a:normAutofit/>
          </a:bodyPr>
          <a:lstStyle>
            <a:lvl1pPr>
              <a:defRPr sz="2000"/>
            </a:lvl1pPr>
          </a:lstStyle>
          <a:p>
            <a:r>
              <a:rPr kumimoji="1" lang="en-US" altLang="ja-JP" dirty="0"/>
              <a:t>Add an image</a:t>
            </a:r>
            <a:endParaRPr kumimoji="1" lang="ja-JP" altLang="en-US" dirty="0"/>
          </a:p>
        </p:txBody>
      </p:sp>
      <p:sp>
        <p:nvSpPr>
          <p:cNvPr id="9" name="正方形/長方形 8"/>
          <p:cNvSpPr/>
          <p:nvPr userDrawn="1"/>
        </p:nvSpPr>
        <p:spPr>
          <a:xfrm rot="2700000">
            <a:off x="4379955" y="4588006"/>
            <a:ext cx="12380312" cy="9026445"/>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タイトル プレースホルダー 1"/>
          <p:cNvSpPr>
            <a:spLocks noGrp="1"/>
          </p:cNvSpPr>
          <p:nvPr>
            <p:ph type="title" hasCustomPrompt="1"/>
          </p:nvPr>
        </p:nvSpPr>
        <p:spPr>
          <a:xfrm>
            <a:off x="9775491" y="1946365"/>
            <a:ext cx="7777111"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20" name="正方形/長方形 19"/>
          <p:cNvSpPr/>
          <p:nvPr userDrawn="1"/>
        </p:nvSpPr>
        <p:spPr>
          <a:xfrm>
            <a:off x="9873123"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24" hasCustomPrompt="1"/>
          </p:nvPr>
        </p:nvSpPr>
        <p:spPr>
          <a:xfrm>
            <a:off x="9782631" y="5497339"/>
            <a:ext cx="7794169"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7116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2" presetClass="entr" presetSubtype="1" decel="10000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0-#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ppt_x"/>
                                          </p:val>
                                        </p:tav>
                                        <p:tav tm="100000">
                                          <p:val>
                                            <p:strVal val="#ppt_x"/>
                                          </p:val>
                                        </p:tav>
                                      </p:tavLst>
                                    </p:anim>
                                    <p:anim calcmode="lin" valueType="num">
                                      <p:cBhvr additive="base">
                                        <p:cTn id="37" dur="750" fill="hold"/>
                                        <p:tgtEl>
                                          <p:spTgt spid="18"/>
                                        </p:tgtEl>
                                        <p:attrNameLst>
                                          <p:attrName>ppt_y</p:attrName>
                                        </p:attrNameLst>
                                      </p:cBhvr>
                                      <p:tavLst>
                                        <p:tav tm="0">
                                          <p:val>
                                            <p:strVal val="0-#ppt_h/2"/>
                                          </p:val>
                                        </p:tav>
                                        <p:tav tm="100000">
                                          <p:val>
                                            <p:strVal val="#ppt_y"/>
                                          </p:val>
                                        </p:tav>
                                      </p:tavLst>
                                    </p:anim>
                                  </p:childTnLst>
                                </p:cTn>
                              </p:par>
                              <p:par>
                                <p:cTn id="38" presetID="10" presetClass="entr"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750"/>
                                        <p:tgtEl>
                                          <p:spTgt spid="14"/>
                                        </p:tgtEl>
                                      </p:cBhvr>
                                    </p:animEffect>
                                  </p:childTnLst>
                                </p:cTn>
                              </p:par>
                              <p:par>
                                <p:cTn id="45" presetID="2" presetClass="entr" presetSubtype="3" decel="100000" fill="hold" grpId="0" nodeType="withEffect">
                                  <p:stCondLst>
                                    <p:cond delay="0"/>
                                  </p:stCondLst>
                                  <p:iterate type="wd">
                                    <p:tmPct val="10000"/>
                                  </p:iterate>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750"/>
                            </p:stCondLst>
                            <p:childTnLst>
                              <p:par>
                                <p:cTn id="50" presetID="2" presetClass="entr" presetSubtype="2" decel="100000" fill="hold" grpId="0" nodeType="after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6" grpId="1"/>
      <p:bldP spid="18" grpId="0"/>
      <p:bldP spid="18" grpId="1"/>
      <p:bldP spid="9" grpId="0" animBg="1"/>
      <p:bldP spid="19" grpId="0"/>
      <p:bldP spid="20" grpId="0" animBg="1"/>
      <p:bldP spid="21" grpId="0" build="p">
        <p:tmplLst>
          <p:tmpl lvl="1">
            <p:tnLst>
              <p:par>
                <p:cTn presetID="2" presetClass="entr" presetSubtype="4"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1"/>
            <a:ext cx="18286413" cy="6204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userDrawn="1"/>
        </p:nvSpPr>
        <p:spPr>
          <a:xfrm rot="2700000">
            <a:off x="6717808" y="2315279"/>
            <a:ext cx="8354720" cy="6389625"/>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6" name="正方形/長方形 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42" hasCustomPrompt="1"/>
          </p:nvPr>
        </p:nvSpPr>
        <p:spPr>
          <a:xfrm>
            <a:off x="430238" y="7982857"/>
            <a:ext cx="17425936" cy="1461589"/>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7462"/>
          <a:stretch/>
        </p:blipFill>
        <p:spPr>
          <a:xfrm>
            <a:off x="7071788" y="911133"/>
            <a:ext cx="4142834" cy="5293723"/>
          </a:xfrm>
          <a:prstGeom prst="rect">
            <a:avLst/>
          </a:prstGeom>
          <a:effectLst/>
        </p:spPr>
      </p:pic>
      <p:sp>
        <p:nvSpPr>
          <p:cNvPr id="8" name="図プレースホルダー 2"/>
          <p:cNvSpPr>
            <a:spLocks noGrp="1"/>
          </p:cNvSpPr>
          <p:nvPr>
            <p:ph type="pic" sz="quarter" idx="12" hasCustomPrompt="1"/>
          </p:nvPr>
        </p:nvSpPr>
        <p:spPr>
          <a:xfrm>
            <a:off x="7373112" y="2008413"/>
            <a:ext cx="3525807" cy="4196443"/>
          </a:xfrm>
        </p:spPr>
        <p:txBody>
          <a:bodyPr>
            <a:normAutofit/>
          </a:bodyPr>
          <a:lstStyle>
            <a:lvl1pPr>
              <a:defRPr sz="2000"/>
            </a:lvl1pPr>
          </a:lstStyle>
          <a:p>
            <a:r>
              <a:rPr kumimoji="1" lang="en-US" altLang="ja-JP" dirty="0"/>
              <a:t>Add an image</a:t>
            </a:r>
            <a:endParaRPr kumimoji="1" lang="ja-JP" altLang="en-US" dirty="0"/>
          </a:p>
        </p:txBody>
      </p:sp>
      <p:sp>
        <p:nvSpPr>
          <p:cNvPr id="22" name="円/楕円 21"/>
          <p:cNvSpPr/>
          <p:nvPr userDrawn="1"/>
        </p:nvSpPr>
        <p:spPr>
          <a:xfrm>
            <a:off x="5152572" y="1698258"/>
            <a:ext cx="1400539" cy="140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18" hasCustomPrompt="1"/>
          </p:nvPr>
        </p:nvSpPr>
        <p:spPr>
          <a:xfrm>
            <a:off x="5520614" y="2066300"/>
            <a:ext cx="664454" cy="664454"/>
          </a:xfrm>
        </p:spPr>
        <p:txBody>
          <a:bodyPr>
            <a:normAutofit/>
          </a:bodyPr>
          <a:lstStyle>
            <a:lvl1pPr>
              <a:defRPr sz="1200"/>
            </a:lvl1pPr>
          </a:lstStyle>
          <a:p>
            <a:r>
              <a:rPr kumimoji="1" lang="en-US" altLang="ja-JP" dirty="0"/>
              <a:t>ICON</a:t>
            </a:r>
            <a:endParaRPr kumimoji="1" lang="ja-JP" altLang="en-US" dirty="0"/>
          </a:p>
        </p:txBody>
      </p:sp>
      <p:sp>
        <p:nvSpPr>
          <p:cNvPr id="26" name="テキスト プレースホルダー 6"/>
          <p:cNvSpPr>
            <a:spLocks noGrp="1"/>
          </p:cNvSpPr>
          <p:nvPr>
            <p:ph type="body" sz="quarter" idx="20" hasCustomPrompt="1"/>
          </p:nvPr>
        </p:nvSpPr>
        <p:spPr>
          <a:xfrm>
            <a:off x="828165" y="1689841"/>
            <a:ext cx="4210864" cy="720080"/>
          </a:xfrm>
        </p:spPr>
        <p:txBody>
          <a:bodyPr anchor="t">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783770" y="2235366"/>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円/楕円 28"/>
          <p:cNvSpPr/>
          <p:nvPr userDrawn="1"/>
        </p:nvSpPr>
        <p:spPr>
          <a:xfrm>
            <a:off x="5152571" y="3955229"/>
            <a:ext cx="1400539" cy="1400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3" hasCustomPrompt="1"/>
          </p:nvPr>
        </p:nvSpPr>
        <p:spPr>
          <a:xfrm>
            <a:off x="5520613" y="4323271"/>
            <a:ext cx="664454" cy="664454"/>
          </a:xfrm>
        </p:spPr>
        <p:txBody>
          <a:bodyPr>
            <a:normAutofit/>
          </a:bodyPr>
          <a:lstStyle>
            <a:lvl1pPr>
              <a:defRPr sz="1200"/>
            </a:lvl1pPr>
          </a:lstStyle>
          <a:p>
            <a:r>
              <a:rPr kumimoji="1" lang="en-US" altLang="ja-JP" dirty="0"/>
              <a:t>ICON</a:t>
            </a:r>
            <a:endParaRPr kumimoji="1" lang="ja-JP" altLang="en-US" dirty="0"/>
          </a:p>
        </p:txBody>
      </p:sp>
      <p:sp>
        <p:nvSpPr>
          <p:cNvPr id="31" name="テキスト プレースホルダー 6"/>
          <p:cNvSpPr>
            <a:spLocks noGrp="1"/>
          </p:cNvSpPr>
          <p:nvPr>
            <p:ph type="body" sz="quarter" idx="44" hasCustomPrompt="1"/>
          </p:nvPr>
        </p:nvSpPr>
        <p:spPr>
          <a:xfrm>
            <a:off x="828164" y="3946812"/>
            <a:ext cx="4210864" cy="720080"/>
          </a:xfrm>
        </p:spPr>
        <p:txBody>
          <a:bodyPr anchor="t">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45" hasCustomPrompt="1"/>
          </p:nvPr>
        </p:nvSpPr>
        <p:spPr>
          <a:xfrm>
            <a:off x="783769" y="4492337"/>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円/楕円 32"/>
          <p:cNvSpPr/>
          <p:nvPr userDrawn="1"/>
        </p:nvSpPr>
        <p:spPr>
          <a:xfrm>
            <a:off x="11749315" y="1694628"/>
            <a:ext cx="1400539" cy="1400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3"/>
              </a:solidFill>
            </a:endParaRPr>
          </a:p>
        </p:txBody>
      </p:sp>
      <p:sp>
        <p:nvSpPr>
          <p:cNvPr id="34" name="図プレースホルダー 7"/>
          <p:cNvSpPr>
            <a:spLocks noGrp="1"/>
          </p:cNvSpPr>
          <p:nvPr>
            <p:ph type="pic" sz="quarter" idx="46" hasCustomPrompt="1"/>
          </p:nvPr>
        </p:nvSpPr>
        <p:spPr>
          <a:xfrm>
            <a:off x="12117357" y="2062670"/>
            <a:ext cx="664454" cy="664454"/>
          </a:xfrm>
        </p:spPr>
        <p:txBody>
          <a:bodyPr>
            <a:normAutofit/>
          </a:bodyPr>
          <a:lstStyle>
            <a:lvl1pPr>
              <a:defRPr sz="1200"/>
            </a:lvl1pPr>
          </a:lstStyle>
          <a:p>
            <a:r>
              <a:rPr kumimoji="1" lang="en-US" altLang="ja-JP" dirty="0"/>
              <a:t>ICON</a:t>
            </a:r>
            <a:endParaRPr kumimoji="1" lang="ja-JP" altLang="en-US" dirty="0"/>
          </a:p>
        </p:txBody>
      </p:sp>
      <p:sp>
        <p:nvSpPr>
          <p:cNvPr id="35" name="テキスト プレースホルダー 6"/>
          <p:cNvSpPr>
            <a:spLocks noGrp="1"/>
          </p:cNvSpPr>
          <p:nvPr>
            <p:ph type="body" sz="quarter" idx="47" hasCustomPrompt="1"/>
          </p:nvPr>
        </p:nvSpPr>
        <p:spPr>
          <a:xfrm>
            <a:off x="13288682" y="1686211"/>
            <a:ext cx="4210864" cy="720080"/>
          </a:xfrm>
        </p:spPr>
        <p:txBody>
          <a:bodyPr anchor="t">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48" hasCustomPrompt="1"/>
          </p:nvPr>
        </p:nvSpPr>
        <p:spPr>
          <a:xfrm>
            <a:off x="13287829" y="22317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円/楕円 36"/>
          <p:cNvSpPr/>
          <p:nvPr userDrawn="1"/>
        </p:nvSpPr>
        <p:spPr>
          <a:xfrm>
            <a:off x="11749315" y="3955228"/>
            <a:ext cx="1400539" cy="14005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7"/>
          <p:cNvSpPr>
            <a:spLocks noGrp="1"/>
          </p:cNvSpPr>
          <p:nvPr>
            <p:ph type="pic" sz="quarter" idx="49" hasCustomPrompt="1"/>
          </p:nvPr>
        </p:nvSpPr>
        <p:spPr>
          <a:xfrm>
            <a:off x="12117357" y="4323270"/>
            <a:ext cx="664454" cy="664454"/>
          </a:xfrm>
        </p:spPr>
        <p:txBody>
          <a:bodyPr>
            <a:normAutofit/>
          </a:bodyPr>
          <a:lstStyle>
            <a:lvl1pPr>
              <a:defRPr sz="1200"/>
            </a:lvl1pPr>
          </a:lstStyle>
          <a:p>
            <a:r>
              <a:rPr kumimoji="1" lang="en-US" altLang="ja-JP" dirty="0"/>
              <a:t>ICON</a:t>
            </a:r>
            <a:endParaRPr kumimoji="1" lang="ja-JP" altLang="en-US" dirty="0"/>
          </a:p>
        </p:txBody>
      </p:sp>
      <p:sp>
        <p:nvSpPr>
          <p:cNvPr id="39" name="テキスト プレースホルダー 6"/>
          <p:cNvSpPr>
            <a:spLocks noGrp="1"/>
          </p:cNvSpPr>
          <p:nvPr>
            <p:ph type="body" sz="quarter" idx="50" hasCustomPrompt="1"/>
          </p:nvPr>
        </p:nvSpPr>
        <p:spPr>
          <a:xfrm>
            <a:off x="13288682" y="3946811"/>
            <a:ext cx="4210864" cy="720080"/>
          </a:xfrm>
        </p:spPr>
        <p:txBody>
          <a:bodyPr anchor="t">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51" hasCustomPrompt="1"/>
          </p:nvPr>
        </p:nvSpPr>
        <p:spPr>
          <a:xfrm>
            <a:off x="13287829" y="44923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55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360"/>
                                          </p:val>
                                        </p:tav>
                                        <p:tav tm="100000">
                                          <p:val>
                                            <p:fltVal val="0"/>
                                          </p:val>
                                        </p:tav>
                                      </p:tavLst>
                                    </p:anim>
                                    <p:animEffect transition="in" filter="fade">
                                      <p:cBhvr>
                                        <p:cTn id="30" dur="500"/>
                                        <p:tgtEl>
                                          <p:spTgt spid="22"/>
                                        </p:tgtEl>
                                      </p:cBhvr>
                                    </p:animEffect>
                                  </p:childTnLst>
                                </p:cTn>
                              </p:par>
                            </p:childTnLst>
                          </p:cTn>
                        </p:par>
                        <p:par>
                          <p:cTn id="31" fill="hold">
                            <p:stCondLst>
                              <p:cond delay="1500"/>
                            </p:stCondLst>
                            <p:childTnLst>
                              <p:par>
                                <p:cTn id="32" presetID="2" presetClass="entr" presetSubtype="8" decel="100000" fill="hold" grpId="0" nodeType="after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 calcmode="lin" valueType="num">
                                      <p:cBhvr additive="base">
                                        <p:cTn id="3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6">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27">
                                            <p:txEl>
                                              <p:pRg st="0" end="0"/>
                                            </p:txEl>
                                          </p:spTgt>
                                        </p:tgtEl>
                                        <p:attrNameLst>
                                          <p:attrName>style.visibility</p:attrName>
                                        </p:attrNameLst>
                                      </p:cBhvr>
                                      <p:to>
                                        <p:strVal val="visible"/>
                                      </p:to>
                                    </p:set>
                                    <p:anim calcmode="lin" valueType="num">
                                      <p:cBhvr additive="base">
                                        <p:cTn id="3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1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 calcmode="lin" valueType="num">
                                      <p:cBhvr>
                                        <p:cTn id="51" dur="500" fill="hold"/>
                                        <p:tgtEl>
                                          <p:spTgt spid="33"/>
                                        </p:tgtEl>
                                        <p:attrNameLst>
                                          <p:attrName>style.rotation</p:attrName>
                                        </p:attrNameLst>
                                      </p:cBhvr>
                                      <p:tavLst>
                                        <p:tav tm="0">
                                          <p:val>
                                            <p:fltVal val="360"/>
                                          </p:val>
                                        </p:tav>
                                        <p:tav tm="100000">
                                          <p:val>
                                            <p:fltVal val="0"/>
                                          </p:val>
                                        </p:tav>
                                      </p:tavLst>
                                    </p:anim>
                                    <p:animEffect transition="in" filter="fade">
                                      <p:cBhvr>
                                        <p:cTn id="52" dur="500"/>
                                        <p:tgtEl>
                                          <p:spTgt spid="33"/>
                                        </p:tgtEl>
                                      </p:cBhvr>
                                    </p:animEffect>
                                  </p:childTnLst>
                                </p:cTn>
                              </p:par>
                            </p:childTnLst>
                          </p:cTn>
                        </p:par>
                        <p:par>
                          <p:cTn id="53" fill="hold">
                            <p:stCondLst>
                              <p:cond delay="2600"/>
                            </p:stCondLst>
                            <p:childTnLst>
                              <p:par>
                                <p:cTn id="54" presetID="2" presetClass="entr" presetSubtype="2" decel="100000" fill="hold" grpId="0" nodeType="afterEffect">
                                  <p:stCondLst>
                                    <p:cond delay="0"/>
                                  </p:stCondLst>
                                  <p:childTnLst>
                                    <p:set>
                                      <p:cBhvr>
                                        <p:cTn id="55" dur="1" fill="hold">
                                          <p:stCondLst>
                                            <p:cond delay="0"/>
                                          </p:stCondLst>
                                        </p:cTn>
                                        <p:tgtEl>
                                          <p:spTgt spid="35">
                                            <p:txEl>
                                              <p:pRg st="0" end="0"/>
                                            </p:txEl>
                                          </p:spTgt>
                                        </p:tgtEl>
                                        <p:attrNameLst>
                                          <p:attrName>style.visibility</p:attrName>
                                        </p:attrNameLst>
                                      </p:cBhvr>
                                      <p:to>
                                        <p:strVal val="visible"/>
                                      </p:to>
                                    </p:set>
                                    <p:anim calcmode="lin" valueType="num">
                                      <p:cBhvr additive="base">
                                        <p:cTn id="5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100"/>
                                  </p:stCondLst>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3200"/>
                            </p:stCondLst>
                            <p:childTnLst>
                              <p:par>
                                <p:cTn id="63" presetID="49" presetClass="entr" presetSubtype="0"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 calcmode="lin" valueType="num">
                                      <p:cBhvr>
                                        <p:cTn id="67" dur="500" fill="hold"/>
                                        <p:tgtEl>
                                          <p:spTgt spid="30"/>
                                        </p:tgtEl>
                                        <p:attrNameLst>
                                          <p:attrName>style.rotation</p:attrName>
                                        </p:attrNameLst>
                                      </p:cBhvr>
                                      <p:tavLst>
                                        <p:tav tm="0">
                                          <p:val>
                                            <p:fltVal val="360"/>
                                          </p:val>
                                        </p:tav>
                                        <p:tav tm="100000">
                                          <p:val>
                                            <p:fltVal val="0"/>
                                          </p:val>
                                        </p:tav>
                                      </p:tavLst>
                                    </p:anim>
                                    <p:animEffect transition="in" filter="fade">
                                      <p:cBhvr>
                                        <p:cTn id="68" dur="500"/>
                                        <p:tgtEl>
                                          <p:spTgt spid="3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childTnLst>
                          </p:cTn>
                        </p:par>
                        <p:par>
                          <p:cTn id="75" fill="hold">
                            <p:stCondLst>
                              <p:cond delay="3700"/>
                            </p:stCondLst>
                            <p:childTnLst>
                              <p:par>
                                <p:cTn id="76" presetID="2" presetClass="entr" presetSubtype="8" decel="100000" fill="hold" grpId="0" nodeType="afterEffect">
                                  <p:stCondLst>
                                    <p:cond delay="0"/>
                                  </p:stCondLst>
                                  <p:childTnLst>
                                    <p:set>
                                      <p:cBhvr>
                                        <p:cTn id="77" dur="1" fill="hold">
                                          <p:stCondLst>
                                            <p:cond delay="0"/>
                                          </p:stCondLst>
                                        </p:cTn>
                                        <p:tgtEl>
                                          <p:spTgt spid="31">
                                            <p:txEl>
                                              <p:pRg st="0" end="0"/>
                                            </p:txEl>
                                          </p:spTgt>
                                        </p:tgtEl>
                                        <p:attrNameLst>
                                          <p:attrName>style.visibility</p:attrName>
                                        </p:attrNameLst>
                                      </p:cBhvr>
                                      <p:to>
                                        <p:strVal val="visible"/>
                                      </p:to>
                                    </p:set>
                                    <p:anim calcmode="lin" valueType="num">
                                      <p:cBhvr additive="base">
                                        <p:cTn id="7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31">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100"/>
                                  </p:stCondLst>
                                  <p:childTnLst>
                                    <p:set>
                                      <p:cBhvr>
                                        <p:cTn id="81" dur="1" fill="hold">
                                          <p:stCondLst>
                                            <p:cond delay="0"/>
                                          </p:stCondLst>
                                        </p:cTn>
                                        <p:tgtEl>
                                          <p:spTgt spid="32">
                                            <p:txEl>
                                              <p:pRg st="0" end="0"/>
                                            </p:txEl>
                                          </p:spTgt>
                                        </p:tgtEl>
                                        <p:attrNameLst>
                                          <p:attrName>style.visibility</p:attrName>
                                        </p:attrNameLst>
                                      </p:cBhvr>
                                      <p:to>
                                        <p:strVal val="visible"/>
                                      </p:to>
                                    </p:set>
                                    <p:anim calcmode="lin" valueType="num">
                                      <p:cBhvr additive="base">
                                        <p:cTn id="82"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43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ppt_w</p:attrName>
                                        </p:attrNameLst>
                                      </p:cBhvr>
                                      <p:tavLst>
                                        <p:tav tm="0">
                                          <p:val>
                                            <p:fltVal val="0"/>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anim calcmode="lin" valueType="num">
                                      <p:cBhvr>
                                        <p:cTn id="95" dur="500" fill="hold"/>
                                        <p:tgtEl>
                                          <p:spTgt spid="37"/>
                                        </p:tgtEl>
                                        <p:attrNameLst>
                                          <p:attrName>style.rotation</p:attrName>
                                        </p:attrNameLst>
                                      </p:cBhvr>
                                      <p:tavLst>
                                        <p:tav tm="0">
                                          <p:val>
                                            <p:fltVal val="360"/>
                                          </p:val>
                                        </p:tav>
                                        <p:tav tm="100000">
                                          <p:val>
                                            <p:fltVal val="0"/>
                                          </p:val>
                                        </p:tav>
                                      </p:tavLst>
                                    </p:anim>
                                    <p:animEffect transition="in" filter="fade">
                                      <p:cBhvr>
                                        <p:cTn id="96" dur="500"/>
                                        <p:tgtEl>
                                          <p:spTgt spid="37"/>
                                        </p:tgtEl>
                                      </p:cBhvr>
                                    </p:animEffect>
                                  </p:childTnLst>
                                </p:cTn>
                              </p:par>
                            </p:childTnLst>
                          </p:cTn>
                        </p:par>
                        <p:par>
                          <p:cTn id="97" fill="hold">
                            <p:stCondLst>
                              <p:cond delay="4800"/>
                            </p:stCondLst>
                            <p:childTnLst>
                              <p:par>
                                <p:cTn id="98" presetID="2" presetClass="entr" presetSubtype="2" decel="100000" fill="hold" grpId="0" nodeType="afterEffect">
                                  <p:stCondLst>
                                    <p:cond delay="0"/>
                                  </p:stCondLst>
                                  <p:childTnLst>
                                    <p:set>
                                      <p:cBhvr>
                                        <p:cTn id="99" dur="1" fill="hold">
                                          <p:stCondLst>
                                            <p:cond delay="0"/>
                                          </p:stCondLst>
                                        </p:cTn>
                                        <p:tgtEl>
                                          <p:spTgt spid="39">
                                            <p:txEl>
                                              <p:pRg st="0" end="0"/>
                                            </p:txEl>
                                          </p:spTgt>
                                        </p:tgtEl>
                                        <p:attrNameLst>
                                          <p:attrName>style.visibility</p:attrName>
                                        </p:attrNameLst>
                                      </p:cBhvr>
                                      <p:to>
                                        <p:strVal val="visible"/>
                                      </p:to>
                                    </p:set>
                                    <p:anim calcmode="lin" valueType="num">
                                      <p:cBhvr additive="base">
                                        <p:cTn id="100"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39">
                                            <p:txEl>
                                              <p:pRg st="0" end="0"/>
                                            </p:txEl>
                                          </p:spTgt>
                                        </p:tgtEl>
                                        <p:attrNameLst>
                                          <p:attrName>ppt_y</p:attrName>
                                        </p:attrNameLst>
                                      </p:cBhvr>
                                      <p:tavLst>
                                        <p:tav tm="0">
                                          <p:val>
                                            <p:strVal val="#ppt_y"/>
                                          </p:val>
                                        </p:tav>
                                        <p:tav tm="100000">
                                          <p:val>
                                            <p:strVal val="#ppt_y"/>
                                          </p:val>
                                        </p:tav>
                                      </p:tavLst>
                                    </p:anim>
                                  </p:childTnLst>
                                </p:cTn>
                              </p:par>
                              <p:par>
                                <p:cTn id="102" presetID="2" presetClass="entr" presetSubtype="2" decel="100000" fill="hold" grpId="0" nodeType="withEffect">
                                  <p:stCondLst>
                                    <p:cond delay="10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additive="base">
                                        <p:cTn id="104"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5400"/>
                            </p:stCondLst>
                            <p:childTnLst>
                              <p:par>
                                <p:cTn id="107" presetID="2" presetClass="entr" presetSubtype="8" decel="100000" fill="hold" grpId="0" nodeType="afterEffect">
                                  <p:stCondLst>
                                    <p:cond delay="500"/>
                                  </p:stCondLst>
                                  <p:iterate type="wd">
                                    <p:tmPct val="10000"/>
                                  </p:iterate>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0-#ppt_w/2"/>
                                          </p:val>
                                        </p:tav>
                                        <p:tav tm="100000">
                                          <p:val>
                                            <p:strVal val="#ppt_x"/>
                                          </p:val>
                                        </p:tav>
                                      </p:tavLst>
                                    </p:anim>
                                    <p:anim calcmode="lin" valueType="num">
                                      <p:cBhvr additive="base">
                                        <p:cTn id="110" dur="500" fill="hold"/>
                                        <p:tgtEl>
                                          <p:spTgt spid="9"/>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500"/>
                                  </p:stCondLst>
                                  <p:childTnLst>
                                    <p:set>
                                      <p:cBhvr>
                                        <p:cTn id="112" dur="1" fill="hold">
                                          <p:stCondLst>
                                            <p:cond delay="0"/>
                                          </p:stCondLst>
                                        </p:cTn>
                                        <p:tgtEl>
                                          <p:spTgt spid="10"/>
                                        </p:tgtEl>
                                        <p:attrNameLst>
                                          <p:attrName>style.visibility</p:attrName>
                                        </p:attrNameLst>
                                      </p:cBhvr>
                                      <p:to>
                                        <p:strVal val="visible"/>
                                      </p:to>
                                    </p:set>
                                    <p:anim calcmode="lin" valueType="num">
                                      <p:cBhvr additive="base">
                                        <p:cTn id="113" dur="500" fill="hold"/>
                                        <p:tgtEl>
                                          <p:spTgt spid="10"/>
                                        </p:tgtEl>
                                        <p:attrNameLst>
                                          <p:attrName>ppt_x</p:attrName>
                                        </p:attrNameLst>
                                      </p:cBhvr>
                                      <p:tavLst>
                                        <p:tav tm="0">
                                          <p:val>
                                            <p:strVal val="1+#ppt_w/2"/>
                                          </p:val>
                                        </p:tav>
                                        <p:tav tm="100000">
                                          <p:val>
                                            <p:strVal val="#ppt_x"/>
                                          </p:val>
                                        </p:tav>
                                      </p:tavLst>
                                    </p:anim>
                                    <p:anim calcmode="lin" valueType="num">
                                      <p:cBhvr additive="base">
                                        <p:cTn id="114" dur="500" fill="hold"/>
                                        <p:tgtEl>
                                          <p:spTgt spid="10"/>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8" fill="hold" grpId="0" nodeType="afterEffect">
                                  <p:stCondLst>
                                    <p:cond delay="250"/>
                                  </p:stCondLst>
                                  <p:childTnLst>
                                    <p:set>
                                      <p:cBhvr>
                                        <p:cTn id="117" dur="1" fill="hold">
                                          <p:stCondLst>
                                            <p:cond delay="0"/>
                                          </p:stCondLst>
                                        </p:cTn>
                                        <p:tgtEl>
                                          <p:spTgt spid="11">
                                            <p:txEl>
                                              <p:pRg st="0" end="0"/>
                                            </p:txEl>
                                          </p:spTgt>
                                        </p:tgtEl>
                                        <p:attrNameLst>
                                          <p:attrName>style.visibility</p:attrName>
                                        </p:attrNameLst>
                                      </p:cBhvr>
                                      <p:to>
                                        <p:strVal val="visible"/>
                                      </p:to>
                                    </p:set>
                                    <p:animEffect transition="in" filter="wipe(left)">
                                      <p:cBhvr>
                                        <p:cTn id="11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8" grpId="0"/>
      <p:bldP spid="22" grpId="0" animBg="1"/>
      <p:bldP spid="23" grpId="0"/>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9" grpId="0" animBg="1"/>
      <p:bldP spid="30" grpId="0"/>
      <p:bldP spid="31" grpId="0" build="p">
        <p:tmplLst>
          <p:tmpl lvl="1">
            <p:tnLst>
              <p:par>
                <p:cTn presetID="2" presetClass="entr" presetSubtype="8"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p:bldP spid="35" grpId="0" build="p">
        <p:tmplLst>
          <p:tmpl lvl="1">
            <p:tnLst>
              <p:par>
                <p:cTn presetID="2" presetClass="entr" presetSubtype="2"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8" grpId="0"/>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rot="18900000">
            <a:off x="3883795" y="2082068"/>
            <a:ext cx="11703601" cy="13856870"/>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26" name="図プレースホルダー 19"/>
          <p:cNvSpPr>
            <a:spLocks noGrp="1"/>
          </p:cNvSpPr>
          <p:nvPr>
            <p:ph type="pic" sz="quarter" idx="12" hasCustomPrompt="1"/>
          </p:nvPr>
        </p:nvSpPr>
        <p:spPr>
          <a:xfrm>
            <a:off x="677771" y="2393778"/>
            <a:ext cx="10397852" cy="5846066"/>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38" name="グループ化 37"/>
          <p:cNvGrpSpPr/>
          <p:nvPr userDrawn="1"/>
        </p:nvGrpSpPr>
        <p:grpSpPr>
          <a:xfrm>
            <a:off x="677772" y="1800272"/>
            <a:ext cx="10397851" cy="593505"/>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0" name="タイトル プレースホルダー 1"/>
          <p:cNvSpPr>
            <a:spLocks noGrp="1"/>
          </p:cNvSpPr>
          <p:nvPr>
            <p:ph type="title" hasCustomPrompt="1"/>
          </p:nvPr>
        </p:nvSpPr>
        <p:spPr>
          <a:xfrm>
            <a:off x="11375454" y="829993"/>
            <a:ext cx="6192688" cy="4215032"/>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a:t>Title goes here</a:t>
            </a:r>
            <a:endParaRPr kumimoji="1" lang="ja-JP" altLang="en-US" dirty="0"/>
          </a:p>
        </p:txBody>
      </p:sp>
      <p:sp>
        <p:nvSpPr>
          <p:cNvPr id="41" name="正方形/長方形 40"/>
          <p:cNvSpPr/>
          <p:nvPr userDrawn="1"/>
        </p:nvSpPr>
        <p:spPr>
          <a:xfrm>
            <a:off x="11447462"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4" hasCustomPrompt="1"/>
          </p:nvPr>
        </p:nvSpPr>
        <p:spPr>
          <a:xfrm>
            <a:off x="11395429" y="5497339"/>
            <a:ext cx="6196784" cy="3462585"/>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48" name="正方形/長方形 47"/>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57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2000"/>
                            </p:stCondLst>
                            <p:childTnLst>
                              <p:par>
                                <p:cTn id="28" presetID="2" presetClass="entr" presetSubtype="3" decel="100000" fill="hold" grpId="0" nodeType="afterEffect">
                                  <p:stCondLst>
                                    <p:cond delay="250"/>
                                  </p:stCondLst>
                                  <p:iterate type="wd">
                                    <p:tmPct val="10000"/>
                                  </p:iterate>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1+#ppt_w/2"/>
                                          </p:val>
                                        </p:tav>
                                        <p:tav tm="100000">
                                          <p:val>
                                            <p:strVal val="#ppt_x"/>
                                          </p:val>
                                        </p:tav>
                                      </p:tavLst>
                                    </p:anim>
                                    <p:anim calcmode="lin" valueType="num">
                                      <p:cBhvr additive="base">
                                        <p:cTn id="31" dur="500" fill="hold"/>
                                        <p:tgtEl>
                                          <p:spTgt spid="40"/>
                                        </p:tgtEl>
                                        <p:attrNameLst>
                                          <p:attrName>ppt_y</p:attrName>
                                        </p:attrNameLst>
                                      </p:cBhvr>
                                      <p:tavLst>
                                        <p:tav tm="0">
                                          <p:val>
                                            <p:strVal val="0-#ppt_h/2"/>
                                          </p:val>
                                        </p:tav>
                                        <p:tav tm="100000">
                                          <p:val>
                                            <p:strVal val="#ppt_y"/>
                                          </p:val>
                                        </p:tav>
                                      </p:tavLst>
                                    </p:anim>
                                  </p:childTnLst>
                                </p:cTn>
                              </p:par>
                            </p:childTnLst>
                          </p:cTn>
                        </p:par>
                        <p:par>
                          <p:cTn id="32" fill="hold">
                            <p:stCondLst>
                              <p:cond delay="2850"/>
                            </p:stCondLst>
                            <p:childTnLst>
                              <p:par>
                                <p:cTn id="33" presetID="2" presetClass="entr" presetSubtype="2" decel="100000"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26" grpId="0" animBg="1"/>
      <p:bldP spid="26" grpId="1" animBg="1"/>
      <p:bldP spid="40" grpId="0"/>
      <p:bldP spid="41" grpId="0" animBg="1"/>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0"/>
            <a:ext cx="18286413" cy="4484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5" name="タイトル プレースホルダー 1"/>
          <p:cNvSpPr>
            <a:spLocks noGrp="1"/>
          </p:cNvSpPr>
          <p:nvPr>
            <p:ph type="title" hasCustomPrompt="1"/>
          </p:nvPr>
        </p:nvSpPr>
        <p:spPr>
          <a:xfrm>
            <a:off x="682170" y="986976"/>
            <a:ext cx="17199429" cy="3381824"/>
          </a:xfrm>
          <a:prstGeom prst="rect">
            <a:avLst/>
          </a:prstGeom>
        </p:spPr>
        <p:txBody>
          <a:bodyPr vert="horz" lIns="163275" tIns="81638" rIns="163275" bIns="81638" rtlCol="0" anchor="b">
            <a:noAutofit/>
          </a:bodyPr>
          <a:lstStyle>
            <a:lvl1pPr>
              <a:defRPr sz="18000" baseline="0">
                <a:solidFill>
                  <a:schemeClr val="bg1"/>
                </a:solidFill>
              </a:defRPr>
            </a:lvl1pPr>
          </a:lstStyle>
          <a:p>
            <a:r>
              <a:rPr kumimoji="1" lang="en-US" altLang="ja-JP" dirty="0"/>
              <a:t>Title goes here</a:t>
            </a:r>
            <a:endParaRPr kumimoji="1" lang="ja-JP" altLang="en-US" dirty="0"/>
          </a:p>
        </p:txBody>
      </p:sp>
      <p:sp>
        <p:nvSpPr>
          <p:cNvPr id="8" name="テキスト プレースホルダー 8"/>
          <p:cNvSpPr>
            <a:spLocks noGrp="1"/>
          </p:cNvSpPr>
          <p:nvPr>
            <p:ph type="body" sz="quarter" idx="12" hasCustomPrompt="1"/>
          </p:nvPr>
        </p:nvSpPr>
        <p:spPr>
          <a:xfrm>
            <a:off x="682172" y="4571998"/>
            <a:ext cx="8069942" cy="4542971"/>
          </a:xfrm>
        </p:spPr>
        <p:txBody>
          <a:bodyPr anchor="t">
            <a:noAutofit/>
          </a:bodyPr>
          <a:lstStyle>
            <a:lvl1pPr algn="l">
              <a:lnSpc>
                <a:spcPct val="100000"/>
              </a:lnSpc>
              <a:spcBef>
                <a:spcPts val="0"/>
              </a:spcBef>
              <a:defRPr sz="7200" baseline="0">
                <a:solidFill>
                  <a:schemeClr val="accent2"/>
                </a:solidFill>
                <a:latin typeface="Route 159 UltraLight" pitchFamily="50" charset="0"/>
              </a:defRPr>
            </a:lvl1pPr>
          </a:lstStyle>
          <a:p>
            <a:pPr lvl="0"/>
            <a:r>
              <a:rPr kumimoji="1" lang="en-US" altLang="ja-JP" dirty="0"/>
              <a:t>Subtitle goes here</a:t>
            </a:r>
            <a:endParaRPr kumimoji="1" lang="ja-JP" altLang="en-US" dirty="0"/>
          </a:p>
        </p:txBody>
      </p:sp>
      <p:sp>
        <p:nvSpPr>
          <p:cNvPr id="10" name="テキスト プレースホルダー 6"/>
          <p:cNvSpPr>
            <a:spLocks noGrp="1"/>
          </p:cNvSpPr>
          <p:nvPr>
            <p:ph type="body" sz="quarter" idx="24" hasCustomPrompt="1"/>
          </p:nvPr>
        </p:nvSpPr>
        <p:spPr>
          <a:xfrm>
            <a:off x="8768342" y="4760682"/>
            <a:ext cx="9113257" cy="4339775"/>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1"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12"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23" name="正方形/長方形 22"/>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38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ac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 presetClass="entr" presetSubtype="2" decel="100000" fill="hold" grpId="0" nodeType="withEffect">
                                  <p:stCondLst>
                                    <p:cond delay="750"/>
                                  </p:stCondLst>
                                  <p:iterate type="wd">
                                    <p:tmPct val="10000"/>
                                  </p:iterate>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750" fill="hold"/>
                                        <p:tgtEl>
                                          <p:spTgt spid="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8" grpId="0" build="p">
        <p:tmplLst>
          <p:tmpl lvl="1">
            <p:tnLst>
              <p:par>
                <p:cTn presetID="2" presetClass="entr" presetSubtype="2" decel="100000" fill="hold" nodeType="withEffect">
                  <p:stCondLst>
                    <p:cond delay="7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10" grpId="0">
        <p:tmplLst>
          <p:tmpl>
            <p:tnLst>
              <p:par>
                <p:cTn presetID="2" presetClass="entr" presetSubtype="2" decel="100000"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2" ac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tmplLst>
          <p:tmpl>
            <p:tnLst>
              <p:par>
                <p:cTn presetID="2" presetClass="entr" presetSubtype="2" accel="10000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1" y="6132288"/>
            <a:ext cx="18286413" cy="4571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754352" y="6966857"/>
            <a:ext cx="1756228" cy="1756228"/>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1397829" y="1600838"/>
            <a:ext cx="6904800" cy="69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円/楕円 1"/>
          <p:cNvSpPr/>
          <p:nvPr userDrawn="1"/>
        </p:nvSpPr>
        <p:spPr>
          <a:xfrm>
            <a:off x="1646019" y="1818285"/>
            <a:ext cx="6904800" cy="69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7716616" y="1934006"/>
            <a:ext cx="1404254" cy="140425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890750" y="8404305"/>
            <a:ext cx="863602" cy="863602"/>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6" name="図プレースホルダー 5"/>
          <p:cNvSpPr>
            <a:spLocks noGrp="1"/>
          </p:cNvSpPr>
          <p:nvPr>
            <p:ph type="pic" sz="quarter" idx="14" hasCustomPrompt="1"/>
          </p:nvPr>
        </p:nvSpPr>
        <p:spPr>
          <a:xfrm>
            <a:off x="1514934" y="1688420"/>
            <a:ext cx="6903809" cy="6903809"/>
          </a:xfrm>
          <a:prstGeom prst="ellipse">
            <a:avLst/>
          </a:prstGeom>
          <a:solidFill>
            <a:schemeClr val="accent5">
              <a:lumMod val="20000"/>
              <a:lumOff val="80000"/>
            </a:schemeClr>
          </a:solidFill>
          <a:ln w="38100">
            <a:solidFill>
              <a:schemeClr val="accent5"/>
            </a:solidFill>
          </a:ln>
        </p:spPr>
        <p:txBody>
          <a:bodyPr>
            <a:normAutofit/>
          </a:bodyPr>
          <a:lstStyle>
            <a:lvl1pPr>
              <a:defRPr sz="1800"/>
            </a:lvl1pPr>
          </a:lstStyle>
          <a:p>
            <a:r>
              <a:rPr kumimoji="1" lang="en-US" altLang="ja-JP" dirty="0"/>
              <a:t>Add an image</a:t>
            </a:r>
            <a:endParaRPr kumimoji="1" lang="ja-JP" altLang="en-US" dirty="0"/>
          </a:p>
        </p:txBody>
      </p:sp>
      <p:sp>
        <p:nvSpPr>
          <p:cNvPr id="8" name="タイトル プレースホルダー 1"/>
          <p:cNvSpPr>
            <a:spLocks noGrp="1"/>
          </p:cNvSpPr>
          <p:nvPr>
            <p:ph type="title" hasCustomPrompt="1"/>
          </p:nvPr>
        </p:nvSpPr>
        <p:spPr>
          <a:xfrm>
            <a:off x="9142413" y="2481938"/>
            <a:ext cx="8739186" cy="1524008"/>
          </a:xfrm>
          <a:prstGeom prst="rect">
            <a:avLst/>
          </a:prstGeom>
        </p:spPr>
        <p:txBody>
          <a:bodyPr vert="horz" lIns="163275" tIns="81638" rIns="163275" bIns="81638" rtlCol="0" anchor="b">
            <a:noAutofit/>
          </a:bodyPr>
          <a:lstStyle>
            <a:lvl1pPr>
              <a:defRPr sz="8000" baseline="0">
                <a:solidFill>
                  <a:schemeClr val="bg1"/>
                </a:solidFill>
              </a:defRPr>
            </a:lvl1pPr>
          </a:lstStyle>
          <a:p>
            <a:r>
              <a:rPr kumimoji="1" lang="en-US" altLang="ja-JP" dirty="0"/>
              <a:t>Title goes here</a:t>
            </a:r>
            <a:endParaRPr kumimoji="1" lang="ja-JP" altLang="en-US" dirty="0"/>
          </a:p>
        </p:txBody>
      </p:sp>
      <p:sp>
        <p:nvSpPr>
          <p:cNvPr id="9" name="円/楕円 8"/>
          <p:cNvSpPr/>
          <p:nvPr userDrawn="1"/>
        </p:nvSpPr>
        <p:spPr>
          <a:xfrm>
            <a:off x="9142413" y="4206404"/>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12"/>
          <p:cNvSpPr>
            <a:spLocks noGrp="1"/>
          </p:cNvSpPr>
          <p:nvPr>
            <p:ph type="pic" sz="quarter" idx="20" hasCustomPrompt="1"/>
          </p:nvPr>
        </p:nvSpPr>
        <p:spPr>
          <a:xfrm>
            <a:off x="9458009" y="4522001"/>
            <a:ext cx="552341" cy="552341"/>
          </a:xfrm>
        </p:spPr>
        <p:txBody>
          <a:bodyPr>
            <a:normAutofit/>
          </a:bodyPr>
          <a:lstStyle>
            <a:lvl1pPr>
              <a:defRPr sz="1600"/>
            </a:lvl1pPr>
          </a:lstStyle>
          <a:p>
            <a:r>
              <a:rPr kumimoji="1" lang="en-US" altLang="ja-JP" dirty="0"/>
              <a:t> </a:t>
            </a:r>
            <a:endParaRPr kumimoji="1" lang="ja-JP" altLang="en-US" dirty="0"/>
          </a:p>
        </p:txBody>
      </p:sp>
      <p:sp>
        <p:nvSpPr>
          <p:cNvPr id="11" name="テキスト プレースホルダー 6"/>
          <p:cNvSpPr>
            <a:spLocks noGrp="1"/>
          </p:cNvSpPr>
          <p:nvPr>
            <p:ph type="body" sz="quarter" idx="24" hasCustomPrompt="1"/>
          </p:nvPr>
        </p:nvSpPr>
        <p:spPr>
          <a:xfrm>
            <a:off x="10464800" y="4206405"/>
            <a:ext cx="7416799" cy="1183533"/>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3" name="図プレースホルダー 12"/>
          <p:cNvSpPr>
            <a:spLocks noGrp="1"/>
          </p:cNvSpPr>
          <p:nvPr>
            <p:ph type="pic" sz="quarter" idx="25" hasCustomPrompt="1"/>
          </p:nvPr>
        </p:nvSpPr>
        <p:spPr>
          <a:xfrm>
            <a:off x="9458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4" name="テキスト プレースホルダー 6"/>
          <p:cNvSpPr>
            <a:spLocks noGrp="1"/>
          </p:cNvSpPr>
          <p:nvPr>
            <p:ph type="body" sz="quarter" idx="26" hasCustomPrompt="1"/>
          </p:nvPr>
        </p:nvSpPr>
        <p:spPr>
          <a:xfrm>
            <a:off x="10022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7" name="図プレースホルダー 12"/>
          <p:cNvSpPr>
            <a:spLocks noGrp="1"/>
          </p:cNvSpPr>
          <p:nvPr>
            <p:ph type="pic" sz="quarter" idx="27" hasCustomPrompt="1"/>
          </p:nvPr>
        </p:nvSpPr>
        <p:spPr>
          <a:xfrm>
            <a:off x="13776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8" name="テキスト プレースホルダー 6"/>
          <p:cNvSpPr>
            <a:spLocks noGrp="1"/>
          </p:cNvSpPr>
          <p:nvPr>
            <p:ph type="body" sz="quarter" idx="28" hasCustomPrompt="1"/>
          </p:nvPr>
        </p:nvSpPr>
        <p:spPr>
          <a:xfrm>
            <a:off x="14340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9" name="図プレースホルダー 12"/>
          <p:cNvSpPr>
            <a:spLocks noGrp="1"/>
          </p:cNvSpPr>
          <p:nvPr>
            <p:ph type="pic" sz="quarter" idx="29" hasCustomPrompt="1"/>
          </p:nvPr>
        </p:nvSpPr>
        <p:spPr>
          <a:xfrm>
            <a:off x="9458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0" name="テキスト プレースホルダー 6"/>
          <p:cNvSpPr>
            <a:spLocks noGrp="1"/>
          </p:cNvSpPr>
          <p:nvPr>
            <p:ph type="body" sz="quarter" idx="30" hasCustomPrompt="1"/>
          </p:nvPr>
        </p:nvSpPr>
        <p:spPr>
          <a:xfrm>
            <a:off x="10022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1" name="図プレースホルダー 12"/>
          <p:cNvSpPr>
            <a:spLocks noGrp="1"/>
          </p:cNvSpPr>
          <p:nvPr>
            <p:ph type="pic" sz="quarter" idx="31" hasCustomPrompt="1"/>
          </p:nvPr>
        </p:nvSpPr>
        <p:spPr>
          <a:xfrm>
            <a:off x="13776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2" name="テキスト プレースホルダー 6"/>
          <p:cNvSpPr>
            <a:spLocks noGrp="1"/>
          </p:cNvSpPr>
          <p:nvPr>
            <p:ph type="body" sz="quarter" idx="32" hasCustomPrompt="1"/>
          </p:nvPr>
        </p:nvSpPr>
        <p:spPr>
          <a:xfrm>
            <a:off x="14340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6" name="円/楕円 25"/>
          <p:cNvSpPr/>
          <p:nvPr userDrawn="1"/>
        </p:nvSpPr>
        <p:spPr>
          <a:xfrm>
            <a:off x="9052460" y="1738038"/>
            <a:ext cx="504373" cy="504373"/>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Tree>
    <p:extLst>
      <p:ext uri="{BB962C8B-B14F-4D97-AF65-F5344CB8AC3E}">
        <p14:creationId xmlns:p14="http://schemas.microsoft.com/office/powerpoint/2010/main" val="4464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par>
                                <p:cTn id="12" presetID="2" presetClass="entr" presetSubtype="1" decel="10000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1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1"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10" presetClass="entr" presetSubtype="0" fill="hold" grpId="1" nodeType="withEffect">
                                  <p:stCondLst>
                                    <p:cond delay="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2" presetClass="entr" presetSubtype="3" decel="100000" fill="hold" grpId="0" nodeType="with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750" fill="hold"/>
                                        <p:tgtEl>
                                          <p:spTgt spid="9"/>
                                        </p:tgtEl>
                                        <p:attrNameLst>
                                          <p:attrName>ppt_x</p:attrName>
                                        </p:attrNameLst>
                                      </p:cBhvr>
                                      <p:tavLst>
                                        <p:tav tm="0">
                                          <p:val>
                                            <p:strVal val="#ppt_x"/>
                                          </p:val>
                                        </p:tav>
                                        <p:tav tm="100000">
                                          <p:val>
                                            <p:strVal val="#ppt_x"/>
                                          </p:val>
                                        </p:tav>
                                      </p:tavLst>
                                    </p:anim>
                                    <p:anim calcmode="lin" valueType="num">
                                      <p:cBhvr additive="base">
                                        <p:cTn id="33" dur="75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ppt_x"/>
                                          </p:val>
                                        </p:tav>
                                        <p:tav tm="100000">
                                          <p:val>
                                            <p:strVal val="#ppt_x"/>
                                          </p:val>
                                        </p:tav>
                                      </p:tavLst>
                                    </p:anim>
                                    <p:anim calcmode="lin" valueType="num">
                                      <p:cBhvr additive="base">
                                        <p:cTn id="37" dur="750" fill="hold"/>
                                        <p:tgtEl>
                                          <p:spTgt spid="10"/>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anim calcmode="lin" valueType="num">
                                      <p:cBhvr>
                                        <p:cTn id="41" dur="750" fill="hold"/>
                                        <p:tgtEl>
                                          <p:spTgt spid="9"/>
                                        </p:tgtEl>
                                        <p:attrNameLst>
                                          <p:attrName>ppt_w</p:attrName>
                                        </p:attrNameLst>
                                      </p:cBhvr>
                                      <p:tavLst>
                                        <p:tav tm="0" fmla="#ppt_w*sin(2.5*pi*$)">
                                          <p:val>
                                            <p:fltVal val="0"/>
                                          </p:val>
                                        </p:tav>
                                        <p:tav tm="100000">
                                          <p:val>
                                            <p:fltVal val="1"/>
                                          </p:val>
                                        </p:tav>
                                      </p:tavLst>
                                    </p:anim>
                                    <p:anim calcmode="lin" valueType="num">
                                      <p:cBhvr>
                                        <p:cTn id="42" dur="750" fill="hold"/>
                                        <p:tgtEl>
                                          <p:spTgt spid="9"/>
                                        </p:tgtEl>
                                        <p:attrNameLst>
                                          <p:attrName>ppt_h</p:attrName>
                                        </p:attrNameLst>
                                      </p:cBhvr>
                                      <p:tavLst>
                                        <p:tav tm="0">
                                          <p:val>
                                            <p:strVal val="#ppt_h"/>
                                          </p:val>
                                        </p:tav>
                                        <p:tav tm="100000">
                                          <p:val>
                                            <p:strVal val="#ppt_h"/>
                                          </p:val>
                                        </p:tav>
                                      </p:tavLst>
                                    </p:anim>
                                  </p:childTnLst>
                                </p:cTn>
                              </p:par>
                              <p:par>
                                <p:cTn id="43" presetID="45" presetClass="entr"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750"/>
                                        <p:tgtEl>
                                          <p:spTgt spid="10"/>
                                        </p:tgtEl>
                                      </p:cBhvr>
                                    </p:animEffect>
                                    <p:anim calcmode="lin" valueType="num">
                                      <p:cBhvr>
                                        <p:cTn id="46" dur="750" fill="hold"/>
                                        <p:tgtEl>
                                          <p:spTgt spid="10"/>
                                        </p:tgtEl>
                                        <p:attrNameLst>
                                          <p:attrName>ppt_w</p:attrName>
                                        </p:attrNameLst>
                                      </p:cBhvr>
                                      <p:tavLst>
                                        <p:tav tm="0" fmla="#ppt_w*sin(2.5*pi*$)">
                                          <p:val>
                                            <p:fltVal val="0"/>
                                          </p:val>
                                        </p:tav>
                                        <p:tav tm="100000">
                                          <p:val>
                                            <p:fltVal val="1"/>
                                          </p:val>
                                        </p:tav>
                                      </p:tavLst>
                                    </p:anim>
                                    <p:anim calcmode="lin" valueType="num">
                                      <p:cBhvr>
                                        <p:cTn id="47" dur="750" fill="hold"/>
                                        <p:tgtEl>
                                          <p:spTgt spid="10"/>
                                        </p:tgtEl>
                                        <p:attrNameLst>
                                          <p:attrName>ppt_h</p:attrName>
                                        </p:attrNameLst>
                                      </p:cBhvr>
                                      <p:tavLst>
                                        <p:tav tm="0">
                                          <p:val>
                                            <p:strVal val="#ppt_h"/>
                                          </p:val>
                                        </p:tav>
                                        <p:tav tm="100000">
                                          <p:val>
                                            <p:strVal val="#ppt_h"/>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2" fill="hold" grpId="0" nodeType="with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 presetClass="entr" presetSubtype="6"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1+#ppt_w/2"/>
                                          </p:val>
                                        </p:tav>
                                        <p:tav tm="100000">
                                          <p:val>
                                            <p:strVal val="#ppt_x"/>
                                          </p:val>
                                        </p:tav>
                                      </p:tavLst>
                                    </p:anim>
                                    <p:anim calcmode="lin" valueType="num">
                                      <p:cBhvr additive="base">
                                        <p:cTn id="58" dur="1000" fill="hold"/>
                                        <p:tgtEl>
                                          <p:spTgt spid="13"/>
                                        </p:tgtEl>
                                        <p:attrNameLst>
                                          <p:attrName>ppt_y</p:attrName>
                                        </p:attrNameLst>
                                      </p:cBhvr>
                                      <p:tavLst>
                                        <p:tav tm="0">
                                          <p:val>
                                            <p:strVal val="1+#ppt_h/2"/>
                                          </p:val>
                                        </p:tav>
                                        <p:tav tm="100000">
                                          <p:val>
                                            <p:strVal val="#ppt_y"/>
                                          </p:val>
                                        </p:tav>
                                      </p:tavLst>
                                    </p:anim>
                                  </p:childTnLst>
                                </p:cTn>
                              </p:par>
                              <p:par>
                                <p:cTn id="59" presetID="45"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ppt_w</p:attrName>
                                        </p:attrNameLst>
                                      </p:cBhvr>
                                      <p:tavLst>
                                        <p:tav tm="0" fmla="#ppt_w*sin(2.5*pi*$)">
                                          <p:val>
                                            <p:fltVal val="0"/>
                                          </p:val>
                                        </p:tav>
                                        <p:tav tm="100000">
                                          <p:val>
                                            <p:fltVal val="1"/>
                                          </p:val>
                                        </p:tav>
                                      </p:tavLst>
                                    </p:anim>
                                    <p:anim calcmode="lin" valueType="num">
                                      <p:cBhvr>
                                        <p:cTn id="63" dur="1000" fill="hold"/>
                                        <p:tgtEl>
                                          <p:spTgt spid="13"/>
                                        </p:tgtEl>
                                        <p:attrNameLst>
                                          <p:attrName>ppt_h</p:attrName>
                                        </p:attrNameLst>
                                      </p:cBhvr>
                                      <p:tavLst>
                                        <p:tav tm="0">
                                          <p:val>
                                            <p:strVal val="#ppt_h"/>
                                          </p:val>
                                        </p:tav>
                                        <p:tav tm="100000">
                                          <p:val>
                                            <p:strVal val="#ppt_h"/>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6" decel="1000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1000" fill="hold"/>
                                        <p:tgtEl>
                                          <p:spTgt spid="17"/>
                                        </p:tgtEl>
                                        <p:attrNameLst>
                                          <p:attrName>ppt_x</p:attrName>
                                        </p:attrNameLst>
                                      </p:cBhvr>
                                      <p:tavLst>
                                        <p:tav tm="0">
                                          <p:val>
                                            <p:strVal val="1+#ppt_w/2"/>
                                          </p:val>
                                        </p:tav>
                                        <p:tav tm="100000">
                                          <p:val>
                                            <p:strVal val="#ppt_x"/>
                                          </p:val>
                                        </p:tav>
                                      </p:tavLst>
                                    </p:anim>
                                    <p:anim calcmode="lin" valueType="num">
                                      <p:cBhvr additive="base">
                                        <p:cTn id="71" dur="1000" fill="hold"/>
                                        <p:tgtEl>
                                          <p:spTgt spid="17"/>
                                        </p:tgtEl>
                                        <p:attrNameLst>
                                          <p:attrName>ppt_y</p:attrName>
                                        </p:attrNameLst>
                                      </p:cBhvr>
                                      <p:tavLst>
                                        <p:tav tm="0">
                                          <p:val>
                                            <p:strVal val="1+#ppt_h/2"/>
                                          </p:val>
                                        </p:tav>
                                        <p:tav tm="100000">
                                          <p:val>
                                            <p:strVal val="#ppt_y"/>
                                          </p:val>
                                        </p:tav>
                                      </p:tavLst>
                                    </p:anim>
                                  </p:childTnLst>
                                </p:cTn>
                              </p:par>
                              <p:par>
                                <p:cTn id="72" presetID="45" presetClass="entr"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ppt_w</p:attrName>
                                        </p:attrNameLst>
                                      </p:cBhvr>
                                      <p:tavLst>
                                        <p:tav tm="0" fmla="#ppt_w*sin(2.5*pi*$)">
                                          <p:val>
                                            <p:fltVal val="0"/>
                                          </p:val>
                                        </p:tav>
                                        <p:tav tm="100000">
                                          <p:val>
                                            <p:fltVal val="1"/>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000" fill="hold"/>
                                        <p:tgtEl>
                                          <p:spTgt spid="19"/>
                                        </p:tgtEl>
                                        <p:attrNameLst>
                                          <p:attrName>ppt_x</p:attrName>
                                        </p:attrNameLst>
                                      </p:cBhvr>
                                      <p:tavLst>
                                        <p:tav tm="0">
                                          <p:val>
                                            <p:strVal val="1+#ppt_w/2"/>
                                          </p:val>
                                        </p:tav>
                                        <p:tav tm="100000">
                                          <p:val>
                                            <p:strVal val="#ppt_x"/>
                                          </p:val>
                                        </p:tav>
                                      </p:tavLst>
                                    </p:anim>
                                    <p:anim calcmode="lin" valueType="num">
                                      <p:cBhvr additive="base">
                                        <p:cTn id="84" dur="1000" fill="hold"/>
                                        <p:tgtEl>
                                          <p:spTgt spid="19"/>
                                        </p:tgtEl>
                                        <p:attrNameLst>
                                          <p:attrName>ppt_y</p:attrName>
                                        </p:attrNameLst>
                                      </p:cBhvr>
                                      <p:tavLst>
                                        <p:tav tm="0">
                                          <p:val>
                                            <p:strVal val="1+#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ppt_w</p:attrName>
                                        </p:attrNameLst>
                                      </p:cBhvr>
                                      <p:tavLst>
                                        <p:tav tm="0" fmla="#ppt_w*sin(2.5*pi*$)">
                                          <p:val>
                                            <p:fltVal val="0"/>
                                          </p:val>
                                        </p:tav>
                                        <p:tav tm="100000">
                                          <p:val>
                                            <p:fltVal val="1"/>
                                          </p:val>
                                        </p:tav>
                                      </p:tavLst>
                                    </p:anim>
                                    <p:anim calcmode="lin" valueType="num">
                                      <p:cBhvr>
                                        <p:cTn id="89" dur="1000" fill="hold"/>
                                        <p:tgtEl>
                                          <p:spTgt spid="19"/>
                                        </p:tgtEl>
                                        <p:attrNameLst>
                                          <p:attrName>ppt_h</p:attrName>
                                        </p:attrNameLst>
                                      </p:cBhvr>
                                      <p:tavLst>
                                        <p:tav tm="0">
                                          <p:val>
                                            <p:strVal val="#ppt_h"/>
                                          </p:val>
                                        </p:tav>
                                        <p:tav tm="100000">
                                          <p:val>
                                            <p:strVal val="#ppt_h"/>
                                          </p:val>
                                        </p:tav>
                                      </p:tavLst>
                                    </p:anim>
                                  </p:childTnLst>
                                </p:cTn>
                              </p:par>
                              <p:par>
                                <p:cTn id="90" presetID="2" presetClass="entr" presetSubtype="6" decel="100000" fill="hold" grpId="0" nodeType="with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1000" fill="hold"/>
                                        <p:tgtEl>
                                          <p:spTgt spid="2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6"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additive="base">
                                        <p:cTn id="96" dur="1000" fill="hold"/>
                                        <p:tgtEl>
                                          <p:spTgt spid="21"/>
                                        </p:tgtEl>
                                        <p:attrNameLst>
                                          <p:attrName>ppt_x</p:attrName>
                                        </p:attrNameLst>
                                      </p:cBhvr>
                                      <p:tavLst>
                                        <p:tav tm="0">
                                          <p:val>
                                            <p:strVal val="1+#ppt_w/2"/>
                                          </p:val>
                                        </p:tav>
                                        <p:tav tm="100000">
                                          <p:val>
                                            <p:strVal val="#ppt_x"/>
                                          </p:val>
                                        </p:tav>
                                      </p:tavLst>
                                    </p:anim>
                                    <p:anim calcmode="lin" valueType="num">
                                      <p:cBhvr additive="base">
                                        <p:cTn id="97" dur="1000" fill="hold"/>
                                        <p:tgtEl>
                                          <p:spTgt spid="21"/>
                                        </p:tgtEl>
                                        <p:attrNameLst>
                                          <p:attrName>ppt_y</p:attrName>
                                        </p:attrNameLst>
                                      </p:cBhvr>
                                      <p:tavLst>
                                        <p:tav tm="0">
                                          <p:val>
                                            <p:strVal val="1+#ppt_h/2"/>
                                          </p:val>
                                        </p:tav>
                                        <p:tav tm="100000">
                                          <p:val>
                                            <p:strVal val="#ppt_y"/>
                                          </p:val>
                                        </p:tav>
                                      </p:tavLst>
                                    </p:anim>
                                  </p:childTnLst>
                                </p:cTn>
                              </p:par>
                              <p:par>
                                <p:cTn id="98" presetID="45" presetClass="entr" presetSubtype="0" fill="hold" grpId="1"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ppt_w</p:attrName>
                                        </p:attrNameLst>
                                      </p:cBhvr>
                                      <p:tavLst>
                                        <p:tav tm="0" fmla="#ppt_w*sin(2.5*pi*$)">
                                          <p:val>
                                            <p:fltVal val="0"/>
                                          </p:val>
                                        </p:tav>
                                        <p:tav tm="100000">
                                          <p:val>
                                            <p:fltVal val="1"/>
                                          </p:val>
                                        </p:tav>
                                      </p:tavLst>
                                    </p:anim>
                                    <p:anim calcmode="lin" valueType="num">
                                      <p:cBhvr>
                                        <p:cTn id="102" dur="1000" fill="hold"/>
                                        <p:tgtEl>
                                          <p:spTgt spid="21"/>
                                        </p:tgtEl>
                                        <p:attrNameLst>
                                          <p:attrName>ppt_h</p:attrName>
                                        </p:attrNameLst>
                                      </p:cBhvr>
                                      <p:tavLst>
                                        <p:tav tm="0">
                                          <p:val>
                                            <p:strVal val="#ppt_h"/>
                                          </p:val>
                                        </p:tav>
                                        <p:tav tm="100000">
                                          <p:val>
                                            <p:strVal val="#ppt_h"/>
                                          </p:val>
                                        </p:tav>
                                      </p:tavLst>
                                    </p:anim>
                                  </p:childTnLst>
                                </p:cTn>
                              </p:par>
                              <p:par>
                                <p:cTn id="103" presetID="2" presetClass="entr" presetSubtype="6" decel="100000" fill="hold" grpId="0" nodeType="with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 calcmode="lin" valueType="num">
                                      <p:cBhvr additive="base">
                                        <p:cTn id="105"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06" dur="1000" fill="hold"/>
                                        <p:tgtEl>
                                          <p:spTgt spid="22">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2"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750" fill="hold"/>
                                        <p:tgtEl>
                                          <p:spTgt spid="24"/>
                                        </p:tgtEl>
                                        <p:attrNameLst>
                                          <p:attrName>ppt_x</p:attrName>
                                        </p:attrNameLst>
                                      </p:cBhvr>
                                      <p:tavLst>
                                        <p:tav tm="0">
                                          <p:val>
                                            <p:strVal val="0-#ppt_w/2"/>
                                          </p:val>
                                        </p:tav>
                                        <p:tav tm="100000">
                                          <p:val>
                                            <p:strVal val="#ppt_x"/>
                                          </p:val>
                                        </p:tav>
                                      </p:tavLst>
                                    </p:anim>
                                    <p:anim calcmode="lin" valueType="num">
                                      <p:cBhvr additive="base">
                                        <p:cTn id="110" dur="750" fill="hold"/>
                                        <p:tgtEl>
                                          <p:spTgt spid="24"/>
                                        </p:tgtEl>
                                        <p:attrNameLst>
                                          <p:attrName>ppt_y</p:attrName>
                                        </p:attrNameLst>
                                      </p:cBhvr>
                                      <p:tavLst>
                                        <p:tav tm="0">
                                          <p:val>
                                            <p:strVal val="1+#ppt_h/2"/>
                                          </p:val>
                                        </p:tav>
                                        <p:tav tm="100000">
                                          <p:val>
                                            <p:strVal val="#ppt_y"/>
                                          </p:val>
                                        </p:tav>
                                      </p:tavLst>
                                    </p:anim>
                                  </p:childTnLst>
                                </p:cTn>
                              </p:par>
                              <p:par>
                                <p:cTn id="111" presetID="45" presetClass="entr" presetSubtype="0" fill="hold" grpId="1"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750"/>
                                        <p:tgtEl>
                                          <p:spTgt spid="24"/>
                                        </p:tgtEl>
                                      </p:cBhvr>
                                    </p:animEffect>
                                    <p:anim calcmode="lin" valueType="num">
                                      <p:cBhvr>
                                        <p:cTn id="114" dur="750" fill="hold"/>
                                        <p:tgtEl>
                                          <p:spTgt spid="24"/>
                                        </p:tgtEl>
                                        <p:attrNameLst>
                                          <p:attrName>ppt_w</p:attrName>
                                        </p:attrNameLst>
                                      </p:cBhvr>
                                      <p:tavLst>
                                        <p:tav tm="0" fmla="#ppt_w*sin(2.5*pi*$)">
                                          <p:val>
                                            <p:fltVal val="0"/>
                                          </p:val>
                                        </p:tav>
                                        <p:tav tm="100000">
                                          <p:val>
                                            <p:fltVal val="1"/>
                                          </p:val>
                                        </p:tav>
                                      </p:tavLst>
                                    </p:anim>
                                    <p:anim calcmode="lin" valueType="num">
                                      <p:cBhvr>
                                        <p:cTn id="115" dur="750" fill="hold"/>
                                        <p:tgtEl>
                                          <p:spTgt spid="24"/>
                                        </p:tgtEl>
                                        <p:attrNameLst>
                                          <p:attrName>ppt_h</p:attrName>
                                        </p:attrNameLst>
                                      </p:cBhvr>
                                      <p:tavLst>
                                        <p:tav tm="0">
                                          <p:val>
                                            <p:strVal val="#ppt_h"/>
                                          </p:val>
                                        </p:tav>
                                        <p:tav tm="100000">
                                          <p:val>
                                            <p:strVal val="#ppt_h"/>
                                          </p:val>
                                        </p:tav>
                                      </p:tavLst>
                                    </p:anim>
                                  </p:childTnLst>
                                </p:cTn>
                              </p:par>
                              <p:par>
                                <p:cTn id="116" presetID="2" presetClass="entr" presetSubtype="12" decel="100000" fill="hold" grpId="0" nodeType="withEffect">
                                  <p:stCondLst>
                                    <p:cond delay="250"/>
                                  </p:stCondLst>
                                  <p:childTnLst>
                                    <p:set>
                                      <p:cBhvr>
                                        <p:cTn id="117" dur="1" fill="hold">
                                          <p:stCondLst>
                                            <p:cond delay="0"/>
                                          </p:stCondLst>
                                        </p:cTn>
                                        <p:tgtEl>
                                          <p:spTgt spid="23"/>
                                        </p:tgtEl>
                                        <p:attrNameLst>
                                          <p:attrName>style.visibility</p:attrName>
                                        </p:attrNameLst>
                                      </p:cBhvr>
                                      <p:to>
                                        <p:strVal val="visible"/>
                                      </p:to>
                                    </p:set>
                                    <p:anim calcmode="lin" valueType="num">
                                      <p:cBhvr additive="base">
                                        <p:cTn id="118" dur="750" fill="hold"/>
                                        <p:tgtEl>
                                          <p:spTgt spid="23"/>
                                        </p:tgtEl>
                                        <p:attrNameLst>
                                          <p:attrName>ppt_x</p:attrName>
                                        </p:attrNameLst>
                                      </p:cBhvr>
                                      <p:tavLst>
                                        <p:tav tm="0">
                                          <p:val>
                                            <p:strVal val="0-#ppt_w/2"/>
                                          </p:val>
                                        </p:tav>
                                        <p:tav tm="100000">
                                          <p:val>
                                            <p:strVal val="#ppt_x"/>
                                          </p:val>
                                        </p:tav>
                                      </p:tavLst>
                                    </p:anim>
                                    <p:anim calcmode="lin" valueType="num">
                                      <p:cBhvr additive="base">
                                        <p:cTn id="119" dur="750" fill="hold"/>
                                        <p:tgtEl>
                                          <p:spTgt spid="23"/>
                                        </p:tgtEl>
                                        <p:attrNameLst>
                                          <p:attrName>ppt_y</p:attrName>
                                        </p:attrNameLst>
                                      </p:cBhvr>
                                      <p:tavLst>
                                        <p:tav tm="0">
                                          <p:val>
                                            <p:strVal val="1+#ppt_h/2"/>
                                          </p:val>
                                        </p:tav>
                                        <p:tav tm="100000">
                                          <p:val>
                                            <p:strVal val="#ppt_y"/>
                                          </p:val>
                                        </p:tav>
                                      </p:tavLst>
                                    </p:anim>
                                  </p:childTnLst>
                                </p:cTn>
                              </p:par>
                              <p:par>
                                <p:cTn id="120" presetID="45" presetClass="entr" presetSubtype="0" fill="hold" grpId="1" nodeType="withEffect">
                                  <p:stCondLst>
                                    <p:cond delay="25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750"/>
                                        <p:tgtEl>
                                          <p:spTgt spid="23"/>
                                        </p:tgtEl>
                                      </p:cBhvr>
                                    </p:animEffect>
                                    <p:anim calcmode="lin" valueType="num">
                                      <p:cBhvr>
                                        <p:cTn id="123" dur="750" fill="hold"/>
                                        <p:tgtEl>
                                          <p:spTgt spid="23"/>
                                        </p:tgtEl>
                                        <p:attrNameLst>
                                          <p:attrName>ppt_w</p:attrName>
                                        </p:attrNameLst>
                                      </p:cBhvr>
                                      <p:tavLst>
                                        <p:tav tm="0" fmla="#ppt_w*sin(2.5*pi*$)">
                                          <p:val>
                                            <p:fltVal val="0"/>
                                          </p:val>
                                        </p:tav>
                                        <p:tav tm="100000">
                                          <p:val>
                                            <p:fltVal val="1"/>
                                          </p:val>
                                        </p:tav>
                                      </p:tavLst>
                                    </p:anim>
                                    <p:anim calcmode="lin" valueType="num">
                                      <p:cBhvr>
                                        <p:cTn id="124" dur="750" fill="hold"/>
                                        <p:tgtEl>
                                          <p:spTgt spid="23"/>
                                        </p:tgtEl>
                                        <p:attrNameLst>
                                          <p:attrName>ppt_h</p:attrName>
                                        </p:attrNameLst>
                                      </p:cBhvr>
                                      <p:tavLst>
                                        <p:tav tm="0">
                                          <p:val>
                                            <p:strVal val="#ppt_h"/>
                                          </p:val>
                                        </p:tav>
                                        <p:tav tm="100000">
                                          <p:val>
                                            <p:strVal val="#ppt_h"/>
                                          </p:val>
                                        </p:tav>
                                      </p:tavLst>
                                    </p:anim>
                                  </p:childTnLst>
                                </p:cTn>
                              </p:par>
                              <p:par>
                                <p:cTn id="125" presetID="2" presetClass="entr" presetSubtype="3" decel="100000" fill="hold" grpId="0" nodeType="withEffect">
                                  <p:stCondLst>
                                    <p:cond delay="25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750" fill="hold"/>
                                        <p:tgtEl>
                                          <p:spTgt spid="26"/>
                                        </p:tgtEl>
                                        <p:attrNameLst>
                                          <p:attrName>ppt_x</p:attrName>
                                        </p:attrNameLst>
                                      </p:cBhvr>
                                      <p:tavLst>
                                        <p:tav tm="0">
                                          <p:val>
                                            <p:strVal val="1+#ppt_w/2"/>
                                          </p:val>
                                        </p:tav>
                                        <p:tav tm="100000">
                                          <p:val>
                                            <p:strVal val="#ppt_x"/>
                                          </p:val>
                                        </p:tav>
                                      </p:tavLst>
                                    </p:anim>
                                    <p:anim calcmode="lin" valueType="num">
                                      <p:cBhvr additive="base">
                                        <p:cTn id="128" dur="750" fill="hold"/>
                                        <p:tgtEl>
                                          <p:spTgt spid="26"/>
                                        </p:tgtEl>
                                        <p:attrNameLst>
                                          <p:attrName>ppt_y</p:attrName>
                                        </p:attrNameLst>
                                      </p:cBhvr>
                                      <p:tavLst>
                                        <p:tav tm="0">
                                          <p:val>
                                            <p:strVal val="0-#ppt_h/2"/>
                                          </p:val>
                                        </p:tav>
                                        <p:tav tm="100000">
                                          <p:val>
                                            <p:strVal val="#ppt_y"/>
                                          </p:val>
                                        </p:tav>
                                      </p:tavLst>
                                    </p:anim>
                                  </p:childTnLst>
                                </p:cTn>
                              </p:par>
                              <p:par>
                                <p:cTn id="129" presetID="45" presetClass="entr" presetSubtype="0" fill="hold" grpId="1" nodeType="withEffect">
                                  <p:stCondLst>
                                    <p:cond delay="25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750"/>
                                        <p:tgtEl>
                                          <p:spTgt spid="26"/>
                                        </p:tgtEl>
                                      </p:cBhvr>
                                    </p:animEffect>
                                    <p:anim calcmode="lin" valueType="num">
                                      <p:cBhvr>
                                        <p:cTn id="132" dur="750" fill="hold"/>
                                        <p:tgtEl>
                                          <p:spTgt spid="26"/>
                                        </p:tgtEl>
                                        <p:attrNameLst>
                                          <p:attrName>ppt_w</p:attrName>
                                        </p:attrNameLst>
                                      </p:cBhvr>
                                      <p:tavLst>
                                        <p:tav tm="0" fmla="#ppt_w*sin(2.5*pi*$)">
                                          <p:val>
                                            <p:fltVal val="0"/>
                                          </p:val>
                                        </p:tav>
                                        <p:tav tm="100000">
                                          <p:val>
                                            <p:fltVal val="1"/>
                                          </p:val>
                                        </p:tav>
                                      </p:tavLst>
                                    </p:anim>
                                    <p:anim calcmode="lin" valueType="num">
                                      <p:cBhvr>
                                        <p:cTn id="133" dur="750" fill="hold"/>
                                        <p:tgtEl>
                                          <p:spTgt spid="26"/>
                                        </p:tgtEl>
                                        <p:attrNameLst>
                                          <p:attrName>ppt_h</p:attrName>
                                        </p:attrNameLst>
                                      </p:cBhvr>
                                      <p:tavLst>
                                        <p:tav tm="0">
                                          <p:val>
                                            <p:strVal val="#ppt_h"/>
                                          </p:val>
                                        </p:tav>
                                        <p:tav tm="100000">
                                          <p:val>
                                            <p:strVal val="#ppt_h"/>
                                          </p:val>
                                        </p:tav>
                                      </p:tavLst>
                                    </p:anim>
                                  </p:childTnLst>
                                </p:cTn>
                              </p:par>
                              <p:par>
                                <p:cTn id="134" presetID="2" presetClass="entr" presetSubtype="3" decel="100000" fill="hold" grpId="0" nodeType="withEffect">
                                  <p:stCondLst>
                                    <p:cond delay="25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750" fill="hold"/>
                                        <p:tgtEl>
                                          <p:spTgt spid="25"/>
                                        </p:tgtEl>
                                        <p:attrNameLst>
                                          <p:attrName>ppt_x</p:attrName>
                                        </p:attrNameLst>
                                      </p:cBhvr>
                                      <p:tavLst>
                                        <p:tav tm="0">
                                          <p:val>
                                            <p:strVal val="1+#ppt_w/2"/>
                                          </p:val>
                                        </p:tav>
                                        <p:tav tm="100000">
                                          <p:val>
                                            <p:strVal val="#ppt_x"/>
                                          </p:val>
                                        </p:tav>
                                      </p:tavLst>
                                    </p:anim>
                                    <p:anim calcmode="lin" valueType="num">
                                      <p:cBhvr additive="base">
                                        <p:cTn id="137" dur="750" fill="hold"/>
                                        <p:tgtEl>
                                          <p:spTgt spid="25"/>
                                        </p:tgtEl>
                                        <p:attrNameLst>
                                          <p:attrName>ppt_y</p:attrName>
                                        </p:attrNameLst>
                                      </p:cBhvr>
                                      <p:tavLst>
                                        <p:tav tm="0">
                                          <p:val>
                                            <p:strVal val="0-#ppt_h/2"/>
                                          </p:val>
                                        </p:tav>
                                        <p:tav tm="100000">
                                          <p:val>
                                            <p:strVal val="#ppt_y"/>
                                          </p:val>
                                        </p:tav>
                                      </p:tavLst>
                                    </p:anim>
                                  </p:childTnLst>
                                </p:cTn>
                              </p:par>
                              <p:par>
                                <p:cTn id="138" presetID="45" presetClass="entr" presetSubtype="0" fill="hold" grpId="1" nodeType="withEffect">
                                  <p:stCondLst>
                                    <p:cond delay="25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750"/>
                                        <p:tgtEl>
                                          <p:spTgt spid="25"/>
                                        </p:tgtEl>
                                      </p:cBhvr>
                                    </p:animEffect>
                                    <p:anim calcmode="lin" valueType="num">
                                      <p:cBhvr>
                                        <p:cTn id="141" dur="750" fill="hold"/>
                                        <p:tgtEl>
                                          <p:spTgt spid="25"/>
                                        </p:tgtEl>
                                        <p:attrNameLst>
                                          <p:attrName>ppt_w</p:attrName>
                                        </p:attrNameLst>
                                      </p:cBhvr>
                                      <p:tavLst>
                                        <p:tav tm="0" fmla="#ppt_w*sin(2.5*pi*$)">
                                          <p:val>
                                            <p:fltVal val="0"/>
                                          </p:val>
                                        </p:tav>
                                        <p:tav tm="100000">
                                          <p:val>
                                            <p:fltVal val="1"/>
                                          </p:val>
                                        </p:tav>
                                      </p:tavLst>
                                    </p:anim>
                                    <p:anim calcmode="lin" valueType="num">
                                      <p:cBhvr>
                                        <p:cTn id="142" dur="750" fill="hold"/>
                                        <p:tgtEl>
                                          <p:spTgt spid="25"/>
                                        </p:tgtEl>
                                        <p:attrNameLst>
                                          <p:attrName>ppt_h</p:attrName>
                                        </p:attrNameLst>
                                      </p:cBhvr>
                                      <p:tavLst>
                                        <p:tav tm="0">
                                          <p:val>
                                            <p:strVal val="#ppt_h"/>
                                          </p:val>
                                        </p:tav>
                                        <p:tav tm="100000">
                                          <p:val>
                                            <p:strVal val="#ppt_h"/>
                                          </p:val>
                                        </p:tav>
                                      </p:tavLst>
                                    </p:anim>
                                  </p:childTnLst>
                                </p:cTn>
                              </p:par>
                            </p:childTnLst>
                          </p:cTn>
                        </p:par>
                        <p:par>
                          <p:cTn id="143" fill="hold">
                            <p:stCondLst>
                              <p:cond delay="2200"/>
                            </p:stCondLst>
                            <p:childTnLst>
                              <p:par>
                                <p:cTn id="144" presetID="34" presetClass="emph" presetSubtype="0" fill="hold" grpId="1" nodeType="afterEffect">
                                  <p:stCondLst>
                                    <p:cond delay="250"/>
                                  </p:stCondLst>
                                  <p:iterate type="lt">
                                    <p:tmPct val="10000"/>
                                  </p:iterate>
                                  <p:childTnLst>
                                    <p:animMotion origin="layout" path="M 0.0 0.0 L 0.0 -0.07213" pathEditMode="relative" ptsTypes="">
                                      <p:cBhvr>
                                        <p:cTn id="145" dur="250" accel="50000" decel="50000" autoRev="1" fill="hold">
                                          <p:stCondLst>
                                            <p:cond delay="0"/>
                                          </p:stCondLst>
                                        </p:cTn>
                                        <p:tgtEl>
                                          <p:spTgt spid="8"/>
                                        </p:tgtEl>
                                        <p:attrNameLst>
                                          <p:attrName>ppt_x</p:attrName>
                                          <p:attrName>ppt_y</p:attrName>
                                        </p:attrNameLst>
                                      </p:cBhvr>
                                    </p:animMotion>
                                    <p:animRot by="1500000">
                                      <p:cBhvr>
                                        <p:cTn id="146" dur="125" fill="hold">
                                          <p:stCondLst>
                                            <p:cond delay="0"/>
                                          </p:stCondLst>
                                        </p:cTn>
                                        <p:tgtEl>
                                          <p:spTgt spid="8"/>
                                        </p:tgtEl>
                                        <p:attrNameLst>
                                          <p:attrName>r</p:attrName>
                                        </p:attrNameLst>
                                      </p:cBhvr>
                                    </p:animRot>
                                    <p:animRot by="-1500000">
                                      <p:cBhvr>
                                        <p:cTn id="147" dur="125" fill="hold">
                                          <p:stCondLst>
                                            <p:cond delay="125"/>
                                          </p:stCondLst>
                                        </p:cTn>
                                        <p:tgtEl>
                                          <p:spTgt spid="8"/>
                                        </p:tgtEl>
                                        <p:attrNameLst>
                                          <p:attrName>r</p:attrName>
                                        </p:attrNameLst>
                                      </p:cBhvr>
                                    </p:animRot>
                                    <p:animRot by="-1500000">
                                      <p:cBhvr>
                                        <p:cTn id="148" dur="125" fill="hold">
                                          <p:stCondLst>
                                            <p:cond delay="250"/>
                                          </p:stCondLst>
                                        </p:cTn>
                                        <p:tgtEl>
                                          <p:spTgt spid="8"/>
                                        </p:tgtEl>
                                        <p:attrNameLst>
                                          <p:attrName>r</p:attrName>
                                        </p:attrNameLst>
                                      </p:cBhvr>
                                    </p:animRot>
                                    <p:animRot by="1500000">
                                      <p:cBhvr>
                                        <p:cTn id="149"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3" grpId="1" animBg="1"/>
      <p:bldP spid="27" grpId="0" animBg="1"/>
      <p:bldP spid="27" grpId="1" animBg="1"/>
      <p:bldP spid="2" grpId="0" animBg="1"/>
      <p:bldP spid="2" grpId="1" animBg="1"/>
      <p:bldP spid="25" grpId="0" animBg="1"/>
      <p:bldP spid="25" grpId="1" animBg="1"/>
      <p:bldP spid="24" grpId="0" animBg="1"/>
      <p:bldP spid="24" grpId="1" animBg="1"/>
      <p:bldP spid="6" grpId="0" animBg="1"/>
      <p:bldP spid="6" grpId="1" animBg="1"/>
      <p:bldP spid="8" grpId="0"/>
      <p:bldP spid="8" grpId="1"/>
      <p:bldP spid="9" grpId="0" animBg="1"/>
      <p:bldP spid="9" grpId="1" animBg="1"/>
      <p:bldP spid="10" grpId="0"/>
      <p:bldP spid="10" grpId="1"/>
      <p:bldP spid="11" grpId="0">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3" grpId="1"/>
      <p:bldP spid="14" grpId="0" build="p">
        <p:tmplLst>
          <p:tmpl lvl="1">
            <p:tnLst>
              <p:par>
                <p:cTn presetID="2" presetClass="entr" presetSubtype="6"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7" grpId="0"/>
      <p:bldP spid="17" grpId="1"/>
      <p:bldP spid="18" grpId="0" build="p">
        <p:tmplLst>
          <p:tmpl lvl="1">
            <p:tnLst>
              <p:par>
                <p:cTn presetID="2" presetClass="entr" presetSubtype="6"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1+#ppt_w/2"/>
                          </p:val>
                        </p:tav>
                        <p:tav tm="100000">
                          <p:val>
                            <p:strVal val="#ppt_x"/>
                          </p:val>
                        </p:tav>
                      </p:tavLst>
                    </p:anim>
                    <p:anim calcmode="lin" valueType="num">
                      <p:cBhvr additive="base">
                        <p:cTn dur="1000" fill="hold"/>
                        <p:tgtEl>
                          <p:spTgt spid="18"/>
                        </p:tgtEl>
                        <p:attrNameLst>
                          <p:attrName>ppt_y</p:attrName>
                        </p:attrNameLst>
                      </p:cBhvr>
                      <p:tavLst>
                        <p:tav tm="0">
                          <p:val>
                            <p:strVal val="1+#ppt_h/2"/>
                          </p:val>
                        </p:tav>
                        <p:tav tm="100000">
                          <p:val>
                            <p:strVal val="#ppt_y"/>
                          </p:val>
                        </p:tav>
                      </p:tavLst>
                    </p:anim>
                  </p:childTnLst>
                </p:cTn>
              </p:par>
            </p:tnLst>
          </p:tmpl>
        </p:tmplLst>
      </p:bldP>
      <p:bldP spid="19" grpId="0"/>
      <p:bldP spid="19" grpId="1"/>
      <p:bldP spid="20" grpId="0" build="p">
        <p:tmplLst>
          <p:tmpl lvl="1">
            <p:tnLst>
              <p:par>
                <p:cTn presetID="2" presetClass="entr" presetSubtype="6"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p:bldP spid="21" grpId="1"/>
      <p:bldP spid="22" grpId="0" build="p">
        <p:tmplLst>
          <p:tmpl lvl="1">
            <p:tnLst>
              <p:par>
                <p:cTn presetID="2" presetClass="entr" presetSubtype="6"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6" grpId="0" animBg="1"/>
      <p:bldP spid="26" grpId="1"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6153597" y="2531512"/>
            <a:ext cx="4056747" cy="7542332"/>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p:cNvGrpSpPr/>
          <p:nvPr userDrawn="1"/>
        </p:nvGrpSpPr>
        <p:grpSpPr>
          <a:xfrm>
            <a:off x="2096849" y="2533939"/>
            <a:ext cx="4056747" cy="7542332"/>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直角三角形 25"/>
          <p:cNvSpPr/>
          <p:nvPr userDrawn="1"/>
        </p:nvSpPr>
        <p:spPr>
          <a:xfrm rot="16200000" flipH="1">
            <a:off x="884597" y="-884601"/>
            <a:ext cx="4385420" cy="6154621"/>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p:cNvSpPr/>
          <p:nvPr userDrawn="1"/>
        </p:nvSpPr>
        <p:spPr>
          <a:xfrm>
            <a:off x="6154618" y="2533939"/>
            <a:ext cx="1001379" cy="1851482"/>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36" name="直角三角形 35"/>
          <p:cNvSpPr/>
          <p:nvPr userDrawn="1"/>
        </p:nvSpPr>
        <p:spPr>
          <a:xfrm rot="16200000" flipH="1">
            <a:off x="842535" y="4764187"/>
            <a:ext cx="4469545" cy="6154621"/>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p:nvPr userDrawn="1"/>
        </p:nvSpPr>
        <p:spPr>
          <a:xfrm rot="16200000" flipH="1">
            <a:off x="842535" y="968700"/>
            <a:ext cx="4469545" cy="6154621"/>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p:nvPr userDrawn="1"/>
        </p:nvSpPr>
        <p:spPr>
          <a:xfrm rot="16200000" flipH="1">
            <a:off x="842536" y="2866443"/>
            <a:ext cx="4469544" cy="6154620"/>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userDrawn="1"/>
        </p:nvSpPr>
        <p:spPr>
          <a:xfrm>
            <a:off x="6154617" y="3998626"/>
            <a:ext cx="2026350" cy="2281896"/>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3" name="フリーフォーム 62"/>
          <p:cNvSpPr/>
          <p:nvPr userDrawn="1"/>
        </p:nvSpPr>
        <p:spPr>
          <a:xfrm>
            <a:off x="6154618" y="5458653"/>
            <a:ext cx="3052187" cy="2718573"/>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9" name="グループ化 8"/>
          <p:cNvGrpSpPr/>
          <p:nvPr userDrawn="1"/>
        </p:nvGrpSpPr>
        <p:grpSpPr>
          <a:xfrm>
            <a:off x="6154615" y="6919914"/>
            <a:ext cx="4056748" cy="3156356"/>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sp>
        <p:nvSpPr>
          <p:cNvPr id="59" name="テキスト プレースホルダー 6"/>
          <p:cNvSpPr>
            <a:spLocks noGrp="1"/>
          </p:cNvSpPr>
          <p:nvPr>
            <p:ph type="body" sz="quarter" idx="24" hasCustomPrompt="1"/>
          </p:nvPr>
        </p:nvSpPr>
        <p:spPr>
          <a:xfrm rot="1380000">
            <a:off x="1279776" y="1724416"/>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5" hasCustomPrompt="1"/>
          </p:nvPr>
        </p:nvSpPr>
        <p:spPr>
          <a:xfrm rot="1380000">
            <a:off x="1279776" y="3627307"/>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26" hasCustomPrompt="1"/>
          </p:nvPr>
        </p:nvSpPr>
        <p:spPr>
          <a:xfrm rot="1380000">
            <a:off x="1279776" y="5530198"/>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27" hasCustomPrompt="1"/>
          </p:nvPr>
        </p:nvSpPr>
        <p:spPr>
          <a:xfrm rot="1380000">
            <a:off x="1279776" y="7433090"/>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ボックス 14"/>
          <p:cNvSpPr txBox="1"/>
          <p:nvPr userDrawn="1"/>
        </p:nvSpPr>
        <p:spPr>
          <a:xfrm>
            <a:off x="6180019" y="3503092"/>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01</a:t>
            </a:r>
            <a:endParaRPr kumimoji="1" lang="ja-JP" altLang="en-US" sz="4000" dirty="0">
              <a:solidFill>
                <a:schemeClr val="bg1"/>
              </a:solidFill>
            </a:endParaRPr>
          </a:p>
        </p:txBody>
      </p:sp>
      <p:sp>
        <p:nvSpPr>
          <p:cNvPr id="65" name="テキスト ボックス 64"/>
          <p:cNvSpPr txBox="1"/>
          <p:nvPr userDrawn="1"/>
        </p:nvSpPr>
        <p:spPr>
          <a:xfrm>
            <a:off x="6713912" y="5157454"/>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02</a:t>
            </a:r>
            <a:endParaRPr kumimoji="1" lang="ja-JP" altLang="en-US" sz="4000" dirty="0">
              <a:solidFill>
                <a:schemeClr val="bg1"/>
              </a:solidFill>
            </a:endParaRPr>
          </a:p>
        </p:txBody>
      </p:sp>
      <p:sp>
        <p:nvSpPr>
          <p:cNvPr id="67" name="テキスト ボックス 66"/>
          <p:cNvSpPr txBox="1"/>
          <p:nvPr userDrawn="1"/>
        </p:nvSpPr>
        <p:spPr>
          <a:xfrm>
            <a:off x="7270297" y="6823360"/>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03</a:t>
            </a:r>
            <a:endParaRPr kumimoji="1" lang="ja-JP" altLang="en-US" sz="4000" dirty="0">
              <a:solidFill>
                <a:schemeClr val="bg1"/>
              </a:solidFill>
            </a:endParaRPr>
          </a:p>
        </p:txBody>
      </p:sp>
      <p:sp>
        <p:nvSpPr>
          <p:cNvPr id="69" name="テキスト ボックス 68"/>
          <p:cNvSpPr txBox="1"/>
          <p:nvPr userDrawn="1"/>
        </p:nvSpPr>
        <p:spPr>
          <a:xfrm>
            <a:off x="7799473" y="8465001"/>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04</a:t>
            </a:r>
            <a:endParaRPr kumimoji="1" lang="ja-JP" altLang="en-US" sz="4000" dirty="0">
              <a:solidFill>
                <a:schemeClr val="bg1"/>
              </a:solidFill>
            </a:endParaRPr>
          </a:p>
        </p:txBody>
      </p:sp>
      <p:sp>
        <p:nvSpPr>
          <p:cNvPr id="70" name="図プレースホルダー 7"/>
          <p:cNvSpPr>
            <a:spLocks noGrp="1"/>
          </p:cNvSpPr>
          <p:nvPr>
            <p:ph type="pic" sz="quarter" idx="18" hasCustomPrompt="1"/>
          </p:nvPr>
        </p:nvSpPr>
        <p:spPr>
          <a:xfrm rot="1380000">
            <a:off x="5048898" y="2851349"/>
            <a:ext cx="664454" cy="664454"/>
          </a:xfrm>
        </p:spPr>
        <p:txBody>
          <a:bodyPr>
            <a:normAutofit/>
          </a:bodyPr>
          <a:lstStyle>
            <a:lvl1pPr>
              <a:defRPr sz="1200"/>
            </a:lvl1pPr>
          </a:lstStyle>
          <a:p>
            <a:r>
              <a:rPr kumimoji="1" lang="en-US" altLang="ja-JP" dirty="0"/>
              <a:t>ICON</a:t>
            </a:r>
            <a:endParaRPr kumimoji="1" lang="ja-JP" altLang="en-US" dirty="0"/>
          </a:p>
        </p:txBody>
      </p:sp>
      <p:sp>
        <p:nvSpPr>
          <p:cNvPr id="71" name="図プレースホルダー 7"/>
          <p:cNvSpPr>
            <a:spLocks noGrp="1"/>
          </p:cNvSpPr>
          <p:nvPr>
            <p:ph type="pic" sz="quarter" idx="28" hasCustomPrompt="1"/>
          </p:nvPr>
        </p:nvSpPr>
        <p:spPr>
          <a:xfrm rot="1380000">
            <a:off x="5048898" y="4752195"/>
            <a:ext cx="664454" cy="664454"/>
          </a:xfrm>
        </p:spPr>
        <p:txBody>
          <a:bodyPr>
            <a:normAutofit/>
          </a:bodyPr>
          <a:lstStyle>
            <a:lvl1pPr>
              <a:defRPr sz="1200"/>
            </a:lvl1pPr>
          </a:lstStyle>
          <a:p>
            <a:r>
              <a:rPr kumimoji="1" lang="en-US" altLang="ja-JP" dirty="0"/>
              <a:t>ICON</a:t>
            </a:r>
            <a:endParaRPr kumimoji="1" lang="ja-JP" altLang="en-US" dirty="0"/>
          </a:p>
        </p:txBody>
      </p:sp>
      <p:sp>
        <p:nvSpPr>
          <p:cNvPr id="72" name="図プレースホルダー 7"/>
          <p:cNvSpPr>
            <a:spLocks noGrp="1"/>
          </p:cNvSpPr>
          <p:nvPr>
            <p:ph type="pic" sz="quarter" idx="29" hasCustomPrompt="1"/>
          </p:nvPr>
        </p:nvSpPr>
        <p:spPr>
          <a:xfrm rot="1380000">
            <a:off x="5048898" y="6653041"/>
            <a:ext cx="664454" cy="664454"/>
          </a:xfrm>
        </p:spPr>
        <p:txBody>
          <a:bodyPr>
            <a:normAutofit/>
          </a:bodyPr>
          <a:lstStyle>
            <a:lvl1pPr>
              <a:defRPr sz="1200"/>
            </a:lvl1pPr>
          </a:lstStyle>
          <a:p>
            <a:r>
              <a:rPr kumimoji="1" lang="en-US" altLang="ja-JP" dirty="0"/>
              <a:t>ICON</a:t>
            </a:r>
            <a:endParaRPr kumimoji="1" lang="ja-JP" altLang="en-US" dirty="0"/>
          </a:p>
        </p:txBody>
      </p:sp>
      <p:sp>
        <p:nvSpPr>
          <p:cNvPr id="73" name="図プレースホルダー 7"/>
          <p:cNvSpPr>
            <a:spLocks noGrp="1"/>
          </p:cNvSpPr>
          <p:nvPr>
            <p:ph type="pic" sz="quarter" idx="30" hasCustomPrompt="1"/>
          </p:nvPr>
        </p:nvSpPr>
        <p:spPr>
          <a:xfrm rot="1380000">
            <a:off x="5048898" y="8553888"/>
            <a:ext cx="664454" cy="664454"/>
          </a:xfrm>
        </p:spPr>
        <p:txBody>
          <a:bodyPr>
            <a:normAutofit/>
          </a:bodyPr>
          <a:lstStyle>
            <a:lvl1pPr>
              <a:defRPr sz="1200"/>
            </a:lvl1pPr>
          </a:lstStyle>
          <a:p>
            <a:r>
              <a:rPr kumimoji="1" lang="en-US" altLang="ja-JP" dirty="0"/>
              <a:t>ICON</a:t>
            </a:r>
            <a:endParaRPr kumimoji="1" lang="ja-JP" altLang="en-US" dirty="0"/>
          </a:p>
        </p:txBody>
      </p:sp>
      <p:sp>
        <p:nvSpPr>
          <p:cNvPr id="74" name="テキスト プレースホルダー 6"/>
          <p:cNvSpPr>
            <a:spLocks noGrp="1"/>
          </p:cNvSpPr>
          <p:nvPr>
            <p:ph type="body" sz="quarter" idx="31" hasCustomPrompt="1"/>
          </p:nvPr>
        </p:nvSpPr>
        <p:spPr>
          <a:xfrm>
            <a:off x="7202057" y="246327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5" name="テキスト プレースホルダー 6"/>
          <p:cNvSpPr>
            <a:spLocks noGrp="1"/>
          </p:cNvSpPr>
          <p:nvPr>
            <p:ph type="body" sz="quarter" idx="32" hasCustomPrompt="1"/>
          </p:nvPr>
        </p:nvSpPr>
        <p:spPr>
          <a:xfrm>
            <a:off x="8263702" y="3895507"/>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33" hasCustomPrompt="1"/>
          </p:nvPr>
        </p:nvSpPr>
        <p:spPr>
          <a:xfrm>
            <a:off x="9291883" y="532774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7" name="テキスト プレースホルダー 6"/>
          <p:cNvSpPr>
            <a:spLocks noGrp="1"/>
          </p:cNvSpPr>
          <p:nvPr>
            <p:ph type="body" sz="quarter" idx="34" hasCustomPrompt="1"/>
          </p:nvPr>
        </p:nvSpPr>
        <p:spPr>
          <a:xfrm>
            <a:off x="10245469" y="6759976"/>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9" name="正方形/長方形 78"/>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タイトル プレースホルダー 1"/>
          <p:cNvSpPr>
            <a:spLocks noGrp="1"/>
          </p:cNvSpPr>
          <p:nvPr>
            <p:ph type="title" hasCustomPrompt="1"/>
          </p:nvPr>
        </p:nvSpPr>
        <p:spPr>
          <a:xfrm>
            <a:off x="6043539" y="246956"/>
            <a:ext cx="11765081"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6115547" y="1543100"/>
            <a:ext cx="11659064"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4" name="正方形/長方形 83"/>
          <p:cNvSpPr/>
          <p:nvPr userDrawn="1"/>
        </p:nvSpPr>
        <p:spPr>
          <a:xfrm>
            <a:off x="6187555"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5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25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2" decel="10000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500" fill="hold"/>
                                        <p:tgtEl>
                                          <p:spTgt spid="84"/>
                                        </p:tgtEl>
                                        <p:attrNameLst>
                                          <p:attrName>ppt_x</p:attrName>
                                        </p:attrNameLst>
                                      </p:cBhvr>
                                      <p:tavLst>
                                        <p:tav tm="0">
                                          <p:val>
                                            <p:strVal val="1+#ppt_w/2"/>
                                          </p:val>
                                        </p:tav>
                                        <p:tav tm="100000">
                                          <p:val>
                                            <p:strVal val="#ppt_x"/>
                                          </p:val>
                                        </p:tav>
                                      </p:tavLst>
                                    </p:anim>
                                    <p:anim calcmode="lin" valueType="num">
                                      <p:cBhvr additive="base">
                                        <p:cTn id="13" dur="500" fill="hold"/>
                                        <p:tgtEl>
                                          <p:spTgt spid="8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wipe(left)">
                                      <p:cBhvr>
                                        <p:cTn id="16" dur="500"/>
                                        <p:tgtEl>
                                          <p:spTgt spid="8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childTnLst>
                          </p:cTn>
                        </p:par>
                        <p:par>
                          <p:cTn id="23" fill="hold">
                            <p:stCondLst>
                              <p:cond delay="2250"/>
                            </p:stCondLst>
                            <p:childTnLst>
                              <p:par>
                                <p:cTn id="24" presetID="2" presetClass="entr" presetSubtype="1" decel="10000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1250" fill="hold"/>
                                        <p:tgtEl>
                                          <p:spTgt spid="69"/>
                                        </p:tgtEl>
                                        <p:attrNameLst>
                                          <p:attrName>ppt_x</p:attrName>
                                        </p:attrNameLst>
                                      </p:cBhvr>
                                      <p:tavLst>
                                        <p:tav tm="0">
                                          <p:val>
                                            <p:strVal val="#ppt_x"/>
                                          </p:val>
                                        </p:tav>
                                        <p:tav tm="100000">
                                          <p:val>
                                            <p:strVal val="#ppt_x"/>
                                          </p:val>
                                        </p:tav>
                                      </p:tavLst>
                                    </p:anim>
                                    <p:anim calcmode="lin" valueType="num">
                                      <p:cBhvr additive="base">
                                        <p:cTn id="27" dur="1250" fill="hold"/>
                                        <p:tgtEl>
                                          <p:spTgt spid="69"/>
                                        </p:tgtEl>
                                        <p:attrNameLst>
                                          <p:attrName>ppt_y</p:attrName>
                                        </p:attrNameLst>
                                      </p:cBhvr>
                                      <p:tavLst>
                                        <p:tav tm="0">
                                          <p:val>
                                            <p:strVal val="0-#ppt_h/2"/>
                                          </p:val>
                                        </p:tav>
                                        <p:tav tm="100000">
                                          <p:val>
                                            <p:strVal val="#ppt_y"/>
                                          </p:val>
                                        </p:tav>
                                      </p:tavLst>
                                    </p:anim>
                                  </p:childTnLst>
                                </p:cTn>
                              </p:par>
                              <p:par>
                                <p:cTn id="28" presetID="2" presetClass="entr" presetSubtype="1" decel="10000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250" fill="hold"/>
                                        <p:tgtEl>
                                          <p:spTgt spid="9"/>
                                        </p:tgtEl>
                                        <p:attrNameLst>
                                          <p:attrName>ppt_x</p:attrName>
                                        </p:attrNameLst>
                                      </p:cBhvr>
                                      <p:tavLst>
                                        <p:tav tm="0">
                                          <p:val>
                                            <p:strVal val="#ppt_x"/>
                                          </p:val>
                                        </p:tav>
                                        <p:tav tm="100000">
                                          <p:val>
                                            <p:strVal val="#ppt_x"/>
                                          </p:val>
                                        </p:tav>
                                      </p:tavLst>
                                    </p:anim>
                                    <p:anim calcmode="lin" valueType="num">
                                      <p:cBhvr additive="base">
                                        <p:cTn id="31" dur="1250" fill="hold"/>
                                        <p:tgtEl>
                                          <p:spTgt spid="9"/>
                                        </p:tgtEl>
                                        <p:attrNameLst>
                                          <p:attrName>ppt_y</p:attrName>
                                        </p:attrNameLst>
                                      </p:cBhvr>
                                      <p:tavLst>
                                        <p:tav tm="0">
                                          <p:val>
                                            <p:strVal val="0-#ppt_h/2"/>
                                          </p:val>
                                        </p:tav>
                                        <p:tav tm="100000">
                                          <p:val>
                                            <p:strVal val="#ppt_y"/>
                                          </p:val>
                                        </p:tav>
                                      </p:tavLst>
                                    </p:anim>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25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250" fill="hold"/>
                                        <p:tgtEl>
                                          <p:spTgt spid="73"/>
                                        </p:tgtEl>
                                        <p:attrNameLst>
                                          <p:attrName>ppt_x</p:attrName>
                                        </p:attrNameLst>
                                      </p:cBhvr>
                                      <p:tavLst>
                                        <p:tav tm="0">
                                          <p:val>
                                            <p:strVal val="#ppt_x"/>
                                          </p:val>
                                        </p:tav>
                                        <p:tav tm="100000">
                                          <p:val>
                                            <p:strVal val="#ppt_x"/>
                                          </p:val>
                                        </p:tav>
                                      </p:tavLst>
                                    </p:anim>
                                    <p:anim calcmode="lin" valueType="num">
                                      <p:cBhvr additive="base">
                                        <p:cTn id="38" dur="1250"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250" fill="hold"/>
                                        <p:tgtEl>
                                          <p:spTgt spid="36"/>
                                        </p:tgtEl>
                                        <p:attrNameLst>
                                          <p:attrName>ppt_x</p:attrName>
                                        </p:attrNameLst>
                                      </p:cBhvr>
                                      <p:tavLst>
                                        <p:tav tm="0">
                                          <p:val>
                                            <p:strVal val="#ppt_x"/>
                                          </p:val>
                                        </p:tav>
                                        <p:tav tm="100000">
                                          <p:val>
                                            <p:strVal val="#ppt_x"/>
                                          </p:val>
                                        </p:tav>
                                      </p:tavLst>
                                    </p:anim>
                                    <p:anim calcmode="lin" valueType="num">
                                      <p:cBhvr additive="base">
                                        <p:cTn id="42" dur="1250" fill="hold"/>
                                        <p:tgtEl>
                                          <p:spTgt spid="36"/>
                                        </p:tgtEl>
                                        <p:attrNameLst>
                                          <p:attrName>ppt_y</p:attrName>
                                        </p:attrNameLst>
                                      </p:cBhvr>
                                      <p:tavLst>
                                        <p:tav tm="0">
                                          <p:val>
                                            <p:strVal val="0-#ppt_h/2"/>
                                          </p:val>
                                        </p:tav>
                                        <p:tav tm="100000">
                                          <p:val>
                                            <p:strVal val="#ppt_y"/>
                                          </p:val>
                                        </p:tav>
                                      </p:tavLst>
                                    </p:anim>
                                  </p:childTnLst>
                                </p:cTn>
                              </p:par>
                              <p:par>
                                <p:cTn id="43" presetID="22" presetClass="entr" presetSubtype="2"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250"/>
                                        <p:tgtEl>
                                          <p:spTgt spid="36"/>
                                        </p:tgtEl>
                                      </p:cBhvr>
                                    </p:animEffect>
                                  </p:childTnLst>
                                </p:cTn>
                              </p:par>
                              <p:par>
                                <p:cTn id="46" presetID="2" presetClass="entr" presetSubtype="1" decel="100000" fill="hold" grpId="0" nodeType="withEffect">
                                  <p:stCondLst>
                                    <p:cond delay="0"/>
                                  </p:stCondLst>
                                  <p:childTnLst>
                                    <p:set>
                                      <p:cBhvr>
                                        <p:cTn id="47" dur="1" fill="hold">
                                          <p:stCondLst>
                                            <p:cond delay="0"/>
                                          </p:stCondLst>
                                        </p:cTn>
                                        <p:tgtEl>
                                          <p:spTgt spid="64">
                                            <p:txEl>
                                              <p:pRg st="0" end="0"/>
                                            </p:txEl>
                                          </p:spTgt>
                                        </p:tgtEl>
                                        <p:attrNameLst>
                                          <p:attrName>style.visibility</p:attrName>
                                        </p:attrNameLst>
                                      </p:cBhvr>
                                      <p:to>
                                        <p:strVal val="visible"/>
                                      </p:to>
                                    </p:set>
                                    <p:anim calcmode="lin" valueType="num">
                                      <p:cBhvr additive="base">
                                        <p:cTn id="48" dur="125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49" dur="1250" fill="hold"/>
                                        <p:tgtEl>
                                          <p:spTgt spid="64">
                                            <p:txEl>
                                              <p:pRg st="0" end="0"/>
                                            </p:txEl>
                                          </p:spTgt>
                                        </p:tgtEl>
                                        <p:attrNameLst>
                                          <p:attrName>ppt_y</p:attrName>
                                        </p:attrNameLst>
                                      </p:cBhvr>
                                      <p:tavLst>
                                        <p:tav tm="0">
                                          <p:val>
                                            <p:strVal val="0-#ppt_h/2"/>
                                          </p:val>
                                        </p:tav>
                                        <p:tav tm="100000">
                                          <p:val>
                                            <p:strVal val="#ppt_y"/>
                                          </p:val>
                                        </p:tav>
                                      </p:tavLst>
                                    </p:anim>
                                  </p:childTnLst>
                                </p:cTn>
                              </p:par>
                              <p:par>
                                <p:cTn id="50" presetID="22" presetClass="entr" presetSubtype="2" fill="hold" grpId="1" nodeType="withEffect">
                                  <p:stCondLst>
                                    <p:cond delay="0"/>
                                  </p:stCondLst>
                                  <p:childTnLst>
                                    <p:set>
                                      <p:cBhvr>
                                        <p:cTn id="51" dur="1" fill="hold">
                                          <p:stCondLst>
                                            <p:cond delay="0"/>
                                          </p:stCondLst>
                                        </p:cTn>
                                        <p:tgtEl>
                                          <p:spTgt spid="64">
                                            <p:txEl>
                                              <p:pRg st="0" end="0"/>
                                            </p:txEl>
                                          </p:spTgt>
                                        </p:tgtEl>
                                        <p:attrNameLst>
                                          <p:attrName>style.visibility</p:attrName>
                                        </p:attrNameLst>
                                      </p:cBhvr>
                                      <p:to>
                                        <p:strVal val="visible"/>
                                      </p:to>
                                    </p:set>
                                    <p:animEffect transition="in" filter="wipe(right)">
                                      <p:cBhvr>
                                        <p:cTn id="52" dur="1000"/>
                                        <p:tgtEl>
                                          <p:spTgt spid="64">
                                            <p:txEl>
                                              <p:pRg st="0" end="0"/>
                                            </p:txEl>
                                          </p:spTgt>
                                        </p:tgtEl>
                                      </p:cBhvr>
                                    </p:animEffect>
                                  </p:childTnLst>
                                </p:cTn>
                              </p:par>
                              <p:par>
                                <p:cTn id="53" presetID="2" presetClass="entr" presetSubtype="2" decel="100000" fill="hold" grpId="0" nodeType="withEffect">
                                  <p:stCondLst>
                                    <p:cond delay="5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additive="base">
                                        <p:cTn id="55" dur="1000" fill="hold"/>
                                        <p:tgtEl>
                                          <p:spTgt spid="77">
                                            <p:txEl>
                                              <p:pRg st="0" end="0"/>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77">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3750"/>
                            </p:stCondLst>
                            <p:childTnLst>
                              <p:par>
                                <p:cTn id="58" presetID="2" presetClass="entr" presetSubtype="1" decel="100000" fill="hold" grpId="0" nodeType="after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1250" fill="hold"/>
                                        <p:tgtEl>
                                          <p:spTgt spid="67"/>
                                        </p:tgtEl>
                                        <p:attrNameLst>
                                          <p:attrName>ppt_x</p:attrName>
                                        </p:attrNameLst>
                                      </p:cBhvr>
                                      <p:tavLst>
                                        <p:tav tm="0">
                                          <p:val>
                                            <p:strVal val="#ppt_x"/>
                                          </p:val>
                                        </p:tav>
                                        <p:tav tm="100000">
                                          <p:val>
                                            <p:strVal val="#ppt_x"/>
                                          </p:val>
                                        </p:tav>
                                      </p:tavLst>
                                    </p:anim>
                                    <p:anim calcmode="lin" valueType="num">
                                      <p:cBhvr additive="base">
                                        <p:cTn id="61" dur="1250" fill="hold"/>
                                        <p:tgtEl>
                                          <p:spTgt spid="67"/>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1250" fill="hold"/>
                                        <p:tgtEl>
                                          <p:spTgt spid="63"/>
                                        </p:tgtEl>
                                        <p:attrNameLst>
                                          <p:attrName>ppt_x</p:attrName>
                                        </p:attrNameLst>
                                      </p:cBhvr>
                                      <p:tavLst>
                                        <p:tav tm="0">
                                          <p:val>
                                            <p:strVal val="#ppt_x"/>
                                          </p:val>
                                        </p:tav>
                                        <p:tav tm="100000">
                                          <p:val>
                                            <p:strVal val="#ppt_x"/>
                                          </p:val>
                                        </p:tav>
                                      </p:tavLst>
                                    </p:anim>
                                    <p:anim calcmode="lin" valueType="num">
                                      <p:cBhvr additive="base">
                                        <p:cTn id="65" dur="1250" fill="hold"/>
                                        <p:tgtEl>
                                          <p:spTgt spid="63"/>
                                        </p:tgtEl>
                                        <p:attrNameLst>
                                          <p:attrName>ppt_y</p:attrName>
                                        </p:attrNameLst>
                                      </p:cBhvr>
                                      <p:tavLst>
                                        <p:tav tm="0">
                                          <p:val>
                                            <p:strVal val="0-#ppt_h/2"/>
                                          </p:val>
                                        </p:tav>
                                        <p:tav tm="100000">
                                          <p:val>
                                            <p:strVal val="#ppt_y"/>
                                          </p:val>
                                        </p:tav>
                                      </p:tavLst>
                                    </p:anim>
                                  </p:childTnLst>
                                </p:cTn>
                              </p:par>
                              <p:par>
                                <p:cTn id="66" presetID="22" presetClass="entr" presetSubtype="8" fill="hold" grpId="1"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1250"/>
                                        <p:tgtEl>
                                          <p:spTgt spid="63"/>
                                        </p:tgtEl>
                                      </p:cBhvr>
                                    </p:animEffect>
                                  </p:childTnLst>
                                </p:cTn>
                              </p:par>
                              <p:par>
                                <p:cTn id="69" presetID="2" presetClass="entr" presetSubtype="1" decel="10000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1250" fill="hold"/>
                                        <p:tgtEl>
                                          <p:spTgt spid="72"/>
                                        </p:tgtEl>
                                        <p:attrNameLst>
                                          <p:attrName>ppt_x</p:attrName>
                                        </p:attrNameLst>
                                      </p:cBhvr>
                                      <p:tavLst>
                                        <p:tav tm="0">
                                          <p:val>
                                            <p:strVal val="#ppt_x"/>
                                          </p:val>
                                        </p:tav>
                                        <p:tav tm="100000">
                                          <p:val>
                                            <p:strVal val="#ppt_x"/>
                                          </p:val>
                                        </p:tav>
                                      </p:tavLst>
                                    </p:anim>
                                    <p:anim calcmode="lin" valueType="num">
                                      <p:cBhvr additive="base">
                                        <p:cTn id="72" dur="1250" fill="hold"/>
                                        <p:tgtEl>
                                          <p:spTgt spid="72"/>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250" fill="hold"/>
                                        <p:tgtEl>
                                          <p:spTgt spid="33"/>
                                        </p:tgtEl>
                                        <p:attrNameLst>
                                          <p:attrName>ppt_x</p:attrName>
                                        </p:attrNameLst>
                                      </p:cBhvr>
                                      <p:tavLst>
                                        <p:tav tm="0">
                                          <p:val>
                                            <p:strVal val="#ppt_x"/>
                                          </p:val>
                                        </p:tav>
                                        <p:tav tm="100000">
                                          <p:val>
                                            <p:strVal val="#ppt_x"/>
                                          </p:val>
                                        </p:tav>
                                      </p:tavLst>
                                    </p:anim>
                                    <p:anim calcmode="lin" valueType="num">
                                      <p:cBhvr additive="base">
                                        <p:cTn id="76" dur="1250" fill="hold"/>
                                        <p:tgtEl>
                                          <p:spTgt spid="33"/>
                                        </p:tgtEl>
                                        <p:attrNameLst>
                                          <p:attrName>ppt_y</p:attrName>
                                        </p:attrNameLst>
                                      </p:cBhvr>
                                      <p:tavLst>
                                        <p:tav tm="0">
                                          <p:val>
                                            <p:strVal val="0-#ppt_h/2"/>
                                          </p:val>
                                        </p:tav>
                                        <p:tav tm="100000">
                                          <p:val>
                                            <p:strVal val="#ppt_y"/>
                                          </p:val>
                                        </p:tav>
                                      </p:tavLst>
                                    </p:anim>
                                  </p:childTnLst>
                                </p:cTn>
                              </p:par>
                              <p:par>
                                <p:cTn id="77" presetID="22" presetClass="entr" presetSubtype="2"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1250"/>
                                        <p:tgtEl>
                                          <p:spTgt spid="33"/>
                                        </p:tgtEl>
                                      </p:cBhvr>
                                    </p:animEffect>
                                  </p:childTnLst>
                                </p:cTn>
                              </p:par>
                              <p:par>
                                <p:cTn id="80" presetID="2" presetClass="entr" presetSubtype="1" decel="100000" fill="hold" grpId="0" nodeType="withEffect">
                                  <p:stCondLst>
                                    <p:cond delay="0"/>
                                  </p:stCondLst>
                                  <p:childTnLst>
                                    <p:set>
                                      <p:cBhvr>
                                        <p:cTn id="81" dur="1" fill="hold">
                                          <p:stCondLst>
                                            <p:cond delay="0"/>
                                          </p:stCondLst>
                                        </p:cTn>
                                        <p:tgtEl>
                                          <p:spTgt spid="62">
                                            <p:txEl>
                                              <p:pRg st="0" end="0"/>
                                            </p:txEl>
                                          </p:spTgt>
                                        </p:tgtEl>
                                        <p:attrNameLst>
                                          <p:attrName>style.visibility</p:attrName>
                                        </p:attrNameLst>
                                      </p:cBhvr>
                                      <p:to>
                                        <p:strVal val="visible"/>
                                      </p:to>
                                    </p:set>
                                    <p:anim calcmode="lin" valueType="num">
                                      <p:cBhvr additive="base">
                                        <p:cTn id="82" dur="12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83" dur="1250" fill="hold"/>
                                        <p:tgtEl>
                                          <p:spTgt spid="62">
                                            <p:txEl>
                                              <p:pRg st="0" end="0"/>
                                            </p:txEl>
                                          </p:spTgt>
                                        </p:tgtEl>
                                        <p:attrNameLst>
                                          <p:attrName>ppt_y</p:attrName>
                                        </p:attrNameLst>
                                      </p:cBhvr>
                                      <p:tavLst>
                                        <p:tav tm="0">
                                          <p:val>
                                            <p:strVal val="0-#ppt_h/2"/>
                                          </p:val>
                                        </p:tav>
                                        <p:tav tm="100000">
                                          <p:val>
                                            <p:strVal val="#ppt_y"/>
                                          </p:val>
                                        </p:tav>
                                      </p:tavLst>
                                    </p:anim>
                                  </p:childTnLst>
                                </p:cTn>
                              </p:par>
                              <p:par>
                                <p:cTn id="84" presetID="22" presetClass="entr" presetSubtype="2" fill="hold" grpId="1" nodeType="with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wipe(right)">
                                      <p:cBhvr>
                                        <p:cTn id="86" dur="1000"/>
                                        <p:tgtEl>
                                          <p:spTgt spid="62">
                                            <p:txEl>
                                              <p:pRg st="0" end="0"/>
                                            </p:txEl>
                                          </p:spTgt>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76">
                                            <p:txEl>
                                              <p:pRg st="0" end="0"/>
                                            </p:txEl>
                                          </p:spTgt>
                                        </p:tgtEl>
                                        <p:attrNameLst>
                                          <p:attrName>style.visibility</p:attrName>
                                        </p:attrNameLst>
                                      </p:cBhvr>
                                      <p:to>
                                        <p:strVal val="visible"/>
                                      </p:to>
                                    </p:set>
                                    <p:anim calcmode="lin" valueType="num">
                                      <p:cBhvr additive="base">
                                        <p:cTn id="89" dur="10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5250"/>
                            </p:stCondLst>
                            <p:childTnLst>
                              <p:par>
                                <p:cTn id="92" presetID="2" presetClass="entr" presetSubtype="1" decel="100000" fill="hold" grpId="0" nodeType="after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1250" fill="hold"/>
                                        <p:tgtEl>
                                          <p:spTgt spid="65"/>
                                        </p:tgtEl>
                                        <p:attrNameLst>
                                          <p:attrName>ppt_x</p:attrName>
                                        </p:attrNameLst>
                                      </p:cBhvr>
                                      <p:tavLst>
                                        <p:tav tm="0">
                                          <p:val>
                                            <p:strVal val="#ppt_x"/>
                                          </p:val>
                                        </p:tav>
                                        <p:tav tm="100000">
                                          <p:val>
                                            <p:strVal val="#ppt_x"/>
                                          </p:val>
                                        </p:tav>
                                      </p:tavLst>
                                    </p:anim>
                                    <p:anim calcmode="lin" valueType="num">
                                      <p:cBhvr additive="base">
                                        <p:cTn id="95" dur="125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1250" fill="hold"/>
                                        <p:tgtEl>
                                          <p:spTgt spid="66"/>
                                        </p:tgtEl>
                                        <p:attrNameLst>
                                          <p:attrName>ppt_x</p:attrName>
                                        </p:attrNameLst>
                                      </p:cBhvr>
                                      <p:tavLst>
                                        <p:tav tm="0">
                                          <p:val>
                                            <p:strVal val="#ppt_x"/>
                                          </p:val>
                                        </p:tav>
                                        <p:tav tm="100000">
                                          <p:val>
                                            <p:strVal val="#ppt_x"/>
                                          </p:val>
                                        </p:tav>
                                      </p:tavLst>
                                    </p:anim>
                                    <p:anim calcmode="lin" valueType="num">
                                      <p:cBhvr additive="base">
                                        <p:cTn id="99" dur="1250" fill="hold"/>
                                        <p:tgtEl>
                                          <p:spTgt spid="66"/>
                                        </p:tgtEl>
                                        <p:attrNameLst>
                                          <p:attrName>ppt_y</p:attrName>
                                        </p:attrNameLst>
                                      </p:cBhvr>
                                      <p:tavLst>
                                        <p:tav tm="0">
                                          <p:val>
                                            <p:strVal val="0-#ppt_h/2"/>
                                          </p:val>
                                        </p:tav>
                                        <p:tav tm="100000">
                                          <p:val>
                                            <p:strVal val="#ppt_y"/>
                                          </p:val>
                                        </p:tav>
                                      </p:tavLst>
                                    </p:anim>
                                  </p:childTnLst>
                                </p:cTn>
                              </p:par>
                              <p:par>
                                <p:cTn id="100" presetID="22" presetClass="entr" presetSubtype="8" fill="hold" grpId="1"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1250"/>
                                        <p:tgtEl>
                                          <p:spTgt spid="66"/>
                                        </p:tgtEl>
                                      </p:cBhvr>
                                    </p:animEffect>
                                  </p:childTnLst>
                                </p:cTn>
                              </p:par>
                              <p:par>
                                <p:cTn id="103" presetID="2" presetClass="entr" presetSubtype="1" decel="10000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250" fill="hold"/>
                                        <p:tgtEl>
                                          <p:spTgt spid="71"/>
                                        </p:tgtEl>
                                        <p:attrNameLst>
                                          <p:attrName>ppt_x</p:attrName>
                                        </p:attrNameLst>
                                      </p:cBhvr>
                                      <p:tavLst>
                                        <p:tav tm="0">
                                          <p:val>
                                            <p:strVal val="#ppt_x"/>
                                          </p:val>
                                        </p:tav>
                                        <p:tav tm="100000">
                                          <p:val>
                                            <p:strVal val="#ppt_x"/>
                                          </p:val>
                                        </p:tav>
                                      </p:tavLst>
                                    </p:anim>
                                    <p:anim calcmode="lin" valueType="num">
                                      <p:cBhvr additive="base">
                                        <p:cTn id="106" dur="1250" fill="hold"/>
                                        <p:tgtEl>
                                          <p:spTgt spid="71"/>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0"/>
                                  </p:stCondLst>
                                  <p:childTnLst>
                                    <p:set>
                                      <p:cBhvr>
                                        <p:cTn id="108" dur="1" fill="hold">
                                          <p:stCondLst>
                                            <p:cond delay="0"/>
                                          </p:stCondLst>
                                        </p:cTn>
                                        <p:tgtEl>
                                          <p:spTgt spid="61">
                                            <p:txEl>
                                              <p:pRg st="0" end="0"/>
                                            </p:txEl>
                                          </p:spTgt>
                                        </p:tgtEl>
                                        <p:attrNameLst>
                                          <p:attrName>style.visibility</p:attrName>
                                        </p:attrNameLst>
                                      </p:cBhvr>
                                      <p:to>
                                        <p:strVal val="visible"/>
                                      </p:to>
                                    </p:set>
                                    <p:anim calcmode="lin" valueType="num">
                                      <p:cBhvr additive="base">
                                        <p:cTn id="109" dur="125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10" dur="1250" fill="hold"/>
                                        <p:tgtEl>
                                          <p:spTgt spid="61">
                                            <p:txEl>
                                              <p:pRg st="0" end="0"/>
                                            </p:txEl>
                                          </p:spTgt>
                                        </p:tgtEl>
                                        <p:attrNameLst>
                                          <p:attrName>ppt_y</p:attrName>
                                        </p:attrNameLst>
                                      </p:cBhvr>
                                      <p:tavLst>
                                        <p:tav tm="0">
                                          <p:val>
                                            <p:strVal val="0-#ppt_h/2"/>
                                          </p:val>
                                        </p:tav>
                                        <p:tav tm="100000">
                                          <p:val>
                                            <p:strVal val="#ppt_y"/>
                                          </p:val>
                                        </p:tav>
                                      </p:tavLst>
                                    </p:anim>
                                  </p:childTnLst>
                                </p:cTn>
                              </p:par>
                              <p:par>
                                <p:cTn id="111" presetID="22" presetClass="entr" presetSubtype="2" fill="hold" grpId="1" nodeType="withEffect">
                                  <p:stCondLst>
                                    <p:cond delay="0"/>
                                  </p:stCondLst>
                                  <p:childTnLst>
                                    <p:set>
                                      <p:cBhvr>
                                        <p:cTn id="112" dur="1" fill="hold">
                                          <p:stCondLst>
                                            <p:cond delay="0"/>
                                          </p:stCondLst>
                                        </p:cTn>
                                        <p:tgtEl>
                                          <p:spTgt spid="61">
                                            <p:txEl>
                                              <p:pRg st="0" end="0"/>
                                            </p:txEl>
                                          </p:spTgt>
                                        </p:tgtEl>
                                        <p:attrNameLst>
                                          <p:attrName>style.visibility</p:attrName>
                                        </p:attrNameLst>
                                      </p:cBhvr>
                                      <p:to>
                                        <p:strVal val="visible"/>
                                      </p:to>
                                    </p:set>
                                    <p:animEffect transition="in" filter="wipe(right)">
                                      <p:cBhvr>
                                        <p:cTn id="113" dur="1000"/>
                                        <p:tgtEl>
                                          <p:spTgt spid="61">
                                            <p:txEl>
                                              <p:pRg st="0" end="0"/>
                                            </p:txEl>
                                          </p:spTgt>
                                        </p:tgtEl>
                                      </p:cBhvr>
                                    </p:animEffect>
                                  </p:childTnLst>
                                </p:cTn>
                              </p:par>
                              <p:par>
                                <p:cTn id="114" presetID="2" presetClass="entr" presetSubtype="1"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250" fill="hold"/>
                                        <p:tgtEl>
                                          <p:spTgt spid="30"/>
                                        </p:tgtEl>
                                        <p:attrNameLst>
                                          <p:attrName>ppt_x</p:attrName>
                                        </p:attrNameLst>
                                      </p:cBhvr>
                                      <p:tavLst>
                                        <p:tav tm="0">
                                          <p:val>
                                            <p:strVal val="#ppt_x"/>
                                          </p:val>
                                        </p:tav>
                                        <p:tav tm="100000">
                                          <p:val>
                                            <p:strVal val="#ppt_x"/>
                                          </p:val>
                                        </p:tav>
                                      </p:tavLst>
                                    </p:anim>
                                    <p:anim calcmode="lin" valueType="num">
                                      <p:cBhvr additive="base">
                                        <p:cTn id="117" dur="1250" fill="hold"/>
                                        <p:tgtEl>
                                          <p:spTgt spid="30"/>
                                        </p:tgtEl>
                                        <p:attrNameLst>
                                          <p:attrName>ppt_y</p:attrName>
                                        </p:attrNameLst>
                                      </p:cBhvr>
                                      <p:tavLst>
                                        <p:tav tm="0">
                                          <p:val>
                                            <p:strVal val="0-#ppt_h/2"/>
                                          </p:val>
                                        </p:tav>
                                        <p:tav tm="100000">
                                          <p:val>
                                            <p:strVal val="#ppt_y"/>
                                          </p:val>
                                        </p:tav>
                                      </p:tavLst>
                                    </p:anim>
                                  </p:childTnLst>
                                </p:cTn>
                              </p:par>
                              <p:par>
                                <p:cTn id="118" presetID="22" presetClass="entr" presetSubtype="2" fill="hold" grpId="1"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right)">
                                      <p:cBhvr>
                                        <p:cTn id="120" dur="1250"/>
                                        <p:tgtEl>
                                          <p:spTgt spid="30"/>
                                        </p:tgtEl>
                                      </p:cBhvr>
                                    </p:animEffect>
                                  </p:childTnLst>
                                </p:cTn>
                              </p:par>
                              <p:par>
                                <p:cTn id="121" presetID="2" presetClass="entr" presetSubtype="2" decel="100000" fill="hold" grpId="0" nodeType="withEffect">
                                  <p:stCondLst>
                                    <p:cond delay="500"/>
                                  </p:stCondLst>
                                  <p:childTnLst>
                                    <p:set>
                                      <p:cBhvr>
                                        <p:cTn id="122" dur="1" fill="hold">
                                          <p:stCondLst>
                                            <p:cond delay="0"/>
                                          </p:stCondLst>
                                        </p:cTn>
                                        <p:tgtEl>
                                          <p:spTgt spid="75">
                                            <p:txEl>
                                              <p:pRg st="0" end="0"/>
                                            </p:txEl>
                                          </p:spTgt>
                                        </p:tgtEl>
                                        <p:attrNameLst>
                                          <p:attrName>style.visibility</p:attrName>
                                        </p:attrNameLst>
                                      </p:cBhvr>
                                      <p:to>
                                        <p:strVal val="visible"/>
                                      </p:to>
                                    </p:set>
                                    <p:anim calcmode="lin" valueType="num">
                                      <p:cBhvr additive="base">
                                        <p:cTn id="123" dur="100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24" dur="10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125" fill="hold">
                            <p:stCondLst>
                              <p:cond delay="6750"/>
                            </p:stCondLst>
                            <p:childTnLst>
                              <p:par>
                                <p:cTn id="126" presetID="2" presetClass="entr" presetSubtype="1" decel="10000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additive="base">
                                        <p:cTn id="128" dur="1250" fill="hold"/>
                                        <p:tgtEl>
                                          <p:spTgt spid="70"/>
                                        </p:tgtEl>
                                        <p:attrNameLst>
                                          <p:attrName>ppt_x</p:attrName>
                                        </p:attrNameLst>
                                      </p:cBhvr>
                                      <p:tavLst>
                                        <p:tav tm="0">
                                          <p:val>
                                            <p:strVal val="#ppt_x"/>
                                          </p:val>
                                        </p:tav>
                                        <p:tav tm="100000">
                                          <p:val>
                                            <p:strVal val="#ppt_x"/>
                                          </p:val>
                                        </p:tav>
                                      </p:tavLst>
                                    </p:anim>
                                    <p:anim calcmode="lin" valueType="num">
                                      <p:cBhvr additive="base">
                                        <p:cTn id="129" dur="1250" fill="hold"/>
                                        <p:tgtEl>
                                          <p:spTgt spid="70"/>
                                        </p:tgtEl>
                                        <p:attrNameLst>
                                          <p:attrName>ppt_y</p:attrName>
                                        </p:attrNameLst>
                                      </p:cBhvr>
                                      <p:tavLst>
                                        <p:tav tm="0">
                                          <p:val>
                                            <p:strVal val="0-#ppt_h/2"/>
                                          </p:val>
                                        </p:tav>
                                        <p:tav tm="100000">
                                          <p:val>
                                            <p:strVal val="#ppt_y"/>
                                          </p:val>
                                        </p:tav>
                                      </p:tavLst>
                                    </p:anim>
                                  </p:childTnLst>
                                </p:cTn>
                              </p:par>
                              <p:par>
                                <p:cTn id="130" presetID="2" presetClass="entr" presetSubtype="1" decel="100000" fill="hold" grpId="0" nodeType="withEffect">
                                  <p:stCondLst>
                                    <p:cond delay="0"/>
                                  </p:stCondLst>
                                  <p:childTnLst>
                                    <p:set>
                                      <p:cBhvr>
                                        <p:cTn id="131" dur="1" fill="hold">
                                          <p:stCondLst>
                                            <p:cond delay="0"/>
                                          </p:stCondLst>
                                        </p:cTn>
                                        <p:tgtEl>
                                          <p:spTgt spid="59">
                                            <p:txEl>
                                              <p:pRg st="0" end="0"/>
                                            </p:txEl>
                                          </p:spTgt>
                                        </p:tgtEl>
                                        <p:attrNameLst>
                                          <p:attrName>style.visibility</p:attrName>
                                        </p:attrNameLst>
                                      </p:cBhvr>
                                      <p:to>
                                        <p:strVal val="visible"/>
                                      </p:to>
                                    </p:set>
                                    <p:anim calcmode="lin" valueType="num">
                                      <p:cBhvr additive="base">
                                        <p:cTn id="132" dur="125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33" dur="1250" fill="hold"/>
                                        <p:tgtEl>
                                          <p:spTgt spid="59">
                                            <p:txEl>
                                              <p:pRg st="0" end="0"/>
                                            </p:txEl>
                                          </p:spTgt>
                                        </p:tgtEl>
                                        <p:attrNameLst>
                                          <p:attrName>ppt_y</p:attrName>
                                        </p:attrNameLst>
                                      </p:cBhvr>
                                      <p:tavLst>
                                        <p:tav tm="0">
                                          <p:val>
                                            <p:strVal val="0-#ppt_h/2"/>
                                          </p:val>
                                        </p:tav>
                                        <p:tav tm="100000">
                                          <p:val>
                                            <p:strVal val="#ppt_y"/>
                                          </p:val>
                                        </p:tav>
                                      </p:tavLst>
                                    </p:anim>
                                  </p:childTnLst>
                                </p:cTn>
                              </p:par>
                              <p:par>
                                <p:cTn id="134" presetID="22" presetClass="entr" presetSubtype="2" fill="hold" grpId="1" nodeType="withEffect">
                                  <p:stCondLst>
                                    <p:cond delay="0"/>
                                  </p:stCondLst>
                                  <p:childTnLst>
                                    <p:set>
                                      <p:cBhvr>
                                        <p:cTn id="135" dur="1" fill="hold">
                                          <p:stCondLst>
                                            <p:cond delay="0"/>
                                          </p:stCondLst>
                                        </p:cTn>
                                        <p:tgtEl>
                                          <p:spTgt spid="59">
                                            <p:txEl>
                                              <p:pRg st="0" end="0"/>
                                            </p:txEl>
                                          </p:spTgt>
                                        </p:tgtEl>
                                        <p:attrNameLst>
                                          <p:attrName>style.visibility</p:attrName>
                                        </p:attrNameLst>
                                      </p:cBhvr>
                                      <p:to>
                                        <p:strVal val="visible"/>
                                      </p:to>
                                    </p:set>
                                    <p:animEffect transition="in" filter="wipe(right)">
                                      <p:cBhvr>
                                        <p:cTn id="136" dur="1000"/>
                                        <p:tgtEl>
                                          <p:spTgt spid="59">
                                            <p:txEl>
                                              <p:pRg st="0" end="0"/>
                                            </p:txEl>
                                          </p:spTgt>
                                        </p:tgtEl>
                                      </p:cBhvr>
                                    </p:animEffect>
                                  </p:childTnLst>
                                </p:cTn>
                              </p:par>
                              <p:par>
                                <p:cTn id="137" presetID="2" presetClass="entr" presetSubtype="1" decel="10000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1250" fill="hold"/>
                                        <p:tgtEl>
                                          <p:spTgt spid="78"/>
                                        </p:tgtEl>
                                        <p:attrNameLst>
                                          <p:attrName>ppt_x</p:attrName>
                                        </p:attrNameLst>
                                      </p:cBhvr>
                                      <p:tavLst>
                                        <p:tav tm="0">
                                          <p:val>
                                            <p:strVal val="#ppt_x"/>
                                          </p:val>
                                        </p:tav>
                                        <p:tav tm="100000">
                                          <p:val>
                                            <p:strVal val="#ppt_x"/>
                                          </p:val>
                                        </p:tav>
                                      </p:tavLst>
                                    </p:anim>
                                    <p:anim calcmode="lin" valueType="num">
                                      <p:cBhvr additive="base">
                                        <p:cTn id="140" dur="1250" fill="hold"/>
                                        <p:tgtEl>
                                          <p:spTgt spid="78"/>
                                        </p:tgtEl>
                                        <p:attrNameLst>
                                          <p:attrName>ppt_y</p:attrName>
                                        </p:attrNameLst>
                                      </p:cBhvr>
                                      <p:tavLst>
                                        <p:tav tm="0">
                                          <p:val>
                                            <p:strVal val="0-#ppt_h/2"/>
                                          </p:val>
                                        </p:tav>
                                        <p:tav tm="100000">
                                          <p:val>
                                            <p:strVal val="#ppt_y"/>
                                          </p:val>
                                        </p:tav>
                                      </p:tavLst>
                                    </p:anim>
                                  </p:childTnLst>
                                </p:cTn>
                              </p:par>
                              <p:par>
                                <p:cTn id="141" presetID="22" presetClass="entr" presetSubtype="2" fill="hold" grpId="1"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right)">
                                      <p:cBhvr>
                                        <p:cTn id="143" dur="1250"/>
                                        <p:tgtEl>
                                          <p:spTgt spid="78"/>
                                        </p:tgtEl>
                                      </p:cBhvr>
                                    </p:animEffect>
                                  </p:childTnLst>
                                </p:cTn>
                              </p:par>
                              <p:par>
                                <p:cTn id="144" presetID="2" presetClass="entr" presetSubtype="1" decel="10000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1250" fill="hold"/>
                                        <p:tgtEl>
                                          <p:spTgt spid="15"/>
                                        </p:tgtEl>
                                        <p:attrNameLst>
                                          <p:attrName>ppt_x</p:attrName>
                                        </p:attrNameLst>
                                      </p:cBhvr>
                                      <p:tavLst>
                                        <p:tav tm="0">
                                          <p:val>
                                            <p:strVal val="#ppt_x"/>
                                          </p:val>
                                        </p:tav>
                                        <p:tav tm="100000">
                                          <p:val>
                                            <p:strVal val="#ppt_x"/>
                                          </p:val>
                                        </p:tav>
                                      </p:tavLst>
                                    </p:anim>
                                    <p:anim calcmode="lin" valueType="num">
                                      <p:cBhvr additive="base">
                                        <p:cTn id="147" dur="1250" fill="hold"/>
                                        <p:tgtEl>
                                          <p:spTgt spid="15"/>
                                        </p:tgtEl>
                                        <p:attrNameLst>
                                          <p:attrName>ppt_y</p:attrName>
                                        </p:attrNameLst>
                                      </p:cBhvr>
                                      <p:tavLst>
                                        <p:tav tm="0">
                                          <p:val>
                                            <p:strVal val="0-#ppt_h/2"/>
                                          </p:val>
                                        </p:tav>
                                        <p:tav tm="100000">
                                          <p:val>
                                            <p:strVal val="#ppt_y"/>
                                          </p:val>
                                        </p:tav>
                                      </p:tavLst>
                                    </p:anim>
                                  </p:childTnLst>
                                </p:cTn>
                              </p:par>
                              <p:par>
                                <p:cTn id="148" presetID="2" presetClass="entr" presetSubtype="1" decel="100000"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 calcmode="lin" valueType="num">
                                      <p:cBhvr additive="base">
                                        <p:cTn id="150" dur="1250" fill="hold"/>
                                        <p:tgtEl>
                                          <p:spTgt spid="68"/>
                                        </p:tgtEl>
                                        <p:attrNameLst>
                                          <p:attrName>ppt_x</p:attrName>
                                        </p:attrNameLst>
                                      </p:cBhvr>
                                      <p:tavLst>
                                        <p:tav tm="0">
                                          <p:val>
                                            <p:strVal val="#ppt_x"/>
                                          </p:val>
                                        </p:tav>
                                        <p:tav tm="100000">
                                          <p:val>
                                            <p:strVal val="#ppt_x"/>
                                          </p:val>
                                        </p:tav>
                                      </p:tavLst>
                                    </p:anim>
                                    <p:anim calcmode="lin" valueType="num">
                                      <p:cBhvr additive="base">
                                        <p:cTn id="151" dur="1250" fill="hold"/>
                                        <p:tgtEl>
                                          <p:spTgt spid="68"/>
                                        </p:tgtEl>
                                        <p:attrNameLst>
                                          <p:attrName>ppt_y</p:attrName>
                                        </p:attrNameLst>
                                      </p:cBhvr>
                                      <p:tavLst>
                                        <p:tav tm="0">
                                          <p:val>
                                            <p:strVal val="0-#ppt_h/2"/>
                                          </p:val>
                                        </p:tav>
                                        <p:tav tm="100000">
                                          <p:val>
                                            <p:strVal val="#ppt_y"/>
                                          </p:val>
                                        </p:tav>
                                      </p:tavLst>
                                    </p:anim>
                                  </p:childTnLst>
                                </p:cTn>
                              </p:par>
                              <p:par>
                                <p:cTn id="152" presetID="22" presetClass="entr" presetSubtype="8" fill="hold" grpId="1"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left)">
                                      <p:cBhvr>
                                        <p:cTn id="154" dur="1250"/>
                                        <p:tgtEl>
                                          <p:spTgt spid="68"/>
                                        </p:tgtEl>
                                      </p:cBhvr>
                                    </p:animEffect>
                                  </p:childTnLst>
                                </p:cTn>
                              </p:par>
                              <p:par>
                                <p:cTn id="155" presetID="2" presetClass="entr" presetSubtype="2" decel="100000" fill="hold" grpId="0" nodeType="withEffect">
                                  <p:stCondLst>
                                    <p:cond delay="500"/>
                                  </p:stCondLst>
                                  <p:childTnLst>
                                    <p:set>
                                      <p:cBhvr>
                                        <p:cTn id="156" dur="1" fill="hold">
                                          <p:stCondLst>
                                            <p:cond delay="0"/>
                                          </p:stCondLst>
                                        </p:cTn>
                                        <p:tgtEl>
                                          <p:spTgt spid="74">
                                            <p:txEl>
                                              <p:pRg st="0" end="0"/>
                                            </p:txEl>
                                          </p:spTgt>
                                        </p:tgtEl>
                                        <p:attrNameLst>
                                          <p:attrName>style.visibility</p:attrName>
                                        </p:attrNameLst>
                                      </p:cBhvr>
                                      <p:to>
                                        <p:strVal val="visible"/>
                                      </p:to>
                                    </p:set>
                                    <p:anim calcmode="lin" valueType="num">
                                      <p:cBhvr additive="base">
                                        <p:cTn id="157"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58" dur="10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68" grpId="0" animBg="1"/>
      <p:bldP spid="68" grpId="1" animBg="1"/>
      <p:bldP spid="36" grpId="0" animBg="1"/>
      <p:bldP spid="36" grpId="1" animBg="1"/>
      <p:bldP spid="30" grpId="0" animBg="1"/>
      <p:bldP spid="30" grpId="1" animBg="1"/>
      <p:bldP spid="33" grpId="0" animBg="1"/>
      <p:bldP spid="33" grpId="1" animBg="1"/>
      <p:bldP spid="66" grpId="0" animBg="1"/>
      <p:bldP spid="66" grpId="1" animBg="1"/>
      <p:bldP spid="63" grpId="0" animBg="1"/>
      <p:bldP spid="63" grpId="1" animBg="1"/>
      <p:bldP spid="59" grpId="0" build="p">
        <p:tmplLst>
          <p:tmpl lvl="1">
            <p:tnLst>
              <p:par>
                <p:cTn presetID="2" presetClass="entr" presetSubtype="1" decel="10000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250" fill="hold"/>
                        <p:tgtEl>
                          <p:spTgt spid="59"/>
                        </p:tgtEl>
                        <p:attrNameLst>
                          <p:attrName>ppt_x</p:attrName>
                        </p:attrNameLst>
                      </p:cBhvr>
                      <p:tavLst>
                        <p:tav tm="0">
                          <p:val>
                            <p:strVal val="#ppt_x"/>
                          </p:val>
                        </p:tav>
                        <p:tav tm="100000">
                          <p:val>
                            <p:strVal val="#ppt_x"/>
                          </p:val>
                        </p:tav>
                      </p:tavLst>
                    </p:anim>
                    <p:anim calcmode="lin" valueType="num">
                      <p:cBhvr additive="base">
                        <p:cTn dur="1250" fill="hold"/>
                        <p:tgtEl>
                          <p:spTgt spid="59"/>
                        </p:tgtEl>
                        <p:attrNameLst>
                          <p:attrName>ppt_y</p:attrName>
                        </p:attrNameLst>
                      </p:cBhvr>
                      <p:tavLst>
                        <p:tav tm="0">
                          <p:val>
                            <p:strVal val="0-#ppt_h/2"/>
                          </p:val>
                        </p:tav>
                        <p:tav tm="100000">
                          <p:val>
                            <p:strVal val="#ppt_y"/>
                          </p:val>
                        </p:tav>
                      </p:tavLst>
                    </p:anim>
                  </p:childTnLst>
                </p:cTn>
              </p:par>
            </p:tnLst>
          </p:tmpl>
        </p:tmplLst>
      </p:bldP>
      <p:bldP spid="59" grpId="1"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1000"/>
                        <p:tgtEl>
                          <p:spTgt spid="59"/>
                        </p:tgtEl>
                      </p:cBhvr>
                    </p:animEffect>
                  </p:childTnLst>
                </p:cTn>
              </p:par>
            </p:tnLst>
          </p:tmpl>
        </p:tmplLst>
      </p:bldP>
      <p:bldP spid="61" grpId="0" build="p">
        <p:tmplLst>
          <p:tmpl lvl="1">
            <p:tnLst>
              <p:par>
                <p:cTn presetID="2" presetClass="entr" presetSubtype="1"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250" fill="hold"/>
                        <p:tgtEl>
                          <p:spTgt spid="61"/>
                        </p:tgtEl>
                        <p:attrNameLst>
                          <p:attrName>ppt_x</p:attrName>
                        </p:attrNameLst>
                      </p:cBhvr>
                      <p:tavLst>
                        <p:tav tm="0">
                          <p:val>
                            <p:strVal val="#ppt_x"/>
                          </p:val>
                        </p:tav>
                        <p:tav tm="100000">
                          <p:val>
                            <p:strVal val="#ppt_x"/>
                          </p:val>
                        </p:tav>
                      </p:tavLst>
                    </p:anim>
                    <p:anim calcmode="lin" valueType="num">
                      <p:cBhvr additive="base">
                        <p:cTn dur="1250" fill="hold"/>
                        <p:tgtEl>
                          <p:spTgt spid="61"/>
                        </p:tgtEl>
                        <p:attrNameLst>
                          <p:attrName>ppt_y</p:attrName>
                        </p:attrNameLst>
                      </p:cBhvr>
                      <p:tavLst>
                        <p:tav tm="0">
                          <p:val>
                            <p:strVal val="0-#ppt_h/2"/>
                          </p:val>
                        </p:tav>
                        <p:tav tm="100000">
                          <p:val>
                            <p:strVal val="#ppt_y"/>
                          </p:val>
                        </p:tav>
                      </p:tavLst>
                    </p:anim>
                  </p:childTnLst>
                </p:cTn>
              </p:par>
            </p:tnLst>
          </p:tmpl>
        </p:tmplLst>
      </p:bldP>
      <p:bldP spid="61" grpId="1" build="p">
        <p:tmplLst>
          <p:tmpl lvl="1">
            <p:tnLst>
              <p:par>
                <p:cTn presetID="22" presetClass="entr" presetSubtype="2"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right)">
                      <p:cBhvr>
                        <p:cTn dur="1000"/>
                        <p:tgtEl>
                          <p:spTgt spid="61"/>
                        </p:tgtEl>
                      </p:cBhvr>
                    </p:animEffect>
                  </p:childTnLst>
                </p:cTn>
              </p:par>
            </p:tnLst>
          </p:tmpl>
        </p:tmplLst>
      </p:bldP>
      <p:bldP spid="62" grpId="0" build="p">
        <p:tmplLst>
          <p:tmpl lvl="1">
            <p:tnLst>
              <p:par>
                <p:cTn presetID="2" presetClass="entr" presetSubtype="1"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50" fill="hold"/>
                        <p:tgtEl>
                          <p:spTgt spid="62"/>
                        </p:tgtEl>
                        <p:attrNameLst>
                          <p:attrName>ppt_x</p:attrName>
                        </p:attrNameLst>
                      </p:cBhvr>
                      <p:tavLst>
                        <p:tav tm="0">
                          <p:val>
                            <p:strVal val="#ppt_x"/>
                          </p:val>
                        </p:tav>
                        <p:tav tm="100000">
                          <p:val>
                            <p:strVal val="#ppt_x"/>
                          </p:val>
                        </p:tav>
                      </p:tavLst>
                    </p:anim>
                    <p:anim calcmode="lin" valueType="num">
                      <p:cBhvr additive="base">
                        <p:cTn dur="1250" fill="hold"/>
                        <p:tgtEl>
                          <p:spTgt spid="62"/>
                        </p:tgtEl>
                        <p:attrNameLst>
                          <p:attrName>ppt_y</p:attrName>
                        </p:attrNameLst>
                      </p:cBhvr>
                      <p:tavLst>
                        <p:tav tm="0">
                          <p:val>
                            <p:strVal val="0-#ppt_h/2"/>
                          </p:val>
                        </p:tav>
                        <p:tav tm="100000">
                          <p:val>
                            <p:strVal val="#ppt_y"/>
                          </p:val>
                        </p:tav>
                      </p:tavLst>
                    </p:anim>
                  </p:childTnLst>
                </p:cTn>
              </p:par>
            </p:tnLst>
          </p:tmpl>
        </p:tmplLst>
      </p:bldP>
      <p:bldP spid="62" grpId="1" build="p">
        <p:tmplLst>
          <p:tmpl lvl="1">
            <p:tnLst>
              <p:par>
                <p:cTn presetID="2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1000"/>
                        <p:tgtEl>
                          <p:spTgt spid="62"/>
                        </p:tgtEl>
                      </p:cBhvr>
                    </p:animEffect>
                  </p:childTnLst>
                </p:cTn>
              </p:par>
            </p:tnLst>
          </p:tmpl>
        </p:tmplLst>
      </p:bldP>
      <p:bldP spid="64" grpId="0" build="p">
        <p:tmplLst>
          <p:tmpl lvl="1">
            <p:tnLst>
              <p:par>
                <p:cTn presetID="2" presetClass="entr" presetSubtype="1"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250" fill="hold"/>
                        <p:tgtEl>
                          <p:spTgt spid="64"/>
                        </p:tgtEl>
                        <p:attrNameLst>
                          <p:attrName>ppt_x</p:attrName>
                        </p:attrNameLst>
                      </p:cBhvr>
                      <p:tavLst>
                        <p:tav tm="0">
                          <p:val>
                            <p:strVal val="#ppt_x"/>
                          </p:val>
                        </p:tav>
                        <p:tav tm="100000">
                          <p:val>
                            <p:strVal val="#ppt_x"/>
                          </p:val>
                        </p:tav>
                      </p:tavLst>
                    </p:anim>
                    <p:anim calcmode="lin" valueType="num">
                      <p:cBhvr additive="base">
                        <p:cTn dur="1250" fill="hold"/>
                        <p:tgtEl>
                          <p:spTgt spid="64"/>
                        </p:tgtEl>
                        <p:attrNameLst>
                          <p:attrName>ppt_y</p:attrName>
                        </p:attrNameLst>
                      </p:cBhvr>
                      <p:tavLst>
                        <p:tav tm="0">
                          <p:val>
                            <p:strVal val="0-#ppt_h/2"/>
                          </p:val>
                        </p:tav>
                        <p:tav tm="100000">
                          <p:val>
                            <p:strVal val="#ppt_y"/>
                          </p:val>
                        </p:tav>
                      </p:tavLst>
                    </p:anim>
                  </p:childTnLst>
                </p:cTn>
              </p:par>
            </p:tnLst>
          </p:tmpl>
        </p:tmplLst>
      </p:bldP>
      <p:bldP spid="64" grpId="1" build="p">
        <p:tmplLst>
          <p:tmpl lvl="1">
            <p:tnLst>
              <p:par>
                <p:cTn presetID="2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1000"/>
                        <p:tgtEl>
                          <p:spTgt spid="64"/>
                        </p:tgtEl>
                      </p:cBhvr>
                    </p:animEffect>
                  </p:childTnLst>
                </p:cTn>
              </p:par>
            </p:tnLst>
          </p:tmpl>
        </p:tmplLst>
      </p:bldP>
      <p:bldP spid="15" grpId="0"/>
      <p:bldP spid="65" grpId="0"/>
      <p:bldP spid="67" grpId="0"/>
      <p:bldP spid="69" grpId="0"/>
      <p:bldP spid="70" grpId="0"/>
      <p:bldP spid="71" grpId="0"/>
      <p:bldP spid="72" grpId="0"/>
      <p:bldP spid="73" grpId="0"/>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5" grpId="0" build="p">
        <p:tmplLst>
          <p:tmpl lvl="1">
            <p:tnLst>
              <p:par>
                <p:cTn presetID="2" presetClass="entr" presetSubtype="2" decel="100000" fill="hold" nodeType="withEffect">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fill="hold"/>
                        <p:tgtEl>
                          <p:spTgt spid="75"/>
                        </p:tgtEl>
                        <p:attrNameLst>
                          <p:attrName>ppt_x</p:attrName>
                        </p:attrNameLst>
                      </p:cBhvr>
                      <p:tavLst>
                        <p:tav tm="0">
                          <p:val>
                            <p:strVal val="1+#ppt_w/2"/>
                          </p:val>
                        </p:tav>
                        <p:tav tm="100000">
                          <p:val>
                            <p:strVal val="#ppt_x"/>
                          </p:val>
                        </p:tav>
                      </p:tavLst>
                    </p:anim>
                    <p:anim calcmode="lin" valueType="num">
                      <p:cBhvr additive="base">
                        <p:cTn dur="10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 presetClass="entr" presetSubtype="2" decel="100000" fill="hold" nodeType="withEffect">
                  <p:stCondLst>
                    <p:cond delay="5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fill="hold"/>
                        <p:tgtEl>
                          <p:spTgt spid="76"/>
                        </p:tgtEl>
                        <p:attrNameLst>
                          <p:attrName>ppt_x</p:attrName>
                        </p:attrNameLst>
                      </p:cBhvr>
                      <p:tavLst>
                        <p:tav tm="0">
                          <p:val>
                            <p:strVal val="1+#ppt_w/2"/>
                          </p:val>
                        </p:tav>
                        <p:tav tm="100000">
                          <p:val>
                            <p:strVal val="#ppt_x"/>
                          </p:val>
                        </p:tav>
                      </p:tavLst>
                    </p:anim>
                    <p:anim calcmode="lin" valueType="num">
                      <p:cBhvr additive="base">
                        <p:cTn dur="10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 presetClass="entr" presetSubtype="2" decel="100000" fill="hold" nodeType="withEffect">
                  <p:stCondLst>
                    <p:cond delay="5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fill="hold"/>
                        <p:tgtEl>
                          <p:spTgt spid="77"/>
                        </p:tgtEl>
                        <p:attrNameLst>
                          <p:attrName>ppt_x</p:attrName>
                        </p:attrNameLst>
                      </p:cBhvr>
                      <p:tavLst>
                        <p:tav tm="0">
                          <p:val>
                            <p:strVal val="1+#ppt_w/2"/>
                          </p:val>
                        </p:tav>
                        <p:tav tm="100000">
                          <p:val>
                            <p:strVal val="#ppt_x"/>
                          </p:val>
                        </p:tav>
                      </p:tavLst>
                    </p:anim>
                    <p:anim calcmode="lin" valueType="num">
                      <p:cBhvr additive="base">
                        <p:cTn dur="1000" fill="hold"/>
                        <p:tgtEl>
                          <p:spTgt spid="77"/>
                        </p:tgtEl>
                        <p:attrNameLst>
                          <p:attrName>ppt_y</p:attrName>
                        </p:attrNameLst>
                      </p:cBhvr>
                      <p:tavLst>
                        <p:tav tm="0">
                          <p:val>
                            <p:strVal val="#ppt_y"/>
                          </p:val>
                        </p:tav>
                        <p:tav tm="100000">
                          <p:val>
                            <p:strVal val="#ppt_y"/>
                          </p:val>
                        </p:tav>
                      </p:tavLst>
                    </p:anim>
                  </p:childTnLst>
                </p:cTn>
              </p:par>
            </p:tnLst>
          </p:tmpl>
        </p:tmplLst>
      </p:bldP>
      <p:bldP spid="82" grpId="0"/>
      <p:bldP spid="83" grpId="0" build="p">
        <p:tmplLst>
          <p:tmpl lvl="1">
            <p:tnLst>
              <p:par>
                <p:cTn presetID="22" presetClass="entr" presetSubtype="8"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left)">
                      <p:cBhvr>
                        <p:cTn dur="500"/>
                        <p:tgtEl>
                          <p:spTgt spid="83"/>
                        </p:tgtEl>
                      </p:cBhvr>
                    </p:animEffect>
                  </p:childTnLst>
                </p:cTn>
              </p:par>
            </p:tnLst>
          </p:tmpl>
        </p:tmplLst>
      </p:bldP>
      <p:bldP spid="84" grpId="0"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656478" y="284432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2656478" y="418410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8" name="テキスト プレースホルダー 6"/>
          <p:cNvSpPr>
            <a:spLocks noGrp="1"/>
          </p:cNvSpPr>
          <p:nvPr>
            <p:ph type="body" sz="quarter" idx="28" hasCustomPrompt="1"/>
          </p:nvPr>
        </p:nvSpPr>
        <p:spPr>
          <a:xfrm>
            <a:off x="3562010" y="2735836"/>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29" hasCustomPrompt="1"/>
          </p:nvPr>
        </p:nvSpPr>
        <p:spPr>
          <a:xfrm>
            <a:off x="3562010" y="4075614"/>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 name="円/楕円 9"/>
          <p:cNvSpPr/>
          <p:nvPr userDrawn="1"/>
        </p:nvSpPr>
        <p:spPr>
          <a:xfrm>
            <a:off x="2656478" y="552388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テキスト プレースホルダー 6"/>
          <p:cNvSpPr>
            <a:spLocks noGrp="1"/>
          </p:cNvSpPr>
          <p:nvPr>
            <p:ph type="body" sz="quarter" idx="31" hasCustomPrompt="1"/>
          </p:nvPr>
        </p:nvSpPr>
        <p:spPr>
          <a:xfrm>
            <a:off x="3562010" y="5415392"/>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2" name="円/楕円 11"/>
          <p:cNvSpPr/>
          <p:nvPr userDrawn="1"/>
        </p:nvSpPr>
        <p:spPr>
          <a:xfrm>
            <a:off x="2656478" y="686365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13" name="テキスト プレースホルダー 6"/>
          <p:cNvSpPr>
            <a:spLocks noGrp="1"/>
          </p:cNvSpPr>
          <p:nvPr>
            <p:ph type="body" sz="quarter" idx="33" hasCustomPrompt="1"/>
          </p:nvPr>
        </p:nvSpPr>
        <p:spPr>
          <a:xfrm>
            <a:off x="3562010" y="6755170"/>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4" name="円/楕円 13"/>
          <p:cNvSpPr/>
          <p:nvPr userDrawn="1"/>
        </p:nvSpPr>
        <p:spPr>
          <a:xfrm>
            <a:off x="2656478" y="820343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5" name="テキスト プレースホルダー 6"/>
          <p:cNvSpPr>
            <a:spLocks noGrp="1"/>
          </p:cNvSpPr>
          <p:nvPr>
            <p:ph type="body" sz="quarter" idx="35" hasCustomPrompt="1"/>
          </p:nvPr>
        </p:nvSpPr>
        <p:spPr>
          <a:xfrm>
            <a:off x="3562010" y="8094948"/>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51640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500"/>
                            </p:stCondLst>
                            <p:childTnLst>
                              <p:par>
                                <p:cTn id="23" presetID="2" presetClass="entr" presetSubtype="1"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3500"/>
                            </p:stCondLst>
                            <p:childTnLst>
                              <p:par>
                                <p:cTn id="32" presetID="2" presetClass="entr" presetSubtype="1" decel="10000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 presetClass="entr" presetSubtype="1" decel="10000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left)">
                                      <p:cBhvr>
                                        <p:cTn id="48" dur="500"/>
                                        <p:tgtEl>
                                          <p:spTgt spid="13">
                                            <p:txEl>
                                              <p:pRg st="0" end="0"/>
                                            </p:txEl>
                                          </p:spTgt>
                                        </p:tgtEl>
                                      </p:cBhvr>
                                    </p:animEffect>
                                  </p:childTnLst>
                                </p:cTn>
                              </p:par>
                            </p:childTnLst>
                          </p:cTn>
                        </p:par>
                        <p:par>
                          <p:cTn id="49" fill="hold">
                            <p:stCondLst>
                              <p:cond delay="5500"/>
                            </p:stCondLst>
                            <p:childTnLst>
                              <p:par>
                                <p:cTn id="50" presetID="2" presetClass="entr" presetSubtype="1" decel="10000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wipe(left)">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bldP spid="17" grpId="0"/>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71510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8095828"/>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 name="円/楕円 3"/>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4066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1193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6"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5835460"/>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5952048"/>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6070930"/>
            <a:ext cx="71193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6"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9371957" y="2423471"/>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アーチ 19"/>
          <p:cNvSpPr/>
          <p:nvPr userDrawn="1"/>
        </p:nvSpPr>
        <p:spPr>
          <a:xfrm rot="6618510">
            <a:off x="9488545" y="2540059"/>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10229336" y="2658941"/>
            <a:ext cx="71193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10915352" y="336511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3" name="アーチ 22"/>
          <p:cNvSpPr/>
          <p:nvPr userDrawn="1"/>
        </p:nvSpPr>
        <p:spPr>
          <a:xfrm rot="3600000">
            <a:off x="9371957" y="5838510"/>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アーチ 23"/>
          <p:cNvSpPr/>
          <p:nvPr userDrawn="1"/>
        </p:nvSpPr>
        <p:spPr>
          <a:xfrm rot="6618510">
            <a:off x="9488545" y="5955098"/>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テキスト プレースホルダー 6"/>
          <p:cNvSpPr>
            <a:spLocks noGrp="1"/>
          </p:cNvSpPr>
          <p:nvPr>
            <p:ph type="body" sz="quarter" idx="20" hasCustomPrompt="1"/>
          </p:nvPr>
        </p:nvSpPr>
        <p:spPr>
          <a:xfrm>
            <a:off x="10229336" y="6073980"/>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1" hasCustomPrompt="1"/>
          </p:nvPr>
        </p:nvSpPr>
        <p:spPr>
          <a:xfrm>
            <a:off x="10915352" y="678015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4238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6" fill="hold">
                            <p:stCondLst>
                              <p:cond delay="6050"/>
                            </p:stCondLst>
                            <p:childTnLst>
                              <p:par>
                                <p:cTn id="97" presetID="2" presetClass="entr" presetSubtype="4" decel="10000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750" fill="hold"/>
                                        <p:tgtEl>
                                          <p:spTgt spid="24"/>
                                        </p:tgtEl>
                                        <p:attrNameLst>
                                          <p:attrName>ppt_x</p:attrName>
                                        </p:attrNameLst>
                                      </p:cBhvr>
                                      <p:tavLst>
                                        <p:tav tm="0">
                                          <p:val>
                                            <p:strVal val="#ppt_x"/>
                                          </p:val>
                                        </p:tav>
                                        <p:tav tm="100000">
                                          <p:val>
                                            <p:strVal val="#ppt_x"/>
                                          </p:val>
                                        </p:tav>
                                      </p:tavLst>
                                    </p:anim>
                                    <p:anim calcmode="lin" valueType="num">
                                      <p:cBhvr additive="base">
                                        <p:cTn id="100" dur="750" fill="hold"/>
                                        <p:tgtEl>
                                          <p:spTgt spid="24"/>
                                        </p:tgtEl>
                                        <p:attrNameLst>
                                          <p:attrName>ppt_y</p:attrName>
                                        </p:attrNameLst>
                                      </p:cBhvr>
                                      <p:tavLst>
                                        <p:tav tm="0">
                                          <p:val>
                                            <p:strVal val="1+#ppt_h/2"/>
                                          </p:val>
                                        </p:tav>
                                        <p:tav tm="100000">
                                          <p:val>
                                            <p:strVal val="#ppt_y"/>
                                          </p:val>
                                        </p:tav>
                                      </p:tavLst>
                                    </p:anim>
                                  </p:childTnLst>
                                </p:cTn>
                              </p:par>
                              <p:par>
                                <p:cTn id="101" presetID="2" presetClass="entr" presetSubtype="8" decel="10000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750" fill="hold"/>
                                        <p:tgtEl>
                                          <p:spTgt spid="23"/>
                                        </p:tgtEl>
                                        <p:attrNameLst>
                                          <p:attrName>ppt_x</p:attrName>
                                        </p:attrNameLst>
                                      </p:cBhvr>
                                      <p:tavLst>
                                        <p:tav tm="0">
                                          <p:val>
                                            <p:strVal val="0-#ppt_w/2"/>
                                          </p:val>
                                        </p:tav>
                                        <p:tav tm="100000">
                                          <p:val>
                                            <p:strVal val="#ppt_x"/>
                                          </p:val>
                                        </p:tav>
                                      </p:tavLst>
                                    </p:anim>
                                    <p:anim calcmode="lin" valueType="num">
                                      <p:cBhvr additive="base">
                                        <p:cTn id="104" dur="750" fill="hold"/>
                                        <p:tgtEl>
                                          <p:spTgt spid="23"/>
                                        </p:tgtEl>
                                        <p:attrNameLst>
                                          <p:attrName>ppt_y</p:attrName>
                                        </p:attrNameLst>
                                      </p:cBhvr>
                                      <p:tavLst>
                                        <p:tav tm="0">
                                          <p:val>
                                            <p:strVal val="#ppt_y"/>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750"/>
                                        <p:tgtEl>
                                          <p:spTgt spid="24"/>
                                        </p:tgtEl>
                                      </p:cBhvr>
                                    </p:animEffect>
                                    <p:anim calcmode="lin" valueType="num">
                                      <p:cBhvr>
                                        <p:cTn id="108" dur="750" fill="hold"/>
                                        <p:tgtEl>
                                          <p:spTgt spid="24"/>
                                        </p:tgtEl>
                                        <p:attrNameLst>
                                          <p:attrName>ppt_w</p:attrName>
                                        </p:attrNameLst>
                                      </p:cBhvr>
                                      <p:tavLst>
                                        <p:tav tm="0" fmla="#ppt_w*sin(2.5*pi*$)">
                                          <p:val>
                                            <p:fltVal val="0"/>
                                          </p:val>
                                        </p:tav>
                                        <p:tav tm="100000">
                                          <p:val>
                                            <p:fltVal val="1"/>
                                          </p:val>
                                        </p:tav>
                                      </p:tavLst>
                                    </p:anim>
                                    <p:anim calcmode="lin" valueType="num">
                                      <p:cBhvr>
                                        <p:cTn id="109" dur="750" fill="hold"/>
                                        <p:tgtEl>
                                          <p:spTgt spid="24"/>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750"/>
                                        <p:tgtEl>
                                          <p:spTgt spid="23"/>
                                        </p:tgtEl>
                                      </p:cBhvr>
                                    </p:animEffect>
                                    <p:anim calcmode="lin" valueType="num">
                                      <p:cBhvr>
                                        <p:cTn id="113" dur="750" fill="hold"/>
                                        <p:tgtEl>
                                          <p:spTgt spid="23"/>
                                        </p:tgtEl>
                                        <p:attrNameLst>
                                          <p:attrName>ppt_w</p:attrName>
                                        </p:attrNameLst>
                                      </p:cBhvr>
                                      <p:tavLst>
                                        <p:tav tm="0" fmla="#ppt_w*sin(2.5*pi*$)">
                                          <p:val>
                                            <p:fltVal val="0"/>
                                          </p:val>
                                        </p:tav>
                                        <p:tav tm="100000">
                                          <p:val>
                                            <p:fltVal val="1"/>
                                          </p:val>
                                        </p:tav>
                                      </p:tavLst>
                                    </p:anim>
                                    <p:anim calcmode="lin" valueType="num">
                                      <p:cBhvr>
                                        <p:cTn id="114" dur="750" fill="hold"/>
                                        <p:tgtEl>
                                          <p:spTgt spid="23"/>
                                        </p:tgtEl>
                                        <p:attrNameLst>
                                          <p:attrName>ppt_h</p:attrName>
                                        </p:attrNameLst>
                                      </p:cBhvr>
                                      <p:tavLst>
                                        <p:tav tm="0">
                                          <p:val>
                                            <p:strVal val="#ppt_h"/>
                                          </p:val>
                                        </p:tav>
                                        <p:tav tm="100000">
                                          <p:val>
                                            <p:strVal val="#ppt_h"/>
                                          </p:val>
                                        </p:tav>
                                      </p:tavLst>
                                    </p:anim>
                                  </p:childTnLst>
                                </p:cTn>
                              </p:par>
                              <p:par>
                                <p:cTn id="115" presetID="2" presetClass="entr" presetSubtype="9" decel="100000" fill="hold" grpId="0" nodeType="withEffect">
                                  <p:stCondLst>
                                    <p:cond delay="500"/>
                                  </p:stCondLst>
                                  <p:iterate type="wd">
                                    <p:tmPct val="10000"/>
                                  </p:iterate>
                                  <p:childTnLst>
                                    <p:set>
                                      <p:cBhvr>
                                        <p:cTn id="116" dur="1" fill="hold">
                                          <p:stCondLst>
                                            <p:cond delay="0"/>
                                          </p:stCondLst>
                                        </p:cTn>
                                        <p:tgtEl>
                                          <p:spTgt spid="25">
                                            <p:txEl>
                                              <p:pRg st="0" end="0"/>
                                            </p:txEl>
                                          </p:spTgt>
                                        </p:tgtEl>
                                        <p:attrNameLst>
                                          <p:attrName>style.visibility</p:attrName>
                                        </p:attrNameLst>
                                      </p:cBhvr>
                                      <p:to>
                                        <p:strVal val="visible"/>
                                      </p:to>
                                    </p:set>
                                    <p:anim calcmode="lin" valueType="num">
                                      <p:cBhvr additive="base">
                                        <p:cTn id="117"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118"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19" fill="hold">
                            <p:stCondLst>
                              <p:cond delay="7150"/>
                            </p:stCondLst>
                            <p:childTnLst>
                              <p:par>
                                <p:cTn id="120" presetID="2" presetClass="entr" presetSubtype="2" decel="100000" fill="hold" grpId="0" nodeType="afterEffect">
                                  <p:stCondLst>
                                    <p:cond delay="250"/>
                                  </p:stCondLst>
                                  <p:childTnLst>
                                    <p:set>
                                      <p:cBhvr>
                                        <p:cTn id="121" dur="1" fill="hold">
                                          <p:stCondLst>
                                            <p:cond delay="0"/>
                                          </p:stCondLst>
                                        </p:cTn>
                                        <p:tgtEl>
                                          <p:spTgt spid="26">
                                            <p:txEl>
                                              <p:pRg st="0" end="0"/>
                                            </p:txEl>
                                          </p:spTgt>
                                        </p:tgtEl>
                                        <p:attrNameLst>
                                          <p:attrName>style.visibility</p:attrName>
                                        </p:attrNameLst>
                                      </p:cBhvr>
                                      <p:to>
                                        <p:strVal val="visible"/>
                                      </p:to>
                                    </p:set>
                                    <p:anim calcmode="lin" valueType="num">
                                      <p:cBhvr additive="base">
                                        <p:cTn id="12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3" grpId="1" animBg="1"/>
      <p:bldP spid="24" grpId="0" animBg="1"/>
      <p:bldP spid="24" grpId="1" animBg="1"/>
      <p:bldP spid="2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8595214" y="8095828"/>
            <a:ext cx="1088138" cy="188527"/>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9" name="円/楕円 38"/>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1366342" y="7112000"/>
            <a:ext cx="15553728" cy="2928044"/>
          </a:xfrm>
        </p:spPr>
        <p:txBody>
          <a:bodyPr anchor="b">
            <a:normAutofit/>
          </a:bodyPr>
          <a:lstStyle>
            <a:lvl1pPr marL="0" indent="0" algn="ctr">
              <a:buNone/>
              <a:defRPr sz="2000">
                <a:solidFill>
                  <a:schemeClr val="tx1">
                    <a:tint val="75000"/>
                  </a:schemeClr>
                </a:solidFill>
                <a:latin typeface="Open Sans Light" panose="020B0306030504020204" pitchFamily="34" charset="0"/>
                <a:cs typeface="Open Sans Light" panose="020B0306030504020204"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6644399"/>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649736"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502246"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7594055" y="6766640"/>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7577521" y="7951812"/>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3457832"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865661"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431238" y="8298184"/>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2086422" y="1872979"/>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7293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10799390"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488022"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6766942" y="7779029"/>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8207102" y="8295804"/>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6596034"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13607486"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11015315"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610279" y="7186443"/>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5695935" y="1436231"/>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8211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6099984" y="4672631"/>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1870398" y="1163191"/>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1268264"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円/楕円 29"/>
          <p:cNvSpPr/>
          <p:nvPr userDrawn="1"/>
        </p:nvSpPr>
        <p:spPr>
          <a:xfrm>
            <a:off x="1706513" y="1039044"/>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p:cNvSpPr>
            <a:spLocks noGrp="1"/>
          </p:cNvSpPr>
          <p:nvPr>
            <p:ph type="title" hasCustomPrompt="1"/>
          </p:nvPr>
        </p:nvSpPr>
        <p:spPr>
          <a:xfrm>
            <a:off x="7545905" y="1111052"/>
            <a:ext cx="9577064" cy="1350907"/>
          </a:xfrm>
        </p:spPr>
        <p:txBody>
          <a:bodyPr anchor="b">
            <a:normAutofit/>
          </a:bodyPr>
          <a:lstStyle>
            <a:lvl1pPr>
              <a:defRPr sz="66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プレースホルダー 6"/>
          <p:cNvSpPr>
            <a:spLocks noGrp="1"/>
          </p:cNvSpPr>
          <p:nvPr>
            <p:ph type="body" sz="quarter" idx="16" hasCustomPrompt="1"/>
          </p:nvPr>
        </p:nvSpPr>
        <p:spPr>
          <a:xfrm>
            <a:off x="7545905" y="2549853"/>
            <a:ext cx="9577064" cy="935442"/>
          </a:xfrm>
        </p:spPr>
        <p:txBody>
          <a:bodyPr anchor="t">
            <a:noAutofit/>
          </a:bodyPr>
          <a:lstStyle>
            <a:lvl1pPr algn="l">
              <a:defRPr sz="32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870398" y="1163191"/>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8" name="円/楕円 7"/>
          <p:cNvSpPr/>
          <p:nvPr userDrawn="1"/>
        </p:nvSpPr>
        <p:spPr>
          <a:xfrm>
            <a:off x="8104770" y="3838753"/>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12"/>
          <p:cNvSpPr>
            <a:spLocks noGrp="1"/>
          </p:cNvSpPr>
          <p:nvPr>
            <p:ph type="pic" sz="quarter" idx="17" hasCustomPrompt="1"/>
          </p:nvPr>
        </p:nvSpPr>
        <p:spPr>
          <a:xfrm>
            <a:off x="8440247" y="4174230"/>
            <a:ext cx="625191" cy="625191"/>
          </a:xfrm>
        </p:spPr>
        <p:txBody>
          <a:bodyPr>
            <a:normAutofit/>
          </a:bodyPr>
          <a:lstStyle>
            <a:lvl1pPr>
              <a:defRPr sz="1600"/>
            </a:lvl1pPr>
          </a:lstStyle>
          <a:p>
            <a:r>
              <a:rPr kumimoji="1" lang="en-US" altLang="ja-JP" dirty="0"/>
              <a:t>Icon</a:t>
            </a:r>
            <a:endParaRPr kumimoji="1" lang="ja-JP" altLang="en-US" dirty="0"/>
          </a:p>
        </p:txBody>
      </p:sp>
      <p:sp>
        <p:nvSpPr>
          <p:cNvPr id="10" name="円/楕円 9"/>
          <p:cNvSpPr/>
          <p:nvPr userDrawn="1"/>
        </p:nvSpPr>
        <p:spPr>
          <a:xfrm>
            <a:off x="10720458" y="3838752"/>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3319670" y="3838751"/>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12"/>
          <p:cNvSpPr>
            <a:spLocks noGrp="1"/>
          </p:cNvSpPr>
          <p:nvPr>
            <p:ph type="pic" sz="quarter" idx="18" hasCustomPrompt="1"/>
          </p:nvPr>
        </p:nvSpPr>
        <p:spPr>
          <a:xfrm>
            <a:off x="11055935" y="4174229"/>
            <a:ext cx="625191" cy="625191"/>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13655147" y="4174228"/>
            <a:ext cx="625191" cy="625191"/>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7541830" y="5279575"/>
            <a:ext cx="2448272" cy="935442"/>
          </a:xfrm>
        </p:spPr>
        <p:txBody>
          <a:bodyPr anchor="t">
            <a:noAutofit/>
          </a:bodyPr>
          <a:lstStyle>
            <a:lvl1pPr algn="ctr">
              <a:defRPr sz="24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sz="24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sz="24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1192885" y="6295628"/>
            <a:ext cx="15900643" cy="201622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12"/>
          <p:cNvSpPr>
            <a:spLocks noGrp="1"/>
          </p:cNvSpPr>
          <p:nvPr>
            <p:ph type="pic" sz="quarter" idx="23" hasCustomPrompt="1"/>
          </p:nvPr>
        </p:nvSpPr>
        <p:spPr>
          <a:xfrm>
            <a:off x="4016008" y="8773140"/>
            <a:ext cx="625191" cy="625191"/>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8827218" y="8773139"/>
            <a:ext cx="625191" cy="625191"/>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13607778" y="8773138"/>
            <a:ext cx="625191" cy="625191"/>
          </a:xfrm>
        </p:spPr>
        <p:txBody>
          <a:bodyPr>
            <a:normAutofit/>
          </a:bodyPr>
          <a:lstStyle>
            <a:lvl1pPr>
              <a:defRPr sz="1600"/>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2384388"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7164560"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574254"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1952340"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userDrawn="1"/>
        </p:nvSpPr>
        <p:spPr>
          <a:xfrm>
            <a:off x="7102660" y="4288481"/>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203803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5143500"/>
            <a:ext cx="5223600" cy="51435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8228077" y="5247624"/>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8372093" y="661375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プレースホルダー 6"/>
          <p:cNvSpPr>
            <a:spLocks noGrp="1"/>
          </p:cNvSpPr>
          <p:nvPr>
            <p:ph type="body" sz="quarter" idx="16" hasCustomPrompt="1"/>
          </p:nvPr>
        </p:nvSpPr>
        <p:spPr>
          <a:xfrm>
            <a:off x="8228077" y="6686425"/>
            <a:ext cx="9577064" cy="935442"/>
          </a:xfrm>
        </p:spPr>
        <p:txBody>
          <a:bodyPr anchor="t">
            <a:noAutofit/>
          </a:bodyPr>
          <a:lstStyle>
            <a:lvl1pPr algn="l">
              <a:defRPr sz="3200"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617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261427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2614271"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7833741" y="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7833741" y="2573100"/>
            <a:ext cx="2617200" cy="2570400"/>
          </a:xfrm>
          <a:solidFill>
            <a:schemeClr val="accent2">
              <a:lumMod val="60000"/>
              <a:lumOff val="40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783374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10443476"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10443476"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10443476" y="5143500"/>
            <a:ext cx="2617200" cy="2570400"/>
          </a:xfrm>
          <a:solidFill>
            <a:schemeClr val="accent6"/>
          </a:solidFill>
        </p:spPr>
        <p:txBody>
          <a:bodyPr>
            <a:normAutofit/>
          </a:bodyPr>
          <a:lstStyle>
            <a:lvl1pPr>
              <a:defRPr sz="1600"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13053211" y="51435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5662949"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31985783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5302222" y="602120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0" name="円/楕円 19"/>
          <p:cNvSpPr/>
          <p:nvPr userDrawn="1"/>
        </p:nvSpPr>
        <p:spPr>
          <a:xfrm>
            <a:off x="1776050" y="3775348"/>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userDrawn="1"/>
        </p:nvSpPr>
        <p:spPr>
          <a:xfrm>
            <a:off x="619487" y="334330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userDrawn="1"/>
        </p:nvSpPr>
        <p:spPr>
          <a:xfrm>
            <a:off x="3579631" y="4035524"/>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userDrawn="1"/>
        </p:nvSpPr>
        <p:spPr>
          <a:xfrm>
            <a:off x="16477199" y="5820740"/>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 name="図プレースホルダー 5"/>
          <p:cNvSpPr>
            <a:spLocks noGrp="1"/>
          </p:cNvSpPr>
          <p:nvPr>
            <p:ph type="pic" sz="quarter" idx="12" hasCustomPrompt="1"/>
          </p:nvPr>
        </p:nvSpPr>
        <p:spPr>
          <a:xfrm>
            <a:off x="38182" y="43542"/>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3687753" y="43542"/>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7337324" y="43542"/>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10988185" y="43542"/>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14636467" y="43542"/>
            <a:ext cx="3600000" cy="3600000"/>
          </a:xfrm>
          <a:solidFill>
            <a:schemeClr val="accent5"/>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35931" y="6628665"/>
            <a:ext cx="3600000" cy="3600000"/>
          </a:xfrm>
          <a:solidFill>
            <a:schemeClr val="accent5"/>
          </a:solidFill>
        </p:spPr>
        <p:txBody>
          <a:bodyPr/>
          <a:lstStyle>
            <a:lvl1pPr>
              <a:defRPr sz="18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3685502" y="6628665"/>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7335073" y="6628665"/>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10985934" y="6628665"/>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725714" y="3955852"/>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53219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2" hasCustomPrompt="1"/>
          </p:nvPr>
        </p:nvSpPr>
        <p:spPr>
          <a:xfrm>
            <a:off x="725714" y="5394653"/>
            <a:ext cx="16822057" cy="935442"/>
          </a:xfrm>
        </p:spPr>
        <p:txBody>
          <a:bodyPr anchor="t">
            <a:noAutofit/>
          </a:bodyPr>
          <a:lstStyle>
            <a:lvl1pPr algn="ctr">
              <a:defRPr sz="3200"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7313986" y="5243147"/>
            <a:ext cx="757710" cy="7577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19293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51435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3"/>
          <p:cNvSpPr>
            <a:spLocks noGrp="1"/>
          </p:cNvSpPr>
          <p:nvPr>
            <p:ph type="pic" sz="quarter" idx="12" hasCustomPrompt="1"/>
          </p:nvPr>
        </p:nvSpPr>
        <p:spPr>
          <a:xfrm>
            <a:off x="-1" y="5143500"/>
            <a:ext cx="914241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5120145" y="0"/>
            <a:ext cx="7119405"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12239550" y="0"/>
            <a:ext cx="604686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9142413" y="5143500"/>
            <a:ext cx="410525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3"/>
          <p:cNvSpPr>
            <a:spLocks noGrp="1"/>
          </p:cNvSpPr>
          <p:nvPr>
            <p:ph type="pic" sz="quarter" idx="15" hasCustomPrompt="1"/>
          </p:nvPr>
        </p:nvSpPr>
        <p:spPr>
          <a:xfrm>
            <a:off x="13247662" y="5143500"/>
            <a:ext cx="5029236"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214214" y="751012"/>
            <a:ext cx="4680520" cy="1566931"/>
          </a:xfrm>
        </p:spPr>
        <p:txBody>
          <a:bodyPr anchor="b">
            <a:normAutofit/>
          </a:bodyPr>
          <a:lstStyle>
            <a:lvl1pPr algn="ctr">
              <a:defRPr sz="36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214214" y="2552574"/>
            <a:ext cx="4680521" cy="2230886"/>
          </a:xfrm>
        </p:spPr>
        <p:txBody>
          <a:bodyPr anchor="t">
            <a:noAutofit/>
          </a:bodyPr>
          <a:lstStyle>
            <a:lvl1pPr algn="ctr">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9287222" y="5359524"/>
            <a:ext cx="3816424" cy="4680520"/>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47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5965370"/>
            <a:ext cx="18286413" cy="43216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8462" y="4451598"/>
            <a:ext cx="1009181" cy="1513772"/>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1034" y="4457082"/>
            <a:ext cx="981758" cy="1508288"/>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5154" y="4160910"/>
            <a:ext cx="1206628" cy="1804459"/>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95418" y="3705682"/>
            <a:ext cx="1061284" cy="2259688"/>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894825" y="3628895"/>
            <a:ext cx="1173721" cy="2336475"/>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306314" y="3283360"/>
            <a:ext cx="1170979" cy="2682009"/>
          </a:xfrm>
          <a:prstGeom prst="rect">
            <a:avLst/>
          </a:prstGeom>
        </p:spPr>
      </p:pic>
      <p:sp>
        <p:nvSpPr>
          <p:cNvPr id="29" name="テキスト プレースホルダー 6"/>
          <p:cNvSpPr>
            <a:spLocks noGrp="1"/>
          </p:cNvSpPr>
          <p:nvPr>
            <p:ph type="body" sz="quarter" idx="21" hasCustomPrompt="1"/>
          </p:nvPr>
        </p:nvSpPr>
        <p:spPr>
          <a:xfrm>
            <a:off x="1042793" y="2918326"/>
            <a:ext cx="4389120" cy="720080"/>
          </a:xfrm>
        </p:spPr>
        <p:txBody>
          <a:bodyPr anchor="ctr">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3223052" y="2062221"/>
            <a:ext cx="4389120" cy="720080"/>
          </a:xfrm>
        </p:spPr>
        <p:txBody>
          <a:bodyPr anchor="ctr">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10287125" y="1516812"/>
            <a:ext cx="4389120" cy="720080"/>
          </a:xfrm>
        </p:spPr>
        <p:txBody>
          <a:bodyPr anchor="ctr">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7884580" y="2386311"/>
            <a:ext cx="4389120" cy="720080"/>
          </a:xfrm>
        </p:spPr>
        <p:txBody>
          <a:bodyPr anchor="ctr">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726308" y="1206116"/>
            <a:ext cx="4389120" cy="720080"/>
          </a:xfrm>
        </p:spPr>
        <p:txBody>
          <a:bodyPr anchor="ctr">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12697243" y="647313"/>
            <a:ext cx="4389120" cy="720080"/>
          </a:xfrm>
        </p:spPr>
        <p:txBody>
          <a:bodyPr anchor="ctr">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3237353" y="3638406"/>
            <a:ext cx="0" cy="672337"/>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5425323" y="2917371"/>
            <a:ext cx="0" cy="1383775"/>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7903696" y="2046514"/>
            <a:ext cx="0" cy="1898912"/>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10068670" y="3148370"/>
            <a:ext cx="0" cy="335059"/>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12481685" y="2261998"/>
            <a:ext cx="0" cy="1221431"/>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14906985" y="1384448"/>
            <a:ext cx="0" cy="1763922"/>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プレースホルダー 6"/>
          <p:cNvSpPr>
            <a:spLocks noGrp="1"/>
          </p:cNvSpPr>
          <p:nvPr>
            <p:ph type="body" sz="quarter" idx="42" hasCustomPrompt="1"/>
          </p:nvPr>
        </p:nvSpPr>
        <p:spPr>
          <a:xfrm>
            <a:off x="430238" y="7982857"/>
            <a:ext cx="17425936" cy="1669143"/>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211789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9"/>
          <p:cNvSpPr>
            <a:spLocks noGrp="1"/>
          </p:cNvSpPr>
          <p:nvPr>
            <p:ph type="pic" sz="quarter" idx="16" hasCustomPrompt="1"/>
          </p:nvPr>
        </p:nvSpPr>
        <p:spPr>
          <a:xfrm>
            <a:off x="0" y="2407196"/>
            <a:ext cx="18286412" cy="5372461"/>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8157264"/>
            <a:ext cx="16200313" cy="118993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3"/>
          <p:cNvSpPr>
            <a:spLocks noGrp="1"/>
          </p:cNvSpPr>
          <p:nvPr>
            <p:ph type="body" sz="quarter" idx="19" hasCustomPrompt="1"/>
          </p:nvPr>
        </p:nvSpPr>
        <p:spPr>
          <a:xfrm>
            <a:off x="0" y="6647543"/>
            <a:ext cx="18286413" cy="1146629"/>
          </a:xfrm>
          <a:solidFill>
            <a:schemeClr val="accent1">
              <a:lumMod val="75000"/>
              <a:alpha val="80000"/>
            </a:schemeClr>
          </a:solidFill>
        </p:spPr>
        <p:txBody>
          <a:bodyPr anchor="ctr">
            <a:noAutofit/>
          </a:bodyPr>
          <a:lstStyle>
            <a:lvl1pPr algn="ctr">
              <a:defRPr sz="4800">
                <a:solidFill>
                  <a:schemeClr val="bg1"/>
                </a:solidFill>
                <a:latin typeface="Route 159 Light" pitchFamily="50" charset="0"/>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385056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250"/>
                            </p:stCondLst>
                            <p:childTnLst>
                              <p:par>
                                <p:cTn id="20" presetID="2" presetClass="entr" presetSubtype="8" decel="100000" fill="hold" grpId="0" nodeType="afterEffect">
                                  <p:stCondLst>
                                    <p:cond delay="5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500"/>
                                  </p:stCondLst>
                                  <p:childTnLst>
                                    <p:set>
                                      <p:cBhvr>
                                        <p:cTn id="25" dur="1" fill="hold">
                                          <p:stCondLst>
                                            <p:cond delay="0"/>
                                          </p:stCondLst>
                                        </p:cTn>
                                        <p:tgtEl>
                                          <p:spTgt spid="12">
                                            <p:txEl>
                                              <p:pRg st="0" end="0"/>
                                            </p:txEl>
                                          </p:spTgt>
                                        </p:tgtEl>
                                        <p:attrNameLst>
                                          <p:attrName>style.visibility</p:attrName>
                                        </p:attrNameLst>
                                      </p:cBhvr>
                                      <p:to>
                                        <p:strVal val="visible"/>
                                      </p:to>
                                    </p:set>
                                    <p:anim calcmode="lin" valueType="num">
                                      <p:cBhvr additive="base">
                                        <p:cTn id="26"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tmplLst>
          <p:tmpl>
            <p:tnLst>
              <p:par>
                <p:cTn presetID="22" presetClass="entr" presetSubtype="8"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8014097" y="55909"/>
            <a:ext cx="10272315" cy="6722912"/>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2255" y="707944"/>
            <a:ext cx="1923834" cy="6070878"/>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50290" y="1526595"/>
            <a:ext cx="1780558" cy="5252227"/>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6778822"/>
            <a:ext cx="18286413" cy="35081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p:cNvSpPr>
            <a:spLocks noGrp="1"/>
          </p:cNvSpPr>
          <p:nvPr userDrawn="1">
            <p:ph type="title" hasCustomPrompt="1"/>
          </p:nvPr>
        </p:nvSpPr>
        <p:spPr>
          <a:xfrm>
            <a:off x="725714" y="6956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6"/>
          <p:cNvSpPr>
            <a:spLocks noGrp="1"/>
          </p:cNvSpPr>
          <p:nvPr userDrawn="1">
            <p:ph type="body" sz="quarter" idx="42" hasCustomPrompt="1"/>
          </p:nvPr>
        </p:nvSpPr>
        <p:spPr>
          <a:xfrm>
            <a:off x="11651672" y="596076"/>
            <a:ext cx="6054437" cy="1232724"/>
          </a:xfrm>
        </p:spPr>
        <p:txBody>
          <a:bodyPr>
            <a:noAutofit/>
          </a:bodyPr>
          <a:lstStyle>
            <a:lvl1pPr algn="l">
              <a:defRPr sz="66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457943" y="596076"/>
            <a:ext cx="5679617" cy="1232724"/>
          </a:xfrm>
        </p:spPr>
        <p:txBody>
          <a:bodyPr>
            <a:noAutofit/>
          </a:bodyPr>
          <a:lstStyle>
            <a:lvl1pPr algn="r">
              <a:defRPr sz="66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430238" y="8532911"/>
            <a:ext cx="17425936" cy="1497780"/>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1091352" y="2895600"/>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535674" y="3182774"/>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46" hasCustomPrompt="1"/>
          </p:nvPr>
        </p:nvSpPr>
        <p:spPr>
          <a:xfrm>
            <a:off x="1091352" y="4045528"/>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541721" y="4332702"/>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userDrawn="1">
            <p:ph type="body" sz="quarter" idx="47" hasCustomPrompt="1"/>
          </p:nvPr>
        </p:nvSpPr>
        <p:spPr>
          <a:xfrm>
            <a:off x="1091352" y="519545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535674" y="5482629"/>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userDrawn="1">
            <p:ph type="body" sz="quarter" idx="48" hasCustomPrompt="1"/>
          </p:nvPr>
        </p:nvSpPr>
        <p:spPr>
          <a:xfrm>
            <a:off x="12558306" y="2898757"/>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12002628" y="3185931"/>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userDrawn="1">
            <p:ph type="body" sz="quarter" idx="49" hasCustomPrompt="1"/>
          </p:nvPr>
        </p:nvSpPr>
        <p:spPr>
          <a:xfrm>
            <a:off x="12558306" y="404868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12002628" y="4335859"/>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userDrawn="1">
            <p:ph type="body" sz="quarter" idx="50" hasCustomPrompt="1"/>
          </p:nvPr>
        </p:nvSpPr>
        <p:spPr>
          <a:xfrm>
            <a:off x="12558306" y="5198612"/>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12002628" y="5485786"/>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3199615" y="183888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11055142" y="183888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78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1" y="-1"/>
            <a:ext cx="18286413" cy="62266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462980"/>
            <a:ext cx="7911618" cy="6409096"/>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425361"/>
            <a:ext cx="3830770" cy="5446715"/>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706412"/>
            <a:ext cx="2044962" cy="4165664"/>
          </a:xfrm>
          <a:prstGeom prst="rect">
            <a:avLst/>
          </a:prstGeom>
        </p:spPr>
      </p:pic>
      <p:sp>
        <p:nvSpPr>
          <p:cNvPr id="11" name="図プレースホルダー 8"/>
          <p:cNvSpPr>
            <a:spLocks noGrp="1"/>
          </p:cNvSpPr>
          <p:nvPr>
            <p:ph type="pic" sz="quarter" idx="12" hasCustomPrompt="1"/>
          </p:nvPr>
        </p:nvSpPr>
        <p:spPr>
          <a:xfrm>
            <a:off x="3394909" y="3236669"/>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5489811" y="733010"/>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13257470" y="1924050"/>
            <a:ext cx="3314700" cy="4434585"/>
          </a:xfrm>
        </p:spPr>
        <p:txBody>
          <a:bodyPr>
            <a:normAutofit/>
          </a:bodyPr>
          <a:lstStyle>
            <a:lvl1pPr>
              <a:defRPr sz="1600"/>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725714" y="6771615"/>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813774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42" hasCustomPrompt="1"/>
          </p:nvPr>
        </p:nvSpPr>
        <p:spPr>
          <a:xfrm>
            <a:off x="430238" y="8432792"/>
            <a:ext cx="17425936" cy="1509494"/>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1555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1" y="6350000"/>
            <a:ext cx="18286413" cy="393700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9"/>
          <p:cNvSpPr>
            <a:spLocks noGrp="1"/>
          </p:cNvSpPr>
          <p:nvPr>
            <p:ph type="pic" sz="quarter" idx="12" hasCustomPrompt="1"/>
          </p:nvPr>
        </p:nvSpPr>
        <p:spPr>
          <a:xfrm>
            <a:off x="803048" y="3255738"/>
            <a:ext cx="8534400" cy="4800600"/>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sp>
        <p:nvSpPr>
          <p:cNvPr id="16" name="角丸四角形 7"/>
          <p:cNvSpPr/>
          <p:nvPr userDrawn="1"/>
        </p:nvSpPr>
        <p:spPr>
          <a:xfrm>
            <a:off x="803274" y="2768375"/>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803274" y="3192015"/>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a:off x="985610" y="2907170"/>
            <a:ext cx="542925" cy="142875"/>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8958034" y="2883357"/>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rot="2700000">
            <a:off x="2387421" y="4360030"/>
            <a:ext cx="12778290" cy="96223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873123" y="659421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6"/>
          <p:cNvSpPr>
            <a:spLocks noGrp="1"/>
          </p:cNvSpPr>
          <p:nvPr>
            <p:ph type="body" sz="quarter" idx="24" hasCustomPrompt="1"/>
          </p:nvPr>
        </p:nvSpPr>
        <p:spPr>
          <a:xfrm>
            <a:off x="9782631" y="6715047"/>
            <a:ext cx="7794169" cy="2251154"/>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10428801" y="2786683"/>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9873123" y="3073857"/>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49" hasCustomPrompt="1"/>
          </p:nvPr>
        </p:nvSpPr>
        <p:spPr>
          <a:xfrm>
            <a:off x="10428801" y="3936611"/>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9873123" y="4223785"/>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50" hasCustomPrompt="1"/>
          </p:nvPr>
        </p:nvSpPr>
        <p:spPr>
          <a:xfrm>
            <a:off x="10428801" y="5086538"/>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9873123" y="5373712"/>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2095500" y="0"/>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609270"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11977007"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4691291"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12963524"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559004" y="4055836"/>
            <a:ext cx="7235167" cy="331238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567171" y="7667281"/>
            <a:ext cx="7227000" cy="2086317"/>
          </a:xfrm>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10978043" y="3220775"/>
            <a:ext cx="10698970" cy="4019551"/>
          </a:xfrm>
        </p:spPr>
        <p:txBody>
          <a:bodyPr anchor="b">
            <a:noAutofit/>
          </a:bodyPr>
          <a:lstStyle>
            <a:lvl1pPr algn="l">
              <a:lnSpc>
                <a:spcPct val="100000"/>
              </a:lnSpc>
              <a:spcBef>
                <a:spcPts val="0"/>
              </a:spcBef>
              <a:defRPr sz="17000"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661514" y="7485852"/>
            <a:ext cx="3240000" cy="72000"/>
          </a:xfrm>
          <a:solidFill>
            <a:schemeClr val="bg1"/>
          </a:solidFill>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187117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1" y="8563429"/>
            <a:ext cx="9142413" cy="1170617"/>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23104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31303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6778172"/>
            <a:ext cx="18286414" cy="1843314"/>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6894738"/>
            <a:ext cx="17373600" cy="1552575"/>
          </a:xfrm>
        </p:spPr>
        <p:txBody>
          <a:bodyPr anchor="ctr">
            <a:noAutofit/>
          </a:bodyPr>
          <a:lstStyle>
            <a:lvl1pPr algn="ctr">
              <a:lnSpc>
                <a:spcPct val="100000"/>
              </a:lnSpc>
              <a:spcBef>
                <a:spcPts val="0"/>
              </a:spcBef>
              <a:defRPr sz="9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99048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1" y="1016451"/>
            <a:ext cx="18286413" cy="1552575"/>
          </a:xfrm>
          <a:solidFill>
            <a:schemeClr val="tx2">
              <a:alpha val="40000"/>
            </a:schemeClr>
          </a:solidFill>
        </p:spPr>
        <p:txBody>
          <a:bodyPr anchor="ctr">
            <a:noAutofit/>
          </a:bodyPr>
          <a:lstStyle>
            <a:lvl1pPr algn="ctr">
              <a:lnSpc>
                <a:spcPct val="100000"/>
              </a:lnSpc>
              <a:spcBef>
                <a:spcPts val="0"/>
              </a:spcBef>
              <a:defRPr sz="72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1016452"/>
            <a:ext cx="17373600" cy="1552575"/>
          </a:xfrm>
        </p:spPr>
        <p:txBody>
          <a:bodyPr anchor="ctr">
            <a:noAutofit/>
          </a:bodyPr>
          <a:lstStyle>
            <a:lvl1pPr algn="ctr">
              <a:lnSpc>
                <a:spcPct val="100000"/>
              </a:lnSpc>
              <a:spcBef>
                <a:spcPts val="0"/>
              </a:spcBef>
              <a:defRPr sz="6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22565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32616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56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1">
    <p:spTree>
      <p:nvGrpSpPr>
        <p:cNvPr id="1" name=""/>
        <p:cNvGrpSpPr/>
        <p:nvPr/>
      </p:nvGrpSpPr>
      <p:grpSpPr>
        <a:xfrm>
          <a:off x="0" y="0"/>
          <a:ext cx="0" cy="0"/>
          <a:chOff x="0" y="0"/>
          <a:chExt cx="0" cy="0"/>
        </a:xfrm>
      </p:grpSpPr>
      <p:sp>
        <p:nvSpPr>
          <p:cNvPr id="10" name="図プレースホルダー 9"/>
          <p:cNvSpPr>
            <a:spLocks noGrp="1"/>
          </p:cNvSpPr>
          <p:nvPr>
            <p:ph type="pic" sz="quarter" idx="14" hasCustomPrompt="1"/>
          </p:nvPr>
        </p:nvSpPr>
        <p:spPr>
          <a:xfrm>
            <a:off x="6982966" y="2407196"/>
            <a:ext cx="11303446" cy="468052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5"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2" name="正方形/長方形 11"/>
          <p:cNvSpPr/>
          <p:nvPr userDrawn="1"/>
        </p:nvSpPr>
        <p:spPr>
          <a:xfrm>
            <a:off x="1222326" y="751976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0" y="2407196"/>
            <a:ext cx="6982966" cy="4680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6"/>
          <p:cNvSpPr>
            <a:spLocks noGrp="1"/>
          </p:cNvSpPr>
          <p:nvPr>
            <p:ph type="body" sz="quarter" idx="16" hasCustomPrompt="1"/>
          </p:nvPr>
        </p:nvSpPr>
        <p:spPr>
          <a:xfrm>
            <a:off x="1078310" y="2767236"/>
            <a:ext cx="5400599" cy="4032448"/>
          </a:xfrm>
        </p:spPr>
        <p:txBody>
          <a:bodyPr anchor="b">
            <a:normAutofit/>
          </a:bodyPr>
          <a:lstStyle>
            <a:lvl1pPr algn="r">
              <a:defRPr sz="36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1142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4" fill="hold" grpId="0" nodeType="withEffect">
                                  <p:stCondLst>
                                    <p:cond delay="0"/>
                                  </p:stCondLst>
                                  <p:iterate type="lt">
                                    <p:tmPct val="500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down)">
                                      <p:cBhvr>
                                        <p:cTn id="22" dur="500"/>
                                        <p:tgtEl>
                                          <p:spTgt spid="15">
                                            <p:txEl>
                                              <p:pRg st="0" end="0"/>
                                            </p:txEl>
                                          </p:spTgt>
                                        </p:tgtEl>
                                      </p:cBhvr>
                                    </p:animEffect>
                                  </p:childTnLst>
                                </p:cTn>
                              </p:par>
                            </p:childTnLst>
                          </p:cTn>
                        </p:par>
                        <p:par>
                          <p:cTn id="23" fill="hold">
                            <p:stCondLst>
                              <p:cond delay="1775"/>
                            </p:stCondLst>
                            <p:childTnLst>
                              <p:par>
                                <p:cTn id="24" presetID="2" presetClass="entr" presetSubtype="8" decel="100000" fill="hold" grpId="0" nodeType="afterEffect">
                                  <p:stCondLst>
                                    <p:cond delay="5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4" grpId="0" animBg="1"/>
      <p:bldP spid="15" grpId="0" build="allAtOnce">
        <p:tmplLst>
          <p:tmpl lvl="1">
            <p:tnLst>
              <p:par>
                <p:cTn presetID="22" presetClass="entr" presetSubtype="4" fill="hold" nodeType="with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Effect transition="in" filter="wipe(down)">
                      <p:cBhvr>
                        <p:cTn dur="500"/>
                        <p:tgtEl>
                          <p:spTgt spid="15"/>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725715" y="2830287"/>
            <a:ext cx="16826888" cy="4368800"/>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24861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5" name="円/楕円 4"/>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3981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theme" Target="../theme/theme2.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theme" Target="../theme/theme3.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15" name="正方形/長方形 1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p:cNvSpPr>
            <a:spLocks noGrp="1"/>
          </p:cNvSpPr>
          <p:nvPr>
            <p:ph type="title"/>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5"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3" name="円/楕円 12"/>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3105312062"/>
      </p:ext>
    </p:extLst>
  </p:cSld>
  <p:clrMap bg1="lt1" tx1="dk1" bg2="lt2" tx2="dk2" accent1="accent1" accent2="accent2" accent3="accent3" accent4="accent4" accent5="accent5" accent6="accent6" hlink="hlink" folHlink="folHlink"/>
  <p:sldLayoutIdLst>
    <p:sldLayoutId id="2147483659" r:id="rId1"/>
    <p:sldLayoutId id="2147483748" r:id="rId2"/>
    <p:sldLayoutId id="2147483675" r:id="rId3"/>
    <p:sldLayoutId id="2147483751" r:id="rId4"/>
    <p:sldLayoutId id="2147483676" r:id="rId5"/>
    <p:sldLayoutId id="2147483773" r:id="rId6"/>
    <p:sldLayoutId id="2147483752" r:id="rId7"/>
    <p:sldLayoutId id="2147483706" r:id="rId8"/>
    <p:sldLayoutId id="2147483660" r:id="rId9"/>
    <p:sldLayoutId id="2147483704" r:id="rId10"/>
    <p:sldLayoutId id="2147483671" r:id="rId11"/>
    <p:sldLayoutId id="2147483718" r:id="rId12"/>
    <p:sldLayoutId id="2147483680" r:id="rId13"/>
    <p:sldLayoutId id="2147483757" r:id="rId14"/>
    <p:sldLayoutId id="2147483691" r:id="rId15"/>
    <p:sldLayoutId id="2147483702" r:id="rId16"/>
    <p:sldLayoutId id="2147483750" r:id="rId17"/>
    <p:sldLayoutId id="2147483684" r:id="rId18"/>
    <p:sldLayoutId id="2147483749" r:id="rId19"/>
    <p:sldLayoutId id="2147483686" r:id="rId20"/>
    <p:sldLayoutId id="2147483689" r:id="rId21"/>
    <p:sldLayoutId id="2147483690" r:id="rId22"/>
    <p:sldLayoutId id="2147483682" r:id="rId23"/>
    <p:sldLayoutId id="2147483705" r:id="rId24"/>
    <p:sldLayoutId id="2147483710" r:id="rId25"/>
    <p:sldLayoutId id="2147483712" r:id="rId26"/>
    <p:sldLayoutId id="2147483713" r:id="rId27"/>
    <p:sldLayoutId id="2147483716" r:id="rId28"/>
    <p:sldLayoutId id="2147483715" r:id="rId29"/>
    <p:sldLayoutId id="2147483735" r:id="rId30"/>
    <p:sldLayoutId id="2147483719" r:id="rId31"/>
    <p:sldLayoutId id="2147483725" r:id="rId32"/>
    <p:sldLayoutId id="2147483726" r:id="rId33"/>
    <p:sldLayoutId id="2147483727" r:id="rId34"/>
    <p:sldLayoutId id="2147483728" r:id="rId35"/>
    <p:sldLayoutId id="2147483734" r:id="rId36"/>
    <p:sldLayoutId id="2147483753" r:id="rId37"/>
    <p:sldLayoutId id="2147483756" r:id="rId38"/>
    <p:sldLayoutId id="2147483758" r:id="rId39"/>
    <p:sldLayoutId id="2147483693" r:id="rId40"/>
    <p:sldLayoutId id="2147483714" r:id="rId4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400" fill="hold"/>
                                        <p:tgtEl>
                                          <p:spTgt spid="14"/>
                                        </p:tgtEl>
                                        <p:attrNameLst>
                                          <p:attrName>ppt_x</p:attrName>
                                        </p:attrNameLst>
                                      </p:cBhvr>
                                      <p:tavLst>
                                        <p:tav tm="0">
                                          <p:val>
                                            <p:strVal val="0-#ppt_w/2"/>
                                          </p:val>
                                        </p:tav>
                                        <p:tav tm="100000">
                                          <p:val>
                                            <p:strVal val="#ppt_x"/>
                                          </p:val>
                                        </p:tav>
                                      </p:tavLst>
                                    </p:anim>
                                    <p:anim calcmode="lin" valueType="num">
                                      <p:cBhvr additive="base">
                                        <p:cTn id="11" dur="400" fill="hold"/>
                                        <p:tgtEl>
                                          <p:spTgt spid="14"/>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400"/>
                                        <p:tgtEl>
                                          <p:spTgt spid="18"/>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400" fill="hold"/>
                                        <p:tgtEl>
                                          <p:spTgt spid="18"/>
                                        </p:tgtEl>
                                        <p:attrNameLst>
                                          <p:attrName>ppt_x</p:attrName>
                                        </p:attrNameLst>
                                      </p:cBhvr>
                                      <p:tavLst>
                                        <p:tav tm="0">
                                          <p:val>
                                            <p:strVal val="0-#ppt_w/2"/>
                                          </p:val>
                                        </p:tav>
                                        <p:tav tm="100000">
                                          <p:val>
                                            <p:strVal val="#ppt_x"/>
                                          </p:val>
                                        </p:tav>
                                      </p:tavLst>
                                    </p:anim>
                                    <p:anim calcmode="lin" valueType="num">
                                      <p:cBhvr additive="base">
                                        <p:cTn id="18" dur="400" fill="hold"/>
                                        <p:tgtEl>
                                          <p:spTgt spid="18"/>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400"/>
                                        <p:tgtEl>
                                          <p:spTgt spid="19"/>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fill="hold"/>
                                        <p:tgtEl>
                                          <p:spTgt spid="19"/>
                                        </p:tgtEl>
                                        <p:attrNameLst>
                                          <p:attrName>ppt_x</p:attrName>
                                        </p:attrNameLst>
                                      </p:cBhvr>
                                      <p:tavLst>
                                        <p:tav tm="0">
                                          <p:val>
                                            <p:strVal val="0-#ppt_w/2"/>
                                          </p:val>
                                        </p:tav>
                                        <p:tav tm="100000">
                                          <p:val>
                                            <p:strVal val="#ppt_x"/>
                                          </p:val>
                                        </p:tav>
                                      </p:tavLst>
                                    </p:anim>
                                    <p:anim calcmode="lin" valueType="num">
                                      <p:cBhvr additive="base">
                                        <p:cTn id="25" dur="400" fill="hold"/>
                                        <p:tgtEl>
                                          <p:spTgt spid="19"/>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400"/>
                                        <p:tgtEl>
                                          <p:spTgt spid="13"/>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400" fill="hold"/>
                                        <p:tgtEl>
                                          <p:spTgt spid="13"/>
                                        </p:tgtEl>
                                        <p:attrNameLst>
                                          <p:attrName>ppt_x</p:attrName>
                                        </p:attrNameLst>
                                      </p:cBhvr>
                                      <p:tavLst>
                                        <p:tav tm="0">
                                          <p:val>
                                            <p:strVal val="0-#ppt_w/2"/>
                                          </p:val>
                                        </p:tav>
                                        <p:tav tm="100000">
                                          <p:val>
                                            <p:strVal val="#ppt_x"/>
                                          </p:val>
                                        </p:tav>
                                      </p:tavLst>
                                    </p:anim>
                                    <p:anim calcmode="lin" valueType="num">
                                      <p:cBhvr additive="base">
                                        <p:cTn id="32" dur="400" fill="hold"/>
                                        <p:tgtEl>
                                          <p:spTgt spid="13"/>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4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400"/>
                                        <p:tgtEl>
                                          <p:spTgt spid="23"/>
                                        </p:tgtEl>
                                      </p:cBhvr>
                                    </p:animEffect>
                                  </p:childTnLst>
                                </p:cTn>
                              </p:par>
                              <p:par>
                                <p:cTn id="36" presetID="2" presetClass="entr" presetSubtype="6" decel="100000" fill="hold" grpId="1" nodeType="withEffect">
                                  <p:stCondLst>
                                    <p:cond delay="4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400" fill="hold"/>
                                        <p:tgtEl>
                                          <p:spTgt spid="23"/>
                                        </p:tgtEl>
                                        <p:attrNameLst>
                                          <p:attrName>ppt_x</p:attrName>
                                        </p:attrNameLst>
                                      </p:cBhvr>
                                      <p:tavLst>
                                        <p:tav tm="0">
                                          <p:val>
                                            <p:strVal val="1+#ppt_w/2"/>
                                          </p:val>
                                        </p:tav>
                                        <p:tav tm="100000">
                                          <p:val>
                                            <p:strVal val="#ppt_x"/>
                                          </p:val>
                                        </p:tav>
                                      </p:tavLst>
                                    </p:anim>
                                    <p:anim calcmode="lin" valueType="num">
                                      <p:cBhvr additive="base">
                                        <p:cTn id="39" dur="400" fill="hold"/>
                                        <p:tgtEl>
                                          <p:spTgt spid="23"/>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400"/>
                                        <p:tgtEl>
                                          <p:spTgt spid="20"/>
                                        </p:tgtEl>
                                      </p:cBhvr>
                                    </p:animEffect>
                                  </p:childTnLst>
                                </p:cTn>
                              </p:par>
                              <p:par>
                                <p:cTn id="43" presetID="2" presetClass="entr" presetSubtype="6" decel="100000" fill="hold" grpId="1" nodeType="withEffect">
                                  <p:stCondLst>
                                    <p:cond delay="5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400" fill="hold"/>
                                        <p:tgtEl>
                                          <p:spTgt spid="20"/>
                                        </p:tgtEl>
                                        <p:attrNameLst>
                                          <p:attrName>ppt_x</p:attrName>
                                        </p:attrNameLst>
                                      </p:cBhvr>
                                      <p:tavLst>
                                        <p:tav tm="0">
                                          <p:val>
                                            <p:strVal val="1+#ppt_w/2"/>
                                          </p:val>
                                        </p:tav>
                                        <p:tav tm="100000">
                                          <p:val>
                                            <p:strVal val="#ppt_x"/>
                                          </p:val>
                                        </p:tav>
                                      </p:tavLst>
                                    </p:anim>
                                    <p:anim calcmode="lin" valueType="num">
                                      <p:cBhvr additive="base">
                                        <p:cTn id="46" dur="400" fill="hold"/>
                                        <p:tgtEl>
                                          <p:spTgt spid="20"/>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400"/>
                                        <p:tgtEl>
                                          <p:spTgt spid="21"/>
                                        </p:tgtEl>
                                      </p:cBhvr>
                                    </p:animEffect>
                                  </p:childTnLst>
                                </p:cTn>
                              </p:par>
                              <p:par>
                                <p:cTn id="50" presetID="2" presetClass="entr" presetSubtype="6" decel="100000" fill="hold" grpId="1" nodeType="withEffect">
                                  <p:stCondLst>
                                    <p:cond delay="70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400" fill="hold"/>
                                        <p:tgtEl>
                                          <p:spTgt spid="21"/>
                                        </p:tgtEl>
                                        <p:attrNameLst>
                                          <p:attrName>ppt_x</p:attrName>
                                        </p:attrNameLst>
                                      </p:cBhvr>
                                      <p:tavLst>
                                        <p:tav tm="0">
                                          <p:val>
                                            <p:strVal val="1+#ppt_w/2"/>
                                          </p:val>
                                        </p:tav>
                                        <p:tav tm="100000">
                                          <p:val>
                                            <p:strVal val="#ppt_x"/>
                                          </p:val>
                                        </p:tav>
                                      </p:tavLst>
                                    </p:anim>
                                    <p:anim calcmode="lin" valueType="num">
                                      <p:cBhvr additive="base">
                                        <p:cTn id="53" dur="400" fill="hold"/>
                                        <p:tgtEl>
                                          <p:spTgt spid="21"/>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2"/>
                                        </p:tgtEl>
                                        <p:attrNameLst>
                                          <p:attrName>style.visibility</p:attrName>
                                        </p:attrNameLst>
                                      </p:cBhvr>
                                      <p:to>
                                        <p:strVal val="visible"/>
                                      </p:to>
                                    </p:set>
                                    <p:anim calcmode="lin" valueType="num">
                                      <p:cBhvr additive="base">
                                        <p:cTn id="62" dur="500" fill="hold"/>
                                        <p:tgtEl>
                                          <p:spTgt spid="2"/>
                                        </p:tgtEl>
                                        <p:attrNameLst>
                                          <p:attrName>ppt_x</p:attrName>
                                        </p:attrNameLst>
                                      </p:cBhvr>
                                      <p:tavLst>
                                        <p:tav tm="0">
                                          <p:val>
                                            <p:strVal val="#ppt_x"/>
                                          </p:val>
                                        </p:tav>
                                        <p:tav tm="100000">
                                          <p:val>
                                            <p:strVal val="#ppt_x"/>
                                          </p:val>
                                        </p:tav>
                                      </p:tavLst>
                                    </p:anim>
                                    <p:anim calcmode="lin" valueType="num">
                                      <p:cBhvr additive="base">
                                        <p:cTn id="6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3" grpId="0" animBg="1"/>
      <p:bldP spid="13" grpId="1" animBg="1"/>
      <p:bldP spid="14" grpId="0" animBg="1"/>
      <p:bldP spid="14" grpId="1" animBg="1"/>
      <p:bldP spid="18" grpId="0" animBg="1"/>
      <p:bldP spid="18" grpId="1" animBg="1"/>
      <p:bldP spid="19" grpId="0" animBg="1"/>
      <p:bldP spid="19" grpId="1" animBg="1"/>
      <p:bldP spid="21" grpId="0" animBg="1"/>
      <p:bldP spid="21" grpId="1" animBg="1"/>
      <p:bldP spid="23" grpId="0" animBg="1"/>
      <p:bldP spid="23" grpId="1" animBg="1"/>
      <p:bldP spid="20" grpId="0" animBg="1"/>
      <p:bldP spid="20" grpId="1" animBg="1"/>
      <p:bldP spid="6"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2" y="246956"/>
            <a:ext cx="16507876"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9"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1" name="円/楕円 1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1366797414"/>
      </p:ext>
    </p:extLst>
  </p:cSld>
  <p:clrMap bg1="lt1" tx1="dk1" bg2="lt2" tx2="dk2" accent1="accent1" accent2="accent2" accent3="accent3" accent4="accent4" accent5="accent5" accent6="accent6" hlink="hlink" folHlink="folHlink"/>
  <p:sldLayoutIdLst>
    <p:sldLayoutId id="2147483665" r:id="rId1"/>
    <p:sldLayoutId id="2147483717" r:id="rId2"/>
    <p:sldLayoutId id="2147483670" r:id="rId3"/>
    <p:sldLayoutId id="2147483666" r:id="rId4"/>
    <p:sldLayoutId id="2147483667" r:id="rId5"/>
    <p:sldLayoutId id="2147483672" r:id="rId6"/>
    <p:sldLayoutId id="2147483674" r:id="rId7"/>
    <p:sldLayoutId id="2147483723" r:id="rId8"/>
    <p:sldLayoutId id="2147483678" r:id="rId9"/>
    <p:sldLayoutId id="2147483679" r:id="rId10"/>
    <p:sldLayoutId id="2147483703" r:id="rId11"/>
    <p:sldLayoutId id="2147483707" r:id="rId12"/>
    <p:sldLayoutId id="2147483711" r:id="rId13"/>
    <p:sldLayoutId id="2147483701" r:id="rId14"/>
    <p:sldLayoutId id="2147483708" r:id="rId15"/>
    <p:sldLayoutId id="2147483720" r:id="rId16"/>
    <p:sldLayoutId id="2147483722" r:id="rId17"/>
    <p:sldLayoutId id="2147483731" r:id="rId18"/>
    <p:sldLayoutId id="2147483732" r:id="rId19"/>
    <p:sldLayoutId id="2147483738" r:id="rId20"/>
    <p:sldLayoutId id="2147483739" r:id="rId21"/>
    <p:sldLayoutId id="2147483741" r:id="rId22"/>
    <p:sldLayoutId id="2147483746" r:id="rId23"/>
    <p:sldLayoutId id="2147483761" r:id="rId24"/>
    <p:sldLayoutId id="2147483765" r:id="rId25"/>
    <p:sldLayoutId id="2147483774" r:id="rId26"/>
    <p:sldLayoutId id="2147483754" r:id="rId2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2" presetClass="entr" presetSubtype="6" decel="100000" fill="hold" grpId="1" nodeType="withEffect">
                                  <p:stCondLst>
                                    <p:cond delay="4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400" fill="hold"/>
                                        <p:tgtEl>
                                          <p:spTgt spid="15"/>
                                        </p:tgtEl>
                                        <p:attrNameLst>
                                          <p:attrName>ppt_x</p:attrName>
                                        </p:attrNameLst>
                                      </p:cBhvr>
                                      <p:tavLst>
                                        <p:tav tm="0">
                                          <p:val>
                                            <p:strVal val="1+#ppt_w/2"/>
                                          </p:val>
                                        </p:tav>
                                        <p:tav tm="100000">
                                          <p:val>
                                            <p:strVal val="#ppt_x"/>
                                          </p:val>
                                        </p:tav>
                                      </p:tavLst>
                                    </p:anim>
                                    <p:anim calcmode="lin" valueType="num">
                                      <p:cBhvr additive="base">
                                        <p:cTn id="11" dur="400" fill="hold"/>
                                        <p:tgtEl>
                                          <p:spTgt spid="15"/>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400"/>
                                        <p:tgtEl>
                                          <p:spTgt spid="16"/>
                                        </p:tgtEl>
                                      </p:cBhvr>
                                    </p:animEffect>
                                  </p:childTnLst>
                                </p:cTn>
                              </p:par>
                              <p:par>
                                <p:cTn id="15" presetID="2" presetClass="entr" presetSubtype="6" decel="100000" fill="hold" grpId="1"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7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400"/>
                                        <p:tgtEl>
                                          <p:spTgt spid="11"/>
                                        </p:tgtEl>
                                      </p:cBhvr>
                                    </p:animEffect>
                                  </p:childTnLst>
                                </p:cTn>
                              </p:par>
                              <p:par>
                                <p:cTn id="22" presetID="2" presetClass="entr" presetSubtype="6" decel="100000" fill="hold" grpId="1" nodeType="withEffect">
                                  <p:stCondLst>
                                    <p:cond delay="7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400" fill="hold"/>
                                        <p:tgtEl>
                                          <p:spTgt spid="11"/>
                                        </p:tgtEl>
                                        <p:attrNameLst>
                                          <p:attrName>ppt_x</p:attrName>
                                        </p:attrNameLst>
                                      </p:cBhvr>
                                      <p:tavLst>
                                        <p:tav tm="0">
                                          <p:val>
                                            <p:strVal val="1+#ppt_w/2"/>
                                          </p:val>
                                        </p:tav>
                                        <p:tav tm="100000">
                                          <p:val>
                                            <p:strVal val="#ppt_x"/>
                                          </p:val>
                                        </p:tav>
                                      </p:tavLst>
                                    </p:anim>
                                    <p:anim calcmode="lin" valueType="num">
                                      <p:cBhvr additive="base">
                                        <p:cTn id="25" dur="400" fill="hold"/>
                                        <p:tgtEl>
                                          <p:spTgt spid="11"/>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1" grpId="1" animBg="1"/>
      <p:bldP spid="15" grpId="0" animBg="1"/>
      <p:bldP spid="15" grpId="1" animBg="1"/>
      <p:bldP spid="16" grpId="0" animBg="1"/>
      <p:bldP spid="16" grpId="1" animBg="1"/>
      <p:bldP spid="17"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658" r:id="rId1"/>
    <p:sldLayoutId id="2147483770" r:id="rId2"/>
    <p:sldLayoutId id="2147483762" r:id="rId3"/>
    <p:sldLayoutId id="2147483662" r:id="rId4"/>
    <p:sldLayoutId id="2147483663" r:id="rId5"/>
    <p:sldLayoutId id="2147483673" r:id="rId6"/>
    <p:sldLayoutId id="2147483697" r:id="rId7"/>
    <p:sldLayoutId id="2147483698" r:id="rId8"/>
    <p:sldLayoutId id="2147483699" r:id="rId9"/>
    <p:sldLayoutId id="2147483709" r:id="rId10"/>
    <p:sldLayoutId id="2147483700" r:id="rId11"/>
    <p:sldLayoutId id="2147483733" r:id="rId12"/>
    <p:sldLayoutId id="2147483740" r:id="rId13"/>
    <p:sldLayoutId id="2147483743" r:id="rId14"/>
    <p:sldLayoutId id="2147483745" r:id="rId15"/>
    <p:sldLayoutId id="2147483766" r:id="rId16"/>
    <p:sldLayoutId id="2147483768" r:id="rId17"/>
    <p:sldLayoutId id="2147483767" r:id="rId18"/>
    <p:sldLayoutId id="2147483769" r:id="rId19"/>
    <p:sldLayoutId id="2147483730" r:id="rId20"/>
    <p:sldLayoutId id="2147483759" r:id="rId21"/>
    <p:sldLayoutId id="2147483760" r:id="rId22"/>
    <p:sldLayoutId id="2147483755" r:id="rId23"/>
  </p:sldLayoutIdLst>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lang="en-US" altLang="ja-JP" dirty="0"/>
              <a:t>GitHub</a:t>
            </a:r>
            <a:endParaRPr kumimoji="1" lang="ja-JP" altLang="en-US" dirty="0"/>
          </a:p>
        </p:txBody>
      </p:sp>
      <p:sp>
        <p:nvSpPr>
          <p:cNvPr id="6" name="サブタイトル 5"/>
          <p:cNvSpPr>
            <a:spLocks noGrp="1"/>
          </p:cNvSpPr>
          <p:nvPr>
            <p:ph type="subTitle" idx="1"/>
          </p:nvPr>
        </p:nvSpPr>
        <p:spPr/>
        <p:txBody>
          <a:bodyPr/>
          <a:lstStyle/>
          <a:p>
            <a:r>
              <a:rPr lang="en-US" altLang="ja-JP" dirty="0" err="1"/>
              <a:t>Présenté</a:t>
            </a:r>
            <a:r>
              <a:rPr lang="en-US" altLang="ja-JP" dirty="0"/>
              <a:t> par:</a:t>
            </a:r>
            <a:br>
              <a:rPr lang="en-US" altLang="ja-JP" dirty="0"/>
            </a:br>
            <a:r>
              <a:rPr lang="en-US" altLang="ja-JP" dirty="0" err="1"/>
              <a:t>Soukaina</a:t>
            </a:r>
            <a:r>
              <a:rPr lang="en-US" altLang="ja-JP" dirty="0"/>
              <a:t> NASSIB</a:t>
            </a:r>
          </a:p>
          <a:p>
            <a:r>
              <a:rPr lang="en-US" altLang="ja-JP" dirty="0"/>
              <a:t>Ayoub CHAKIR</a:t>
            </a:r>
            <a:endParaRPr lang="ja-JP" altLang="en-US" dirty="0"/>
          </a:p>
          <a:p>
            <a:endParaRPr kumimoji="1" lang="ja-JP" altLang="en-US" dirty="0"/>
          </a:p>
        </p:txBody>
      </p:sp>
      <p:pic>
        <p:nvPicPr>
          <p:cNvPr id="10" name="Image 9">
            <a:extLst>
              <a:ext uri="{FF2B5EF4-FFF2-40B4-BE49-F238E27FC236}">
                <a16:creationId xmlns:a16="http://schemas.microsoft.com/office/drawing/2014/main" id="{8A138E45-9C6B-4F9A-B70F-7A351B828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8152" y="5258263"/>
            <a:ext cx="2810107" cy="2215506"/>
          </a:xfrm>
          <a:prstGeom prst="rect">
            <a:avLst/>
          </a:prstGeom>
        </p:spPr>
      </p:pic>
    </p:spTree>
    <p:extLst>
      <p:ext uri="{BB962C8B-B14F-4D97-AF65-F5344CB8AC3E}">
        <p14:creationId xmlns:p14="http://schemas.microsoft.com/office/powerpoint/2010/main" val="397074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lang="fr-FR" altLang="ja-JP" dirty="0">
                <a:solidFill>
                  <a:schemeClr val="accent1"/>
                </a:solidFill>
              </a:rPr>
              <a:t>Plan</a:t>
            </a:r>
            <a:endParaRPr kumimoji="1" lang="ja-JP" altLang="en-US" dirty="0">
              <a:solidFill>
                <a:schemeClr val="accent1"/>
              </a:solidFill>
            </a:endParaRPr>
          </a:p>
        </p:txBody>
      </p:sp>
      <p:sp>
        <p:nvSpPr>
          <p:cNvPr id="10" name="テキスト プレースホルダー 9"/>
          <p:cNvSpPr>
            <a:spLocks noGrp="1"/>
          </p:cNvSpPr>
          <p:nvPr>
            <p:ph type="body" sz="quarter" idx="15"/>
          </p:nvPr>
        </p:nvSpPr>
        <p:spPr/>
        <p:txBody>
          <a:bodyPr/>
          <a:lstStyle/>
          <a:p>
            <a:r>
              <a:rPr kumimoji="1" lang="en-US" altLang="ja-JP" dirty="0"/>
              <a:t>Introduction</a:t>
            </a:r>
            <a:endParaRPr kumimoji="1" lang="ja-JP" altLang="en-US" dirty="0"/>
          </a:p>
        </p:txBody>
      </p:sp>
      <p:sp>
        <p:nvSpPr>
          <p:cNvPr id="12" name="テキスト プレースホルダー 11"/>
          <p:cNvSpPr>
            <a:spLocks noGrp="1"/>
          </p:cNvSpPr>
          <p:nvPr>
            <p:ph type="body" sz="quarter" idx="17"/>
          </p:nvPr>
        </p:nvSpPr>
        <p:spPr/>
        <p:txBody>
          <a:bodyPr/>
          <a:lstStyle/>
          <a:p>
            <a:r>
              <a:rPr kumimoji="1" lang="en-US" altLang="ja-JP" dirty="0"/>
              <a:t>Conclusion</a:t>
            </a:r>
            <a:endParaRPr kumimoji="1" lang="ja-JP" altLang="en-US" dirty="0"/>
          </a:p>
        </p:txBody>
      </p:sp>
      <p:sp>
        <p:nvSpPr>
          <p:cNvPr id="14" name="テキスト プレースホルダー 13"/>
          <p:cNvSpPr>
            <a:spLocks noGrp="1"/>
          </p:cNvSpPr>
          <p:nvPr>
            <p:ph type="body" sz="quarter" idx="19"/>
          </p:nvPr>
        </p:nvSpPr>
        <p:spPr/>
        <p:txBody>
          <a:bodyPr/>
          <a:lstStyle/>
          <a:p>
            <a:r>
              <a:rPr kumimoji="1" lang="en-US" altLang="ja-JP" dirty="0"/>
              <a:t>GitHub, c’est quoi?</a:t>
            </a:r>
            <a:endParaRPr kumimoji="1" lang="ja-JP" altLang="en-US" dirty="0"/>
          </a:p>
        </p:txBody>
      </p:sp>
      <p:sp>
        <p:nvSpPr>
          <p:cNvPr id="16" name="テキスト プレースホルダー 15"/>
          <p:cNvSpPr>
            <a:spLocks noGrp="1"/>
          </p:cNvSpPr>
          <p:nvPr>
            <p:ph type="body" sz="quarter" idx="21"/>
          </p:nvPr>
        </p:nvSpPr>
        <p:spPr/>
        <p:txBody>
          <a:bodyPr/>
          <a:lstStyle/>
          <a:p>
            <a:r>
              <a:rPr kumimoji="1" lang="fr-FR" altLang="ja-JP" dirty="0"/>
              <a:t>Pourquoi GitHub?</a:t>
            </a:r>
            <a:endParaRPr kumimoji="1" lang="ja-JP" altLang="en-US" dirty="0"/>
          </a:p>
        </p:txBody>
      </p:sp>
      <p:sp>
        <p:nvSpPr>
          <p:cNvPr id="18" name="テキスト プレースホルダー 17"/>
          <p:cNvSpPr>
            <a:spLocks noGrp="1"/>
          </p:cNvSpPr>
          <p:nvPr>
            <p:ph type="body" sz="quarter" idx="23"/>
          </p:nvPr>
        </p:nvSpPr>
        <p:spPr/>
        <p:txBody>
          <a:bodyPr/>
          <a:lstStyle/>
          <a:p>
            <a:r>
              <a:rPr kumimoji="1" lang="en-US" altLang="ja-JP" dirty="0"/>
              <a:t>Inconvénients</a:t>
            </a:r>
            <a:endParaRPr kumimoji="1" lang="ja-JP" altLang="en-US" dirty="0"/>
          </a:p>
        </p:txBody>
      </p:sp>
      <p:sp>
        <p:nvSpPr>
          <p:cNvPr id="20" name="テキスト プレースホルダー 19"/>
          <p:cNvSpPr>
            <a:spLocks noGrp="1"/>
          </p:cNvSpPr>
          <p:nvPr>
            <p:ph type="body" sz="quarter" idx="25"/>
          </p:nvPr>
        </p:nvSpPr>
        <p:spPr>
          <a:xfrm>
            <a:off x="9000327" y="6489556"/>
            <a:ext cx="8279783" cy="936104"/>
          </a:xfrm>
        </p:spPr>
        <p:txBody>
          <a:bodyPr/>
          <a:lstStyle/>
          <a:p>
            <a:r>
              <a:rPr kumimoji="1" lang="fr-FR" altLang="ja-JP" dirty="0"/>
              <a:t>TP</a:t>
            </a:r>
            <a:endParaRPr kumimoji="1" lang="ja-JP" altLang="en-US"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2</a:t>
            </a:fld>
            <a:endParaRPr lang="ja-JP" altLang="en-US"/>
          </a:p>
        </p:txBody>
      </p:sp>
    </p:spTree>
    <p:extLst>
      <p:ext uri="{BB962C8B-B14F-4D97-AF65-F5344CB8AC3E}">
        <p14:creationId xmlns:p14="http://schemas.microsoft.com/office/powerpoint/2010/main" val="1011726925"/>
      </p:ext>
    </p:extLst>
  </p:cSld>
  <p:clrMapOvr>
    <a:masterClrMapping/>
  </p:clrMapOvr>
  <p:transition spd="slow" advTm="6197">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タイトル 35"/>
          <p:cNvSpPr>
            <a:spLocks noGrp="1"/>
          </p:cNvSpPr>
          <p:nvPr>
            <p:ph type="title"/>
          </p:nvPr>
        </p:nvSpPr>
        <p:spPr/>
        <p:txBody>
          <a:bodyPr/>
          <a:lstStyle/>
          <a:p>
            <a:r>
              <a:rPr lang="en-US" altLang="ja-JP" dirty="0"/>
              <a:t>GitHub</a:t>
            </a:r>
            <a:endParaRPr kumimoji="1" lang="ja-JP" altLang="en-US" dirty="0">
              <a:latin typeface="Route 159 Bold" pitchFamily="50" charset="0"/>
            </a:endParaRPr>
          </a:p>
        </p:txBody>
      </p:sp>
      <p:sp>
        <p:nvSpPr>
          <p:cNvPr id="37" name="テキスト プレースホルダー 36"/>
          <p:cNvSpPr>
            <a:spLocks noGrp="1"/>
          </p:cNvSpPr>
          <p:nvPr>
            <p:ph type="body" sz="quarter" idx="14"/>
          </p:nvPr>
        </p:nvSpPr>
        <p:spPr>
          <a:xfrm>
            <a:off x="8351118" y="5359523"/>
            <a:ext cx="9577064" cy="3829081"/>
          </a:xfrm>
        </p:spPr>
        <p:txBody>
          <a:bodyPr>
            <a:normAutofit/>
          </a:bodyPr>
          <a:lstStyle/>
          <a:p>
            <a:r>
              <a:rPr lang="fr-FR" sz="2800" dirty="0"/>
              <a:t>Il a été créé en 2008 (Lancement) </a:t>
            </a:r>
            <a:r>
              <a:rPr lang="fr-FR" sz="2800"/>
              <a:t>par Tom Preston-Werner.</a:t>
            </a:r>
          </a:p>
          <a:p>
            <a:r>
              <a:rPr lang="fr-FR" sz="2800" dirty="0"/>
              <a:t>Le nom GitHub est composé du mot « git » faisant référence au système de contrôle de version open-source et le mot « hub » faisant référence au réseau social bâti autour du système Git. </a:t>
            </a:r>
          </a:p>
          <a:p>
            <a:r>
              <a:rPr lang="en-US" altLang="ja-JP" dirty="0"/>
              <a:t>. </a:t>
            </a:r>
            <a:endParaRPr kumimoji="1" lang="ja-JP" altLang="en-US"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3</a:t>
            </a:fld>
            <a:endParaRPr lang="ja-JP" altLang="en-US"/>
          </a:p>
        </p:txBody>
      </p:sp>
      <p:pic>
        <p:nvPicPr>
          <p:cNvPr id="8" name="Image 7">
            <a:extLst>
              <a:ext uri="{FF2B5EF4-FFF2-40B4-BE49-F238E27FC236}">
                <a16:creationId xmlns:a16="http://schemas.microsoft.com/office/drawing/2014/main" id="{CC462634-5596-4C17-9DA8-16846774CF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55" y="5530889"/>
            <a:ext cx="7620000" cy="1990725"/>
          </a:xfrm>
          <a:prstGeom prst="rect">
            <a:avLst/>
          </a:prstGeom>
        </p:spPr>
      </p:pic>
    </p:spTree>
    <p:extLst>
      <p:ext uri="{BB962C8B-B14F-4D97-AF65-F5344CB8AC3E}">
        <p14:creationId xmlns:p14="http://schemas.microsoft.com/office/powerpoint/2010/main" val="545824654"/>
      </p:ext>
    </p:extLst>
  </p:cSld>
  <p:clrMapOvr>
    <a:masterClrMapping/>
  </p:clrMapOvr>
  <p:transition spd="slow" advTm="4636">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プレースホルダー 13"/>
          <p:cNvSpPr>
            <a:spLocks noGrp="1"/>
          </p:cNvSpPr>
          <p:nvPr>
            <p:ph type="body" sz="quarter" idx="14"/>
          </p:nvPr>
        </p:nvSpPr>
        <p:spPr/>
        <p:txBody>
          <a:bodyPr>
            <a:normAutofit/>
          </a:bodyPr>
          <a:lstStyle/>
          <a:p>
            <a:r>
              <a:rPr lang="fr-FR" sz="3600" b="1" dirty="0"/>
              <a:t>GitHub</a:t>
            </a:r>
            <a:r>
              <a:rPr lang="fr-FR" sz="3600" dirty="0"/>
              <a:t> est un service web d’hébergement et de gestion de développement de logiciels, utilisant le logiciel de gestion de versions </a:t>
            </a:r>
            <a:r>
              <a:rPr lang="fr-FR" sz="3600" b="1" dirty="0"/>
              <a:t>Git</a:t>
            </a:r>
            <a:r>
              <a:rPr lang="fr-FR" sz="3600" dirty="0"/>
              <a:t>.</a:t>
            </a:r>
            <a:r>
              <a:rPr lang="en-US" altLang="ja-JP" sz="3600" dirty="0"/>
              <a:t>.</a:t>
            </a:r>
            <a:endParaRPr kumimoji="1" lang="ja-JP" altLang="en-US" sz="3600"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4</a:t>
            </a:fld>
            <a:endParaRPr lang="ja-JP" altLang="en-US"/>
          </a:p>
        </p:txBody>
      </p:sp>
      <p:sp>
        <p:nvSpPr>
          <p:cNvPr id="7" name="Titre 6">
            <a:extLst>
              <a:ext uri="{FF2B5EF4-FFF2-40B4-BE49-F238E27FC236}">
                <a16:creationId xmlns:a16="http://schemas.microsoft.com/office/drawing/2014/main" id="{A8B90A08-3D51-4A87-84C2-51A6147C86BE}"/>
              </a:ext>
            </a:extLst>
          </p:cNvPr>
          <p:cNvSpPr>
            <a:spLocks noGrp="1"/>
          </p:cNvSpPr>
          <p:nvPr>
            <p:ph type="title"/>
          </p:nvPr>
        </p:nvSpPr>
        <p:spPr/>
        <p:txBody>
          <a:bodyPr/>
          <a:lstStyle/>
          <a:p>
            <a:r>
              <a:rPr lang="fr-FR" dirty="0"/>
              <a:t>Définition</a:t>
            </a:r>
          </a:p>
        </p:txBody>
      </p:sp>
    </p:spTree>
    <p:extLst>
      <p:ext uri="{BB962C8B-B14F-4D97-AF65-F5344CB8AC3E}">
        <p14:creationId xmlns:p14="http://schemas.microsoft.com/office/powerpoint/2010/main" val="3402615375"/>
      </p:ext>
    </p:extLst>
  </p:cSld>
  <p:clrMapOvr>
    <a:masterClrMapping/>
  </p:clrMapOvr>
  <p:transition spd="slow" advTm="4073">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プレースホルダー 13"/>
          <p:cNvSpPr>
            <a:spLocks noGrp="1"/>
          </p:cNvSpPr>
          <p:nvPr>
            <p:ph type="body" sz="quarter" idx="14"/>
          </p:nvPr>
        </p:nvSpPr>
        <p:spPr>
          <a:xfrm>
            <a:off x="1078310" y="4279403"/>
            <a:ext cx="16200313" cy="4485455"/>
          </a:xfrm>
        </p:spPr>
        <p:txBody>
          <a:bodyPr>
            <a:normAutofit/>
          </a:bodyPr>
          <a:lstStyle/>
          <a:p>
            <a:r>
              <a:rPr lang="fr-FR" sz="3200" dirty="0"/>
              <a:t>GitHub permet de :</a:t>
            </a:r>
          </a:p>
          <a:p>
            <a:pPr marL="342900" indent="-342900">
              <a:buFont typeface="Arial" panose="020B0604020202020204" pitchFamily="34" charset="0"/>
              <a:buChar char="•"/>
            </a:pPr>
            <a:r>
              <a:rPr lang="fr-FR" sz="3200" dirty="0"/>
              <a:t> suivre l’évolution d’un code source, pour retenir les modifications effectuées sur chaque fichier et être ainsi capable de revenir en arrière en cas de problème ;</a:t>
            </a:r>
          </a:p>
          <a:p>
            <a:pPr marL="342900" indent="-342900">
              <a:buFont typeface="Arial" panose="020B0604020202020204" pitchFamily="34" charset="0"/>
              <a:buChar char="•"/>
            </a:pPr>
            <a:r>
              <a:rPr lang="fr-FR" sz="3200" dirty="0"/>
              <a:t> travailler à plusieurs, sans risquer de se marcher sur les pieds. Si deux personnes modifient un même fichier en même temps, leurs modifications doivent pouvoir être fusionnées sans perte d’information.</a:t>
            </a:r>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5</a:t>
            </a:fld>
            <a:endParaRPr lang="ja-JP" altLang="en-US"/>
          </a:p>
        </p:txBody>
      </p:sp>
      <p:sp>
        <p:nvSpPr>
          <p:cNvPr id="7" name="Titre 6">
            <a:extLst>
              <a:ext uri="{FF2B5EF4-FFF2-40B4-BE49-F238E27FC236}">
                <a16:creationId xmlns:a16="http://schemas.microsoft.com/office/drawing/2014/main" id="{A8B90A08-3D51-4A87-84C2-51A6147C86BE}"/>
              </a:ext>
            </a:extLst>
          </p:cNvPr>
          <p:cNvSpPr>
            <a:spLocks noGrp="1"/>
          </p:cNvSpPr>
          <p:nvPr>
            <p:ph type="title"/>
          </p:nvPr>
        </p:nvSpPr>
        <p:spPr/>
        <p:txBody>
          <a:bodyPr/>
          <a:lstStyle/>
          <a:p>
            <a:r>
              <a:rPr lang="fr-FR" dirty="0"/>
              <a:t>Fonctionnalités</a:t>
            </a:r>
          </a:p>
        </p:txBody>
      </p:sp>
    </p:spTree>
    <p:extLst>
      <p:ext uri="{BB962C8B-B14F-4D97-AF65-F5344CB8AC3E}">
        <p14:creationId xmlns:p14="http://schemas.microsoft.com/office/powerpoint/2010/main" val="3325641804"/>
      </p:ext>
    </p:extLst>
  </p:cSld>
  <p:clrMapOvr>
    <a:masterClrMapping/>
  </p:clrMapOvr>
  <p:transition spd="slow" advTm="4073">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プレースホルダー 13"/>
          <p:cNvSpPr>
            <a:spLocks noGrp="1"/>
          </p:cNvSpPr>
          <p:nvPr>
            <p:ph type="body" sz="quarter" idx="14"/>
          </p:nvPr>
        </p:nvSpPr>
        <p:spPr>
          <a:xfrm>
            <a:off x="950857" y="4569335"/>
            <a:ext cx="16200313" cy="4485455"/>
          </a:xfrm>
        </p:spPr>
        <p:txBody>
          <a:bodyPr>
            <a:normAutofit/>
          </a:bodyPr>
          <a:lstStyle/>
          <a:p>
            <a:pPr marL="342900" indent="-342900">
              <a:buFont typeface="Arial" panose="020B0604020202020204" pitchFamily="34" charset="0"/>
              <a:buChar char="•"/>
            </a:pPr>
            <a:r>
              <a:rPr lang="fr-FR" sz="3200" dirty="0"/>
              <a:t>GitHub est centré vers l'aspect social du développement. </a:t>
            </a:r>
          </a:p>
          <a:p>
            <a:pPr marL="342900" indent="-342900">
              <a:buFont typeface="Arial" panose="020B0604020202020204" pitchFamily="34" charset="0"/>
              <a:buChar char="•"/>
            </a:pPr>
            <a:r>
              <a:rPr lang="fr-FR" sz="3200" dirty="0"/>
              <a:t>C’est le plus grand espace de stockage de travaux collaboratifs au monde.</a:t>
            </a:r>
          </a:p>
          <a:p>
            <a:pPr marL="342900" indent="-342900">
              <a:buFont typeface="Arial" panose="020B0604020202020204" pitchFamily="34" charset="0"/>
              <a:buChar char="•"/>
            </a:pPr>
            <a:r>
              <a:rPr lang="fr-FR" sz="3200" dirty="0"/>
              <a:t>Vous pouvez non seulement y déposer du code, mais aussi des textes et tout type de fichier vous permettant de présenter vos projets. </a:t>
            </a:r>
          </a:p>
          <a:p>
            <a:pPr marL="342900" indent="-342900">
              <a:buFont typeface="Arial" panose="020B0604020202020204" pitchFamily="34" charset="0"/>
              <a:buChar char="•"/>
            </a:pPr>
            <a:r>
              <a:rPr lang="fr-FR" sz="3200" dirty="0"/>
              <a:t>GitHub offre aussi la possibilité de créer un wiki et une page web pour chaque dépôt, ainsi qu’un logiciel de suivi de problèmes.</a:t>
            </a:r>
          </a:p>
          <a:p>
            <a:endParaRPr lang="fr-FR" sz="3200"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6</a:t>
            </a:fld>
            <a:endParaRPr lang="ja-JP" altLang="en-US"/>
          </a:p>
        </p:txBody>
      </p:sp>
      <p:sp>
        <p:nvSpPr>
          <p:cNvPr id="7" name="Titre 6">
            <a:extLst>
              <a:ext uri="{FF2B5EF4-FFF2-40B4-BE49-F238E27FC236}">
                <a16:creationId xmlns:a16="http://schemas.microsoft.com/office/drawing/2014/main" id="{A8B90A08-3D51-4A87-84C2-51A6147C86BE}"/>
              </a:ext>
            </a:extLst>
          </p:cNvPr>
          <p:cNvSpPr>
            <a:spLocks noGrp="1"/>
          </p:cNvSpPr>
          <p:nvPr>
            <p:ph type="title"/>
          </p:nvPr>
        </p:nvSpPr>
        <p:spPr/>
        <p:txBody>
          <a:bodyPr/>
          <a:lstStyle/>
          <a:p>
            <a:r>
              <a:rPr lang="fr-FR" dirty="0"/>
              <a:t>Pourquoi GitHub?</a:t>
            </a:r>
          </a:p>
        </p:txBody>
      </p:sp>
    </p:spTree>
    <p:extLst>
      <p:ext uri="{BB962C8B-B14F-4D97-AF65-F5344CB8AC3E}">
        <p14:creationId xmlns:p14="http://schemas.microsoft.com/office/powerpoint/2010/main" val="2309336424"/>
      </p:ext>
    </p:extLst>
  </p:cSld>
  <p:clrMapOvr>
    <a:masterClrMapping/>
  </p:clrMapOvr>
  <p:transition spd="slow" advTm="4073">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プレースホルダー 13"/>
          <p:cNvSpPr>
            <a:spLocks noGrp="1"/>
          </p:cNvSpPr>
          <p:nvPr>
            <p:ph type="body" sz="quarter" idx="14"/>
          </p:nvPr>
        </p:nvSpPr>
        <p:spPr>
          <a:xfrm>
            <a:off x="950857" y="3543422"/>
            <a:ext cx="16200313" cy="6437054"/>
          </a:xfrm>
        </p:spPr>
        <p:txBody>
          <a:bodyPr>
            <a:normAutofit/>
          </a:bodyPr>
          <a:lstStyle/>
          <a:p>
            <a:r>
              <a:rPr lang="fr-FR" sz="2800" dirty="0"/>
              <a:t>Il y a aussi quelques inconvénients à utiliser </a:t>
            </a:r>
            <a:r>
              <a:rPr lang="fr-FR" sz="2800" b="1" i="1" dirty="0" err="1"/>
              <a:t>Github</a:t>
            </a:r>
            <a:r>
              <a:rPr lang="fr-FR" sz="2800" dirty="0"/>
              <a:t>. Par exemple:</a:t>
            </a:r>
          </a:p>
          <a:p>
            <a:pPr marL="457200" indent="-457200">
              <a:buFont typeface="+mj-lt"/>
              <a:buAutoNum type="arabicPeriod"/>
            </a:pPr>
            <a:r>
              <a:rPr lang="fr-FR" sz="2800" dirty="0"/>
              <a:t>Pour que l'accès à votre espace soit restreint uniquement à votre équipe (Et donc masqué au public), vous devrez </a:t>
            </a:r>
            <a:r>
              <a:rPr lang="fr-FR" sz="2800" b="1" dirty="0"/>
              <a:t>obligatoirement payer</a:t>
            </a:r>
            <a:r>
              <a:rPr lang="fr-FR" sz="2800" dirty="0"/>
              <a:t>.</a:t>
            </a:r>
          </a:p>
          <a:p>
            <a:pPr marL="457200" indent="-457200">
              <a:buFont typeface="+mj-lt"/>
              <a:buAutoNum type="arabicPeriod"/>
            </a:pPr>
            <a:r>
              <a:rPr lang="fr-FR" sz="2800" dirty="0"/>
              <a:t>Tous les jours vous devrez télécharger les mises à jour de votre projet sur votre ordinateur depuis </a:t>
            </a:r>
            <a:r>
              <a:rPr lang="fr-FR" sz="2800" dirty="0" err="1"/>
              <a:t>Github</a:t>
            </a:r>
            <a:r>
              <a:rPr lang="fr-FR" sz="2800" dirty="0"/>
              <a:t>. En effet, pendant que vous êtes absent et qu'un de vos collègue modifie le projet, le projet ne se met pas à jour tout seul chez vous.</a:t>
            </a:r>
          </a:p>
          <a:p>
            <a:pPr marL="457200" indent="-457200">
              <a:buFont typeface="+mj-lt"/>
              <a:buAutoNum type="arabicPeriod"/>
            </a:pPr>
            <a:r>
              <a:rPr lang="fr-FR" sz="2800" dirty="0"/>
              <a:t>Enfin même si elle est rare, la modification simultanée d'un même fichier reste un problème auquel aucune solution n'a vraiment été trouvée. La meilleur solution reste de mettre en place des moyens de communication développés entre les membres de l'équipe afin de se tenir au courant des tâches de chacun.</a:t>
            </a:r>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7</a:t>
            </a:fld>
            <a:endParaRPr lang="ja-JP" altLang="en-US"/>
          </a:p>
        </p:txBody>
      </p:sp>
      <p:sp>
        <p:nvSpPr>
          <p:cNvPr id="7" name="Titre 6">
            <a:extLst>
              <a:ext uri="{FF2B5EF4-FFF2-40B4-BE49-F238E27FC236}">
                <a16:creationId xmlns:a16="http://schemas.microsoft.com/office/drawing/2014/main" id="{A8B90A08-3D51-4A87-84C2-51A6147C86BE}"/>
              </a:ext>
            </a:extLst>
          </p:cNvPr>
          <p:cNvSpPr>
            <a:spLocks noGrp="1"/>
          </p:cNvSpPr>
          <p:nvPr>
            <p:ph type="title"/>
          </p:nvPr>
        </p:nvSpPr>
        <p:spPr/>
        <p:txBody>
          <a:bodyPr/>
          <a:lstStyle/>
          <a:p>
            <a:r>
              <a:rPr lang="fr-FR" dirty="0"/>
              <a:t>Inconvénients</a:t>
            </a:r>
          </a:p>
        </p:txBody>
      </p:sp>
    </p:spTree>
    <p:extLst>
      <p:ext uri="{BB962C8B-B14F-4D97-AF65-F5344CB8AC3E}">
        <p14:creationId xmlns:p14="http://schemas.microsoft.com/office/powerpoint/2010/main" val="2328104031"/>
      </p:ext>
    </p:extLst>
  </p:cSld>
  <p:clrMapOvr>
    <a:masterClrMapping/>
  </p:clrMapOvr>
  <p:transition spd="slow" advTm="4073">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図プレースホルダー 4"/>
          <p:cNvSpPr>
            <a:spLocks noGrp="1"/>
          </p:cNvSpPr>
          <p:nvPr>
            <p:ph type="pic" sz="quarter" idx="10"/>
          </p:nvPr>
        </p:nvSpPr>
        <p:spPr/>
      </p:sp>
      <p:sp>
        <p:nvSpPr>
          <p:cNvPr id="38" name="テキスト プレースホルダー 37"/>
          <p:cNvSpPr>
            <a:spLocks noGrp="1"/>
          </p:cNvSpPr>
          <p:nvPr>
            <p:ph type="body" sz="quarter" idx="11"/>
          </p:nvPr>
        </p:nvSpPr>
        <p:spPr/>
        <p:txBody>
          <a:bodyPr>
            <a:normAutofit/>
          </a:bodyPr>
          <a:lstStyle/>
          <a:p>
            <a:r>
              <a:rPr lang="en-US" altLang="ja-JP" dirty="0"/>
              <a:t> </a:t>
            </a:r>
            <a:endParaRPr lang="ja-JP" altLang="en-US" dirty="0"/>
          </a:p>
        </p:txBody>
      </p:sp>
      <p:sp>
        <p:nvSpPr>
          <p:cNvPr id="10" name="テキスト プレースホルダー 9"/>
          <p:cNvSpPr>
            <a:spLocks noGrp="1"/>
          </p:cNvSpPr>
          <p:nvPr>
            <p:ph type="body" sz="quarter" idx="12"/>
          </p:nvPr>
        </p:nvSpPr>
        <p:spPr/>
        <p:txBody>
          <a:bodyPr/>
          <a:lstStyle/>
          <a:p>
            <a:endParaRPr kumimoji="1" lang="ja-JP" altLang="en-US" dirty="0"/>
          </a:p>
        </p:txBody>
      </p:sp>
      <p:sp>
        <p:nvSpPr>
          <p:cNvPr id="11" name="テキスト プレースホルダー 10"/>
          <p:cNvSpPr>
            <a:spLocks noGrp="1"/>
          </p:cNvSpPr>
          <p:nvPr>
            <p:ph type="body" sz="quarter" idx="13"/>
          </p:nvPr>
        </p:nvSpPr>
        <p:spPr/>
        <p:txBody>
          <a:bodyPr>
            <a:normAutofit/>
          </a:bodyPr>
          <a:lstStyle/>
          <a:p>
            <a:endParaRPr lang="ja-JP" altLang="en-US" dirty="0"/>
          </a:p>
        </p:txBody>
      </p:sp>
      <p:sp>
        <p:nvSpPr>
          <p:cNvPr id="2" name="テキスト プレースホルダー 1"/>
          <p:cNvSpPr>
            <a:spLocks noGrp="1"/>
          </p:cNvSpPr>
          <p:nvPr>
            <p:ph type="body" sz="quarter" idx="14"/>
          </p:nvPr>
        </p:nvSpPr>
        <p:spPr/>
        <p:txBody>
          <a:bodyPr/>
          <a:lstStyle/>
          <a:p>
            <a:endParaRPr kumimoji="1" lang="ja-JP" altLang="en-US"/>
          </a:p>
        </p:txBody>
      </p:sp>
      <p:sp>
        <p:nvSpPr>
          <p:cNvPr id="4" name="テキスト プレースホルダー 3"/>
          <p:cNvSpPr>
            <a:spLocks noGrp="1"/>
          </p:cNvSpPr>
          <p:nvPr>
            <p:ph type="body" sz="quarter" idx="17"/>
          </p:nvPr>
        </p:nvSpPr>
        <p:spPr>
          <a:xfrm>
            <a:off x="649736" y="5376152"/>
            <a:ext cx="6336704" cy="1858540"/>
          </a:xfrm>
        </p:spPr>
        <p:txBody>
          <a:bodyPr>
            <a:normAutofit/>
          </a:bodyPr>
          <a:lstStyle/>
          <a:p>
            <a:r>
              <a:rPr kumimoji="1" lang="en-US" altLang="ja-JP" sz="6600" dirty="0"/>
              <a:t>TP</a:t>
            </a:r>
            <a:endParaRPr kumimoji="1" lang="ja-JP" altLang="en-US" sz="5400" dirty="0"/>
          </a:p>
        </p:txBody>
      </p:sp>
      <p:sp>
        <p:nvSpPr>
          <p:cNvPr id="6" name="テキスト プレースホルダー 5"/>
          <p:cNvSpPr>
            <a:spLocks noGrp="1"/>
          </p:cNvSpPr>
          <p:nvPr>
            <p:ph type="body" sz="quarter" idx="18"/>
          </p:nvPr>
        </p:nvSpPr>
        <p:spPr/>
        <p:txBody>
          <a:bodyPr/>
          <a:lstStyle/>
          <a:p>
            <a:endParaRPr kumimoji="1" lang="ja-JP" altLang="en-US"/>
          </a:p>
        </p:txBody>
      </p:sp>
      <p:sp>
        <p:nvSpPr>
          <p:cNvPr id="7" name="テキスト プレースホルダー 6"/>
          <p:cNvSpPr>
            <a:spLocks noGrp="1"/>
          </p:cNvSpPr>
          <p:nvPr>
            <p:ph type="body" sz="quarter" idx="19"/>
          </p:nvPr>
        </p:nvSpPr>
        <p:spPr/>
        <p:txBody>
          <a:bodyPr>
            <a:normAutofit fontScale="92500" lnSpcReduction="10000"/>
          </a:bodyPr>
          <a:lstStyle/>
          <a:p>
            <a:endParaRPr kumimoji="1" lang="ja-JP" altLang="en-US"/>
          </a:p>
        </p:txBody>
      </p:sp>
    </p:spTree>
    <p:extLst>
      <p:ext uri="{BB962C8B-B14F-4D97-AF65-F5344CB8AC3E}">
        <p14:creationId xmlns:p14="http://schemas.microsoft.com/office/powerpoint/2010/main" val="1934917229"/>
      </p:ext>
    </p:extLst>
  </p:cSld>
  <p:clrMapOvr>
    <a:masterClrMapping/>
  </p:clrMapOvr>
  <mc:AlternateContent xmlns:mc="http://schemas.openxmlformats.org/markup-compatibility/2006" xmlns:p14="http://schemas.microsoft.com/office/powerpoint/2010/main">
    <mc:Choice Requires="p14">
      <p:transition spd="slow" p14:dur="1200" advTm="4778">
        <p14:flip dir="r"/>
      </p:transition>
    </mc:Choice>
    <mc:Fallback xmlns="">
      <p:transition spd="slow" advTm="4778">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ctrTitle"/>
          </p:nvPr>
        </p:nvSpPr>
        <p:spPr/>
        <p:txBody>
          <a:bodyPr/>
          <a:lstStyle/>
          <a:p>
            <a:r>
              <a:rPr kumimoji="1" lang="en-US" altLang="ja-JP" dirty="0"/>
              <a:t>Merci pour votre attention!</a:t>
            </a:r>
            <a:endParaRPr kumimoji="1" lang="ja-JP" altLang="en-US" dirty="0"/>
          </a:p>
        </p:txBody>
      </p:sp>
      <p:sp>
        <p:nvSpPr>
          <p:cNvPr id="18" name="テキスト プレースホルダー 17"/>
          <p:cNvSpPr>
            <a:spLocks noGrp="1"/>
          </p:cNvSpPr>
          <p:nvPr>
            <p:ph type="body" sz="quarter" idx="10"/>
          </p:nvPr>
        </p:nvSpPr>
        <p:spPr/>
        <p:txBody>
          <a:bodyPr/>
          <a:lstStyle/>
          <a:p>
            <a:r>
              <a:rPr kumimoji="1" lang="en-US" altLang="ja-JP" dirty="0"/>
              <a:t>Des questions?</a:t>
            </a:r>
            <a:endParaRPr kumimoji="1" lang="ja-JP" altLang="en-US" dirty="0"/>
          </a:p>
        </p:txBody>
      </p:sp>
    </p:spTree>
    <p:extLst>
      <p:ext uri="{BB962C8B-B14F-4D97-AF65-F5344CB8AC3E}">
        <p14:creationId xmlns:p14="http://schemas.microsoft.com/office/powerpoint/2010/main" val="3746168901"/>
      </p:ext>
    </p:extLst>
  </p:cSld>
  <p:clrMapOvr>
    <a:masterClrMapping/>
  </p:clrMapOvr>
  <mc:AlternateContent xmlns:mc="http://schemas.openxmlformats.org/markup-compatibility/2006" xmlns:p14="http://schemas.microsoft.com/office/powerpoint/2010/main">
    <mc:Choice Requires="p14">
      <p:transition spd="slow" p14:dur="1200" advTm="9607">
        <p14:flip dir="r"/>
      </p:transition>
    </mc:Choice>
    <mc:Fallback xmlns="">
      <p:transition spd="slow" advTm="9607">
        <p:fade/>
      </p:transition>
    </mc:Fallback>
  </mc:AlternateContent>
</p:sld>
</file>

<file path=ppt/theme/theme1.xml><?xml version="1.0" encoding="utf-8"?>
<a:theme xmlns:a="http://schemas.openxmlformats.org/drawingml/2006/main" name="Vega - Header">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00FF"/>
      </a:hlink>
      <a:folHlink>
        <a:srgbClr val="800080"/>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prstDash val="sysDot"/>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solidFill>
              <a:schemeClr val="accent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prstDash val="sysDot"/>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15712</TotalTime>
  <Words>237</Words>
  <Application>Microsoft Office PowerPoint</Application>
  <PresentationFormat>Personnalisé</PresentationFormat>
  <Paragraphs>40</Paragraphs>
  <Slides>9</Slides>
  <Notes>0</Notes>
  <HiddenSlides>0</HiddenSlides>
  <MMClips>0</MMClips>
  <ScaleCrop>false</ScaleCrop>
  <HeadingPairs>
    <vt:vector size="6" baseType="variant">
      <vt:variant>
        <vt:lpstr>Polices utilisées</vt:lpstr>
      </vt:variant>
      <vt:variant>
        <vt:i4>13</vt:i4>
      </vt:variant>
      <vt:variant>
        <vt:lpstr>Thème</vt:lpstr>
      </vt:variant>
      <vt:variant>
        <vt:i4>3</vt:i4>
      </vt:variant>
      <vt:variant>
        <vt:lpstr>Titres des diapositives</vt:lpstr>
      </vt:variant>
      <vt:variant>
        <vt:i4>9</vt:i4>
      </vt:variant>
    </vt:vector>
  </HeadingPairs>
  <TitlesOfParts>
    <vt:vector size="25" baseType="lpstr">
      <vt:lpstr>ＭＳ Ｐゴシック</vt:lpstr>
      <vt:lpstr>Arial</vt:lpstr>
      <vt:lpstr>Calibri</vt:lpstr>
      <vt:lpstr>Open Sans</vt:lpstr>
      <vt:lpstr>Open Sans Light</vt:lpstr>
      <vt:lpstr>Open Sans Semibold</vt:lpstr>
      <vt:lpstr>Route 159 Bold</vt:lpstr>
      <vt:lpstr>Route 159 Light</vt:lpstr>
      <vt:lpstr>Route 159 SemiBold</vt:lpstr>
      <vt:lpstr>Route 159 UltraLight</vt:lpstr>
      <vt:lpstr>Spica Neue</vt:lpstr>
      <vt:lpstr>Spica Neue Light</vt:lpstr>
      <vt:lpstr>Wingdings</vt:lpstr>
      <vt:lpstr>Vega - Header</vt:lpstr>
      <vt:lpstr>Vega - Footer Only</vt:lpstr>
      <vt:lpstr>Vega - Free</vt:lpstr>
      <vt:lpstr>GitHub</vt:lpstr>
      <vt:lpstr>Plan</vt:lpstr>
      <vt:lpstr>GitHub</vt:lpstr>
      <vt:lpstr>Définition</vt:lpstr>
      <vt:lpstr>Fonctionnalités</vt:lpstr>
      <vt:lpstr>Pourquoi GitHub?</vt:lpstr>
      <vt:lpstr>Inconvénients</vt:lpstr>
      <vt:lpstr>Présentation PowerPoint</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dc:title>
  <dc:creator>Jun</dc:creator>
  <cp:lastModifiedBy>ADAM</cp:lastModifiedBy>
  <cp:revision>357</cp:revision>
  <dcterms:created xsi:type="dcterms:W3CDTF">2015-09-05T11:42:45Z</dcterms:created>
  <dcterms:modified xsi:type="dcterms:W3CDTF">2017-10-21T16:39:20Z</dcterms:modified>
</cp:coreProperties>
</file>