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EF78B9-9275-467A-A3E3-29D9788CD9A8}">
          <p14:sldIdLst>
            <p14:sldId id="256"/>
            <p14:sldId id="257"/>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87E88B-205C-4F5A-A90E-456F8C7FC9F4}" type="datetimeFigureOut">
              <a:rPr lang="vi-VN" smtClean="0"/>
              <a:t>04/19/2023</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78ECF4-1AD5-497D-84DC-F12944DFEB4E}" type="slidenum">
              <a:rPr lang="vi-VN" smtClean="0"/>
              <a:t>‹#›</a:t>
            </a:fld>
            <a:endParaRPr lang="vi-VN"/>
          </a:p>
        </p:txBody>
      </p:sp>
    </p:spTree>
    <p:extLst>
      <p:ext uri="{BB962C8B-B14F-4D97-AF65-F5344CB8AC3E}">
        <p14:creationId xmlns:p14="http://schemas.microsoft.com/office/powerpoint/2010/main" val="86655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5978ECF4-1AD5-497D-84DC-F12944DFEB4E}" type="slidenum">
              <a:rPr lang="vi-VN" smtClean="0"/>
              <a:t>1</a:t>
            </a:fld>
            <a:endParaRPr lang="vi-VN"/>
          </a:p>
        </p:txBody>
      </p:sp>
    </p:spTree>
    <p:extLst>
      <p:ext uri="{BB962C8B-B14F-4D97-AF65-F5344CB8AC3E}">
        <p14:creationId xmlns:p14="http://schemas.microsoft.com/office/powerpoint/2010/main" val="197798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3196483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94665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298583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23166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339354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C8385175-B125-4C5B-B07C-2B380374C55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123318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C8385175-B125-4C5B-B07C-2B380374C554}" type="datetimeFigureOut">
              <a:rPr lang="vi-VN" smtClean="0"/>
              <a:t>04/19/2023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15074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C8385175-B125-4C5B-B07C-2B380374C554}" type="datetimeFigureOut">
              <a:rPr lang="vi-VN" smtClean="0"/>
              <a:t>04/19/2023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38115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85175-B125-4C5B-B07C-2B380374C554}" type="datetimeFigureOut">
              <a:rPr lang="vi-VN" smtClean="0"/>
              <a:t>04/19/2023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279575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85175-B125-4C5B-B07C-2B380374C55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422419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85175-B125-4C5B-B07C-2B380374C55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197403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85175-B125-4C5B-B07C-2B380374C554}" type="datetimeFigureOut">
              <a:rPr lang="vi-VN" smtClean="0"/>
              <a:t>04/19/2023</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A7D7E-8007-43AC-BB7B-6F318F34CB29}" type="slidenum">
              <a:rPr lang="vi-VN" smtClean="0"/>
              <a:t>‹#›</a:t>
            </a:fld>
            <a:endParaRPr lang="vi-VN"/>
          </a:p>
        </p:txBody>
      </p:sp>
    </p:spTree>
    <p:extLst>
      <p:ext uri="{BB962C8B-B14F-4D97-AF65-F5344CB8AC3E}">
        <p14:creationId xmlns:p14="http://schemas.microsoft.com/office/powerpoint/2010/main" val="121482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ln>
            <a:solidFill>
              <a:schemeClr val="accent1"/>
            </a:solidFill>
          </a:ln>
        </p:spPr>
        <p:txBody>
          <a:bodyPr>
            <a:noAutofit/>
          </a:bodyPr>
          <a:lstStyle/>
          <a:p>
            <a:r>
              <a:rPr lang="vi-VN" sz="4800">
                <a:solidFill>
                  <a:schemeClr val="tx1"/>
                </a:solidFill>
              </a:rPr>
              <a:t>Associative Mapping</a:t>
            </a:r>
          </a:p>
        </p:txBody>
      </p:sp>
      <p:sp>
        <p:nvSpPr>
          <p:cNvPr id="4" name="Title 3"/>
          <p:cNvSpPr>
            <a:spLocks noGrp="1"/>
          </p:cNvSpPr>
          <p:nvPr>
            <p:ph type="ctrTitle"/>
          </p:nvPr>
        </p:nvSpPr>
        <p:spPr/>
        <p:txBody>
          <a:bodyPr/>
          <a:lstStyle/>
          <a:p>
            <a:r>
              <a:rPr lang="en-US" smtClean="0"/>
              <a:t>CÂU 1</a:t>
            </a:r>
            <a:endParaRPr lang="vi-VN"/>
          </a:p>
        </p:txBody>
      </p:sp>
    </p:spTree>
    <p:extLst>
      <p:ext uri="{BB962C8B-B14F-4D97-AF65-F5344CB8AC3E}">
        <p14:creationId xmlns:p14="http://schemas.microsoft.com/office/powerpoint/2010/main" val="282390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lstStyle/>
          <a:p>
            <a:r>
              <a:rPr lang="vi-VN"/>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p>
        </p:txBody>
      </p:sp>
    </p:spTree>
    <p:extLst>
      <p:ext uri="{BB962C8B-B14F-4D97-AF65-F5344CB8AC3E}">
        <p14:creationId xmlns:p14="http://schemas.microsoft.com/office/powerpoint/2010/main" val="3937814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408" y="764704"/>
            <a:ext cx="8229600" cy="1143000"/>
          </a:xfrm>
        </p:spPr>
        <p:txBody>
          <a:bodyPr/>
          <a:lstStyle/>
          <a:p>
            <a:r>
              <a:rPr lang="en-US" smtClean="0"/>
              <a:t>Ví Dụ</a:t>
            </a:r>
            <a:endParaRPr lang="vi-VN"/>
          </a:p>
        </p:txBody>
      </p:sp>
      <p:sp>
        <p:nvSpPr>
          <p:cNvPr id="3" name="Content Placeholder 2"/>
          <p:cNvSpPr>
            <a:spLocks noGrp="1"/>
          </p:cNvSpPr>
          <p:nvPr>
            <p:ph idx="1"/>
          </p:nvPr>
        </p:nvSpPr>
        <p:spPr>
          <a:xfrm>
            <a:off x="4590728" y="20926944"/>
            <a:ext cx="8229600" cy="4525963"/>
          </a:xfrm>
        </p:spPr>
        <p:txBody>
          <a:bodyPr>
            <a:normAutofit/>
          </a:bodyPr>
          <a:lstStyle/>
          <a:p>
            <a:r>
              <a:rPr lang="vi-VN"/>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p>
        </p:txBody>
      </p:sp>
      <p:sp>
        <p:nvSpPr>
          <p:cNvPr id="6" name="Title 1"/>
          <p:cNvSpPr txBox="1">
            <a:spLocks/>
          </p:cNvSpPr>
          <p:nvPr/>
        </p:nvSpPr>
        <p:spPr>
          <a:xfrm>
            <a:off x="619944" y="-830830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7" name="Content Placeholder 2"/>
          <p:cNvSpPr txBox="1">
            <a:spLocks/>
          </p:cNvSpPr>
          <p:nvPr/>
        </p:nvSpPr>
        <p:spPr>
          <a:xfrm>
            <a:off x="475928" y="198884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Tree>
    <p:extLst>
      <p:ext uri="{BB962C8B-B14F-4D97-AF65-F5344CB8AC3E}">
        <p14:creationId xmlns:p14="http://schemas.microsoft.com/office/powerpoint/2010/main" val="3291022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6528" y="0"/>
            <a:ext cx="8229600" cy="1143000"/>
          </a:xfrm>
        </p:spPr>
        <p:txBody>
          <a:bodyPr/>
          <a:lstStyle/>
          <a:p>
            <a:r>
              <a:rPr lang="en-US" smtClean="0"/>
              <a:t>Ví Dụ</a:t>
            </a:r>
            <a:endParaRPr lang="vi-VN"/>
          </a:p>
        </p:txBody>
      </p:sp>
      <p:sp>
        <p:nvSpPr>
          <p:cNvPr id="3" name="Content Placeholder 2"/>
          <p:cNvSpPr>
            <a:spLocks noGrp="1"/>
          </p:cNvSpPr>
          <p:nvPr>
            <p:ph idx="1"/>
          </p:nvPr>
        </p:nvSpPr>
        <p:spPr>
          <a:xfrm>
            <a:off x="0" y="11853936"/>
            <a:ext cx="8229600" cy="4525963"/>
          </a:xfrm>
        </p:spPr>
        <p:txBody>
          <a:bodyPr>
            <a:normAutofit/>
          </a:bodyPr>
          <a:lstStyle/>
          <a:p>
            <a:r>
              <a:rPr lang="vi-VN"/>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p>
        </p:txBody>
      </p:sp>
      <p:sp>
        <p:nvSpPr>
          <p:cNvPr id="6" name="Title 1"/>
          <p:cNvSpPr txBox="1">
            <a:spLocks/>
          </p:cNvSpPr>
          <p:nvPr/>
        </p:nvSpPr>
        <p:spPr>
          <a:xfrm>
            <a:off x="597064" y="-1248476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7" name="Content Placeholder 2"/>
          <p:cNvSpPr txBox="1">
            <a:spLocks/>
          </p:cNvSpPr>
          <p:nvPr/>
        </p:nvSpPr>
        <p:spPr>
          <a:xfrm>
            <a:off x="-15014176" y="249951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8" name="Title 3"/>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9" name="Subtitle 2"/>
          <p:cNvSpPr txBox="1">
            <a:spLocks/>
          </p:cNvSpPr>
          <p:nvPr/>
        </p:nvSpPr>
        <p:spPr>
          <a:xfrm>
            <a:off x="1371600" y="3886200"/>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Tree>
    <p:extLst>
      <p:ext uri="{BB962C8B-B14F-4D97-AF65-F5344CB8AC3E}">
        <p14:creationId xmlns:p14="http://schemas.microsoft.com/office/powerpoint/2010/main" val="3612188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9824" y="0"/>
            <a:ext cx="8229600" cy="1143000"/>
          </a:xfrm>
        </p:spPr>
        <p:txBody>
          <a:bodyPr/>
          <a:lstStyle/>
          <a:p>
            <a:r>
              <a:rPr lang="en-US" smtClean="0"/>
              <a:t>Ví Dụ</a:t>
            </a:r>
            <a:endParaRPr lang="vi-VN"/>
          </a:p>
        </p:txBody>
      </p:sp>
      <p:sp>
        <p:nvSpPr>
          <p:cNvPr id="3" name="Content Placeholder 2"/>
          <p:cNvSpPr>
            <a:spLocks noGrp="1"/>
          </p:cNvSpPr>
          <p:nvPr>
            <p:ph idx="1"/>
          </p:nvPr>
        </p:nvSpPr>
        <p:spPr>
          <a:xfrm>
            <a:off x="601171" y="1124744"/>
            <a:ext cx="8229600" cy="4525963"/>
          </a:xfrm>
        </p:spPr>
        <p:txBody>
          <a:bodyPr>
            <a:normAutofit/>
          </a:bodyPr>
          <a:lstStyle/>
          <a:p>
            <a:r>
              <a:rPr lang="vi-VN"/>
              <a:t>Cơ chế Direct mapping là một trong những phương pháp ánh xạ từ bộ nhớ cache đến bộ nhớ chính. Trong cơ chế này, mỗi khối dữ liệu trong bộ nhớ chính được ánh xạ vào một vị trí cố định trong bộ nhớ cache.</a:t>
            </a:r>
            <a:endParaRPr lang="vi-VN"/>
          </a:p>
        </p:txBody>
      </p:sp>
      <p:sp>
        <p:nvSpPr>
          <p:cNvPr id="6" name="Title 1"/>
          <p:cNvSpPr txBox="1">
            <a:spLocks/>
          </p:cNvSpPr>
          <p:nvPr/>
        </p:nvSpPr>
        <p:spPr>
          <a:xfrm>
            <a:off x="449506" y="-57880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7" name="Content Placeholder 2"/>
          <p:cNvSpPr txBox="1">
            <a:spLocks/>
          </p:cNvSpPr>
          <p:nvPr/>
        </p:nvSpPr>
        <p:spPr>
          <a:xfrm>
            <a:off x="-22358992" y="257246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8" name="Title 3"/>
          <p:cNvSpPr txBox="1">
            <a:spLocks/>
          </p:cNvSpPr>
          <p:nvPr/>
        </p:nvSpPr>
        <p:spPr>
          <a:xfrm>
            <a:off x="21133840" y="410042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9" name="Subtitle 2"/>
          <p:cNvSpPr txBox="1">
            <a:spLocks/>
          </p:cNvSpPr>
          <p:nvPr/>
        </p:nvSpPr>
        <p:spPr>
          <a:xfrm>
            <a:off x="22498834" y="964609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0" name="Content Placeholder 2"/>
          <p:cNvSpPr txBox="1">
            <a:spLocks/>
          </p:cNvSpPr>
          <p:nvPr/>
        </p:nvSpPr>
        <p:spPr>
          <a:xfrm>
            <a:off x="0" y="1315008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Tree>
    <p:extLst>
      <p:ext uri="{BB962C8B-B14F-4D97-AF65-F5344CB8AC3E}">
        <p14:creationId xmlns:p14="http://schemas.microsoft.com/office/powerpoint/2010/main" val="2465056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75928" y="1219892"/>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11844808" y="517328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761384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116274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11997208" y="804589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3338823" y="248443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Tree>
    <p:extLst>
      <p:ext uri="{BB962C8B-B14F-4D97-AF65-F5344CB8AC3E}">
        <p14:creationId xmlns:p14="http://schemas.microsoft.com/office/powerpoint/2010/main" val="269527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1925928" y="856563"/>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20989824" y="6143823"/>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1156590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737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20197736" y="832553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9910720" y="265881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9" name="Title 3"/>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3</a:t>
            </a:r>
            <a:endParaRPr lang="vi-VN"/>
          </a:p>
        </p:txBody>
      </p:sp>
      <p:sp>
        <p:nvSpPr>
          <p:cNvPr id="14" name="Subtitle 2"/>
          <p:cNvSpPr txBox="1">
            <a:spLocks/>
          </p:cNvSpPr>
          <p:nvPr/>
        </p:nvSpPr>
        <p:spPr>
          <a:xfrm>
            <a:off x="1371600" y="3886200"/>
            <a:ext cx="6400800" cy="17526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4400"/>
              <a:t>Set Associative Mapping</a:t>
            </a:r>
          </a:p>
        </p:txBody>
      </p:sp>
    </p:spTree>
    <p:extLst>
      <p:ext uri="{BB962C8B-B14F-4D97-AF65-F5344CB8AC3E}">
        <p14:creationId xmlns:p14="http://schemas.microsoft.com/office/powerpoint/2010/main" val="1978316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1925928" y="856563"/>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20989824" y="6143823"/>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1156590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737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20197736" y="832553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9910720" y="265881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9" name="Title 3"/>
          <p:cNvSpPr txBox="1">
            <a:spLocks/>
          </p:cNvSpPr>
          <p:nvPr/>
        </p:nvSpPr>
        <p:spPr>
          <a:xfrm>
            <a:off x="20989824" y="-731120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3</a:t>
            </a:r>
            <a:endParaRPr lang="vi-VN"/>
          </a:p>
        </p:txBody>
      </p:sp>
      <p:sp>
        <p:nvSpPr>
          <p:cNvPr id="14" name="Subtitle 2"/>
          <p:cNvSpPr txBox="1">
            <a:spLocks/>
          </p:cNvSpPr>
          <p:nvPr/>
        </p:nvSpPr>
        <p:spPr>
          <a:xfrm>
            <a:off x="16525328" y="12952585"/>
            <a:ext cx="6400800" cy="17526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4400"/>
              <a:t>Set Associative Mapping</a:t>
            </a:r>
          </a:p>
        </p:txBody>
      </p:sp>
      <p:sp>
        <p:nvSpPr>
          <p:cNvPr id="15" name="Content Placeholder 2"/>
          <p:cNvSpPr txBox="1">
            <a:spLocks/>
          </p:cNvSpPr>
          <p:nvPr/>
        </p:nvSpPr>
        <p:spPr>
          <a:xfrm>
            <a:off x="475928" y="1219892"/>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Set Associative Mapping là một phương pháp ánh xạ bộ nhớ cache vào bộ nhớ chính. Với phương pháp này, bộ nhớ cache được chia thành nhiều tập nhỏ, mỗi tập này chứa một số lượng nhất định các khối cache. Mỗi khối cache được lưu trữ trong một vị trí cache và được ánh xạ vào tập tương ứng.</a:t>
            </a:r>
          </a:p>
          <a:p>
            <a:r>
              <a:rPr lang="vi-VN"/>
              <a:t>Khi một yêu cầu đến, bộ nhớ cache sẽ xem xét tất cả các khối cache trong tập được chỉ định và tìm khối cache phù hợp nhất với địa chỉ yêu cầu. Nếu không tìm thấy khối cache, bộ nhớ cache sẽ phải lấy dữ liệu từ bộ nhớ chính. Nếu khối cache đã tồn tại trong tập, bộ nhớ cache sẽ sử dụng nó làm đá</a:t>
            </a:r>
          </a:p>
        </p:txBody>
      </p:sp>
    </p:spTree>
    <p:extLst>
      <p:ext uri="{BB962C8B-B14F-4D97-AF65-F5344CB8AC3E}">
        <p14:creationId xmlns:p14="http://schemas.microsoft.com/office/powerpoint/2010/main" val="1845055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1925928" y="856563"/>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20989824" y="6143823"/>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1156590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737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20197736" y="832553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9910720" y="265881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9" name="Title 3"/>
          <p:cNvSpPr txBox="1">
            <a:spLocks/>
          </p:cNvSpPr>
          <p:nvPr/>
        </p:nvSpPr>
        <p:spPr>
          <a:xfrm>
            <a:off x="20989824" y="-731120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3</a:t>
            </a:r>
            <a:endParaRPr lang="vi-VN"/>
          </a:p>
        </p:txBody>
      </p:sp>
      <p:sp>
        <p:nvSpPr>
          <p:cNvPr id="14" name="Subtitle 2"/>
          <p:cNvSpPr txBox="1">
            <a:spLocks/>
          </p:cNvSpPr>
          <p:nvPr/>
        </p:nvSpPr>
        <p:spPr>
          <a:xfrm>
            <a:off x="16525328" y="12952585"/>
            <a:ext cx="6400800" cy="17526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4400"/>
              <a:t>Set Associative Mapping</a:t>
            </a:r>
          </a:p>
        </p:txBody>
      </p:sp>
      <p:sp>
        <p:nvSpPr>
          <p:cNvPr id="15" name="Content Placeholder 2"/>
          <p:cNvSpPr txBox="1">
            <a:spLocks/>
          </p:cNvSpPr>
          <p:nvPr/>
        </p:nvSpPr>
        <p:spPr>
          <a:xfrm>
            <a:off x="475928" y="191683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endParaRPr lang="vi-VN"/>
          </a:p>
        </p:txBody>
      </p:sp>
      <p:sp>
        <p:nvSpPr>
          <p:cNvPr id="16" name="Title 1"/>
          <p:cNvSpPr>
            <a:spLocks noGrp="1"/>
          </p:cNvSpPr>
          <p:nvPr>
            <p:ph type="title"/>
          </p:nvPr>
        </p:nvSpPr>
        <p:spPr>
          <a:xfrm>
            <a:off x="509851" y="229292"/>
            <a:ext cx="8229600" cy="1143000"/>
          </a:xfrm>
        </p:spPr>
        <p:txBody>
          <a:bodyPr/>
          <a:lstStyle/>
          <a:p>
            <a:r>
              <a:rPr lang="en-US" smtClean="0"/>
              <a:t>Ví Dụ</a:t>
            </a:r>
            <a:endParaRPr lang="vi-VN"/>
          </a:p>
        </p:txBody>
      </p:sp>
      <p:sp>
        <p:nvSpPr>
          <p:cNvPr id="17" name="Content Placeholder 2"/>
          <p:cNvSpPr txBox="1">
            <a:spLocks/>
          </p:cNvSpPr>
          <p:nvPr/>
        </p:nvSpPr>
        <p:spPr>
          <a:xfrm>
            <a:off x="628328" y="1372292"/>
            <a:ext cx="82296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Giả sử chúng ta có một bộ nhớ cache với tổng cộng 8 dòng và kích thước của mỗi dòng là 16 byte. Chúng ta muốn sử dụng kiểu ánh xạ Set Associative với 2 tập. Điều này có nghĩa là ta chia bộ nhớ cache thành 4 tập, mỗi tập có 2 dòng. Mỗi tập này sẽ được ánh xạ vào một số khóa duy nhất trong bộ nhớ chính.</a:t>
            </a:r>
          </a:p>
          <a:p>
            <a:r>
              <a:rPr lang="vi-VN"/>
              <a:t>Khi máy tính cần truy cập vào một vùng nhớ nào đó, nó sẽ truy cập bộ nhớ cache và xem xét các tập trong bộ nhớ cache. Nếu tập này đã bị sử dụng bởi một khối dữ liệu khác, nó sẽ tìm kiếm trong tập đó và nếu tìm thấy, nó</a:t>
            </a:r>
          </a:p>
        </p:txBody>
      </p:sp>
    </p:spTree>
    <p:extLst>
      <p:ext uri="{BB962C8B-B14F-4D97-AF65-F5344CB8AC3E}">
        <p14:creationId xmlns:p14="http://schemas.microsoft.com/office/powerpoint/2010/main" val="354104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1872</Words>
  <Application>Microsoft Office PowerPoint</Application>
  <PresentationFormat>On-screen Show (4:3)</PresentationFormat>
  <Paragraphs>68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CÂU 1</vt:lpstr>
      <vt:lpstr>PowerPoint Presentation</vt:lpstr>
      <vt:lpstr>Ví Dụ</vt:lpstr>
      <vt:lpstr>Ví Dụ</vt:lpstr>
      <vt:lpstr>Ví Dụ</vt:lpstr>
      <vt:lpstr>PowerPoint Presentation</vt:lpstr>
      <vt:lpstr>PowerPoint Presentation</vt:lpstr>
      <vt:lpstr>PowerPoint Presentation</vt:lpstr>
      <vt:lpstr>Ví Dụ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21AK22</dc:creator>
  <cp:lastModifiedBy>21AK22</cp:lastModifiedBy>
  <cp:revision>27</cp:revision>
  <dcterms:created xsi:type="dcterms:W3CDTF">2023-04-19T01:42:24Z</dcterms:created>
  <dcterms:modified xsi:type="dcterms:W3CDTF">2023-04-19T02:48:14Z</dcterms:modified>
</cp:coreProperties>
</file>