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E1C2-BAB2-4B53-B9F3-10E469FA6D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1E5A-6CC2-48AA-9E28-9F25C667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E1C2-BAB2-4B53-B9F3-10E469FA6D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1E5A-6CC2-48AA-9E28-9F25C667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E1C2-BAB2-4B53-B9F3-10E469FA6D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1E5A-6CC2-48AA-9E28-9F25C667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6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E1C2-BAB2-4B53-B9F3-10E469FA6D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1E5A-6CC2-48AA-9E28-9F25C667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0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E1C2-BAB2-4B53-B9F3-10E469FA6D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1E5A-6CC2-48AA-9E28-9F25C667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E1C2-BAB2-4B53-B9F3-10E469FA6D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1E5A-6CC2-48AA-9E28-9F25C667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4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E1C2-BAB2-4B53-B9F3-10E469FA6D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1E5A-6CC2-48AA-9E28-9F25C667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9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E1C2-BAB2-4B53-B9F3-10E469FA6D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1E5A-6CC2-48AA-9E28-9F25C667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E1C2-BAB2-4B53-B9F3-10E469FA6D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1E5A-6CC2-48AA-9E28-9F25C667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0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E1C2-BAB2-4B53-B9F3-10E469FA6D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1E5A-6CC2-48AA-9E28-9F25C667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E1C2-BAB2-4B53-B9F3-10E469FA6D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1E5A-6CC2-48AA-9E28-9F25C667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7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E1C2-BAB2-4B53-B9F3-10E469FA6D2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71E5A-6CC2-48AA-9E28-9F25C667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979424" y="2438400"/>
            <a:ext cx="10765536" cy="3606800"/>
            <a:chOff x="329184" y="2072640"/>
            <a:chExt cx="10109072" cy="2947416"/>
          </a:xfrm>
        </p:grpSpPr>
        <p:sp>
          <p:nvSpPr>
            <p:cNvPr id="4" name="Rectangle 3"/>
            <p:cNvSpPr/>
            <p:nvPr/>
          </p:nvSpPr>
          <p:spPr>
            <a:xfrm>
              <a:off x="329184" y="2276856"/>
              <a:ext cx="10109072" cy="21945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10800000">
              <a:off x="548640" y="2075688"/>
              <a:ext cx="914400" cy="1078992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/>
            <p:cNvSpPr/>
            <p:nvPr/>
          </p:nvSpPr>
          <p:spPr>
            <a:xfrm rot="10800000">
              <a:off x="1807464" y="2072640"/>
              <a:ext cx="914400" cy="1078992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apezoid 6"/>
            <p:cNvSpPr/>
            <p:nvPr/>
          </p:nvSpPr>
          <p:spPr>
            <a:xfrm rot="10800000">
              <a:off x="2959608" y="2084832"/>
              <a:ext cx="914400" cy="1078992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/>
            <p:cNvSpPr/>
            <p:nvPr/>
          </p:nvSpPr>
          <p:spPr>
            <a:xfrm rot="10800000">
              <a:off x="4212336" y="2103120"/>
              <a:ext cx="914400" cy="1078992"/>
            </a:xfrm>
            <a:prstGeom prst="trapezoi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/>
            <p:cNvSpPr/>
            <p:nvPr/>
          </p:nvSpPr>
          <p:spPr>
            <a:xfrm rot="10800000">
              <a:off x="5556504" y="2090928"/>
              <a:ext cx="914400" cy="1078992"/>
            </a:xfrm>
            <a:prstGeom prst="trapezoi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6849619" y="2090928"/>
              <a:ext cx="914400" cy="1078992"/>
            </a:xfrm>
            <a:prstGeom prst="trapezoi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1620011" y="2276856"/>
              <a:ext cx="9144" cy="2194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850642" y="2276856"/>
              <a:ext cx="9144" cy="2194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100322" y="2276856"/>
              <a:ext cx="9144" cy="2194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334762" y="2282952"/>
              <a:ext cx="9144" cy="2194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08064" y="2270760"/>
              <a:ext cx="9144" cy="2194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7901940" y="2264664"/>
              <a:ext cx="9144" cy="2194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apezoid 17"/>
            <p:cNvSpPr/>
            <p:nvPr/>
          </p:nvSpPr>
          <p:spPr>
            <a:xfrm rot="10800000">
              <a:off x="8103491" y="2116836"/>
              <a:ext cx="914400" cy="1078992"/>
            </a:xfrm>
            <a:prstGeom prst="trapezoi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9177908" y="2276856"/>
              <a:ext cx="9144" cy="2194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rapezoid 19"/>
            <p:cNvSpPr/>
            <p:nvPr/>
          </p:nvSpPr>
          <p:spPr>
            <a:xfrm rot="10800000">
              <a:off x="9347069" y="2132076"/>
              <a:ext cx="914400" cy="1078992"/>
            </a:xfrm>
            <a:prstGeom prst="trapezoi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9184" y="4636008"/>
              <a:ext cx="10109072" cy="38404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SUBSCRIPTION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8328" y="3346704"/>
              <a:ext cx="1251584" cy="82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Del. cost: 2000</a:t>
              </a:r>
            </a:p>
            <a:p>
              <a:r>
                <a:rPr lang="en-US" sz="1200" dirty="0" err="1" smtClean="0"/>
                <a:t>Recvd</a:t>
              </a:r>
              <a:r>
                <a:rPr lang="en-US" sz="1200" dirty="0" smtClean="0"/>
                <a:t>: 2000</a:t>
              </a:r>
            </a:p>
            <a:p>
              <a:r>
                <a:rPr lang="en-US" sz="1200" dirty="0" smtClean="0"/>
                <a:t>Pending: 0</a:t>
              </a:r>
            </a:p>
            <a:p>
              <a:r>
                <a:rPr lang="en-US" sz="1200" dirty="0" smtClean="0"/>
                <a:t>Status: </a:t>
              </a:r>
              <a:r>
                <a:rPr lang="en-US" sz="1200" b="1" dirty="0" smtClean="0"/>
                <a:t>Delivered</a:t>
              </a:r>
              <a:endParaRPr lang="en-US" sz="1200" b="1" dirty="0"/>
            </a:p>
            <a:p>
              <a:pPr algn="ctr"/>
              <a:r>
                <a:rPr lang="en-US" sz="1200" b="1" dirty="0" smtClean="0"/>
                <a:t>Delivery1</a:t>
              </a:r>
              <a:endParaRPr lang="en-US" sz="1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15440" y="3343656"/>
              <a:ext cx="1251584" cy="82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Del. cost: 2000</a:t>
              </a:r>
            </a:p>
            <a:p>
              <a:r>
                <a:rPr lang="en-US" sz="1200" dirty="0" err="1" smtClean="0"/>
                <a:t>Recvd</a:t>
              </a:r>
              <a:r>
                <a:rPr lang="en-US" sz="1200" dirty="0" smtClean="0"/>
                <a:t>: 2000</a:t>
              </a:r>
            </a:p>
            <a:p>
              <a:r>
                <a:rPr lang="en-US" sz="1200" dirty="0" smtClean="0"/>
                <a:t>Pending: 0</a:t>
              </a:r>
            </a:p>
            <a:p>
              <a:r>
                <a:rPr lang="en-US" sz="1200" dirty="0" smtClean="0"/>
                <a:t>Status: </a:t>
              </a:r>
              <a:r>
                <a:rPr lang="en-US" sz="1200" b="1" dirty="0" smtClean="0"/>
                <a:t>Delivered</a:t>
              </a:r>
            </a:p>
            <a:p>
              <a:pPr algn="ctr"/>
              <a:r>
                <a:rPr lang="en-US" sz="1200" b="1" dirty="0" smtClean="0"/>
                <a:t>Delivery2</a:t>
              </a:r>
              <a:endParaRPr lang="en-US" sz="12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65120" y="3349752"/>
              <a:ext cx="1251584" cy="82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Del. cost: 2000</a:t>
              </a:r>
            </a:p>
            <a:p>
              <a:r>
                <a:rPr lang="en-US" sz="1200" dirty="0" err="1" smtClean="0"/>
                <a:t>Recvd</a:t>
              </a:r>
              <a:r>
                <a:rPr lang="en-US" sz="1200" dirty="0" smtClean="0"/>
                <a:t>: 1000</a:t>
              </a:r>
            </a:p>
            <a:p>
              <a:r>
                <a:rPr lang="en-US" sz="1200" dirty="0" smtClean="0"/>
                <a:t>Pending: 1000</a:t>
              </a:r>
            </a:p>
            <a:p>
              <a:r>
                <a:rPr lang="en-US" sz="1200" dirty="0" smtClean="0"/>
                <a:t>Status: </a:t>
              </a:r>
              <a:r>
                <a:rPr lang="en-US" sz="1200" b="1" dirty="0" smtClean="0"/>
                <a:t>Delivered</a:t>
              </a:r>
            </a:p>
            <a:p>
              <a:pPr algn="ctr"/>
              <a:r>
                <a:rPr lang="en-US" sz="1200" b="1" dirty="0" smtClean="0"/>
                <a:t>Delivery3</a:t>
              </a:r>
              <a:endParaRPr lang="en-US" sz="12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96512" y="3337560"/>
              <a:ext cx="12515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Del. cost: 2000</a:t>
              </a:r>
            </a:p>
            <a:p>
              <a:r>
                <a:rPr lang="en-US" sz="1200" dirty="0" err="1" smtClean="0"/>
                <a:t>Recvd</a:t>
              </a:r>
              <a:r>
                <a:rPr lang="en-US" sz="1200" dirty="0" smtClean="0"/>
                <a:t>: 00</a:t>
              </a:r>
            </a:p>
            <a:p>
              <a:r>
                <a:rPr lang="en-US" sz="1200" dirty="0" smtClean="0"/>
                <a:t>Pending: 2000</a:t>
              </a:r>
            </a:p>
            <a:p>
              <a:r>
                <a:rPr lang="en-US" sz="1200" dirty="0" smtClean="0"/>
                <a:t>Status: </a:t>
              </a:r>
              <a:r>
                <a:rPr lang="en-US" sz="1200" dirty="0" smtClean="0"/>
                <a:t>Ready</a:t>
              </a:r>
            </a:p>
            <a:p>
              <a:pPr algn="ctr"/>
              <a:r>
                <a:rPr lang="en-US" sz="1200" b="1" dirty="0" smtClean="0"/>
                <a:t>Delivery4</a:t>
              </a:r>
              <a:endParaRPr lang="en-US" sz="12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46192" y="3316224"/>
              <a:ext cx="12515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Del. cost: 2000</a:t>
              </a:r>
            </a:p>
            <a:p>
              <a:r>
                <a:rPr lang="en-US" sz="1200" dirty="0" err="1" smtClean="0"/>
                <a:t>Recvd</a:t>
              </a:r>
              <a:r>
                <a:rPr lang="en-US" sz="1200" dirty="0" smtClean="0"/>
                <a:t>: 00</a:t>
              </a:r>
            </a:p>
            <a:p>
              <a:r>
                <a:rPr lang="en-US" sz="1200" dirty="0" smtClean="0"/>
                <a:t>Pending: 2000</a:t>
              </a:r>
            </a:p>
            <a:p>
              <a:r>
                <a:rPr lang="en-US" sz="1200" dirty="0" smtClean="0"/>
                <a:t>Status: </a:t>
              </a:r>
              <a:r>
                <a:rPr lang="en-US" sz="1200" dirty="0" smtClean="0"/>
                <a:t>Ready</a:t>
              </a:r>
            </a:p>
            <a:p>
              <a:pPr algn="ctr"/>
              <a:r>
                <a:rPr lang="en-US" sz="1200" b="1" dirty="0" smtClean="0"/>
                <a:t>Delivery5</a:t>
              </a:r>
              <a:endParaRPr 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32448" y="3331464"/>
              <a:ext cx="12515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Del. cost: 2000</a:t>
              </a:r>
            </a:p>
            <a:p>
              <a:r>
                <a:rPr lang="en-US" sz="1200" dirty="0" err="1" smtClean="0"/>
                <a:t>Recvd</a:t>
              </a:r>
              <a:r>
                <a:rPr lang="en-US" sz="1200" dirty="0" smtClean="0"/>
                <a:t>: 00</a:t>
              </a:r>
            </a:p>
            <a:p>
              <a:r>
                <a:rPr lang="en-US" sz="1200" dirty="0" smtClean="0"/>
                <a:t>Pending: 2000</a:t>
              </a:r>
            </a:p>
            <a:p>
              <a:r>
                <a:rPr lang="en-US" sz="1200" dirty="0" smtClean="0"/>
                <a:t>Status: </a:t>
              </a:r>
              <a:r>
                <a:rPr lang="en-US" sz="1200" dirty="0" smtClean="0"/>
                <a:t>Ready</a:t>
              </a:r>
            </a:p>
            <a:p>
              <a:pPr algn="ctr"/>
              <a:r>
                <a:rPr lang="en-US" sz="1200" b="1" dirty="0" smtClean="0"/>
                <a:t>Delivery6</a:t>
              </a:r>
              <a:endParaRPr 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18704" y="3328416"/>
              <a:ext cx="12515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Del. cost: 2000</a:t>
              </a:r>
            </a:p>
            <a:p>
              <a:r>
                <a:rPr lang="en-US" sz="1200" dirty="0" err="1" smtClean="0"/>
                <a:t>Recvd</a:t>
              </a:r>
              <a:r>
                <a:rPr lang="en-US" sz="1200" dirty="0" smtClean="0"/>
                <a:t>: 00</a:t>
              </a:r>
            </a:p>
            <a:p>
              <a:r>
                <a:rPr lang="en-US" sz="1200" dirty="0" smtClean="0"/>
                <a:t>Pending: 2000</a:t>
              </a:r>
            </a:p>
            <a:p>
              <a:r>
                <a:rPr lang="en-US" sz="1200" dirty="0" smtClean="0"/>
                <a:t>Status: </a:t>
              </a:r>
              <a:r>
                <a:rPr lang="en-US" sz="1200" dirty="0" smtClean="0"/>
                <a:t>Ready</a:t>
              </a:r>
            </a:p>
            <a:p>
              <a:pPr algn="ctr"/>
              <a:r>
                <a:rPr lang="en-US" sz="1200" b="1" dirty="0" smtClean="0"/>
                <a:t>Delivery7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86672" y="3325368"/>
              <a:ext cx="12515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Del. cost: 2000</a:t>
              </a:r>
            </a:p>
            <a:p>
              <a:r>
                <a:rPr lang="en-US" sz="1200" dirty="0" err="1" smtClean="0"/>
                <a:t>Recvd</a:t>
              </a:r>
              <a:r>
                <a:rPr lang="en-US" sz="1200" dirty="0" smtClean="0"/>
                <a:t>: 00</a:t>
              </a:r>
            </a:p>
            <a:p>
              <a:r>
                <a:rPr lang="en-US" sz="1200" dirty="0" smtClean="0"/>
                <a:t>Pending: 2000</a:t>
              </a:r>
            </a:p>
            <a:p>
              <a:r>
                <a:rPr lang="en-US" sz="1200" dirty="0" smtClean="0"/>
                <a:t>Status: </a:t>
              </a:r>
              <a:r>
                <a:rPr lang="en-US" sz="1200" dirty="0" smtClean="0"/>
                <a:t>Ready</a:t>
              </a:r>
            </a:p>
            <a:p>
              <a:pPr algn="ctr"/>
              <a:r>
                <a:rPr lang="en-US" sz="1200" b="1" dirty="0" smtClean="0"/>
                <a:t>Delivery7</a:t>
              </a:r>
              <a:endParaRPr lang="en-US" sz="1200" b="1" dirty="0"/>
            </a:p>
          </p:txBody>
        </p:sp>
      </p:grpSp>
      <p:sp>
        <p:nvSpPr>
          <p:cNvPr id="31" name="Oval 30"/>
          <p:cNvSpPr/>
          <p:nvPr/>
        </p:nvSpPr>
        <p:spPr>
          <a:xfrm>
            <a:off x="989163" y="447040"/>
            <a:ext cx="3369478" cy="68072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Incoming Payment 5000 </a:t>
            </a:r>
            <a:r>
              <a:rPr lang="en-US" dirty="0" err="1" smtClean="0"/>
              <a:t>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6007765">
            <a:off x="1070529" y="1404817"/>
            <a:ext cx="1219200" cy="705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5400000">
            <a:off x="2332599" y="1397882"/>
            <a:ext cx="1199327" cy="881715"/>
          </a:xfrm>
          <a:prstGeom prst="rightArrow">
            <a:avLst>
              <a:gd name="adj1" fmla="val 50000"/>
              <a:gd name="adj2" fmla="val 33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4876622">
            <a:off x="3497963" y="1369462"/>
            <a:ext cx="1199327" cy="871914"/>
          </a:xfrm>
          <a:prstGeom prst="rightArrow">
            <a:avLst>
              <a:gd name="adj1" fmla="val 50000"/>
              <a:gd name="adj2" fmla="val 44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063903" y="454732"/>
            <a:ext cx="3108960" cy="680720"/>
          </a:xfrm>
          <a:prstGeom prst="ellipse">
            <a:avLst/>
          </a:prstGeom>
          <a:solidFill>
            <a:schemeClr val="accent4">
              <a:lumMod val="60000"/>
              <a:lumOff val="40000"/>
              <a:alpha val="83000"/>
            </a:schemeClr>
          </a:solidFill>
          <a:ln w="15875" cap="rnd">
            <a:solidFill>
              <a:schemeClr val="accent1">
                <a:shade val="50000"/>
                <a:alpha val="32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 expected Payment 5000 </a:t>
            </a:r>
            <a:r>
              <a:rPr lang="en-US" dirty="0" err="1" smtClean="0">
                <a:solidFill>
                  <a:schemeClr val="tx1"/>
                </a:solidFill>
              </a:rPr>
              <a:t>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7546054">
            <a:off x="4233207" y="1297988"/>
            <a:ext cx="1570080" cy="86615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6165497">
            <a:off x="5208419" y="1391397"/>
            <a:ext cx="1253150" cy="86615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</a:t>
            </a:r>
          </a:p>
        </p:txBody>
      </p:sp>
      <p:sp>
        <p:nvSpPr>
          <p:cNvPr id="40" name="Right Arrow 39"/>
          <p:cNvSpPr/>
          <p:nvPr/>
        </p:nvSpPr>
        <p:spPr>
          <a:xfrm rot="5400000">
            <a:off x="6307251" y="1424842"/>
            <a:ext cx="1269820" cy="86615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</a:t>
            </a:r>
          </a:p>
        </p:txBody>
      </p:sp>
      <p:sp>
        <p:nvSpPr>
          <p:cNvPr id="41" name="Oval 40"/>
          <p:cNvSpPr/>
          <p:nvPr/>
        </p:nvSpPr>
        <p:spPr>
          <a:xfrm>
            <a:off x="8619903" y="464892"/>
            <a:ext cx="2952337" cy="680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5875" cap="rnd">
            <a:solidFill>
              <a:schemeClr val="accent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 expected Payment …….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2010" y="1463040"/>
            <a:ext cx="378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…………………………………………………………..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144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Mandar Kulkarni</dc:creator>
  <cp:lastModifiedBy>Mandar Kulkarni</cp:lastModifiedBy>
  <cp:revision>11</cp:revision>
  <dcterms:created xsi:type="dcterms:W3CDTF">2017-06-09T06:58:47Z</dcterms:created>
  <dcterms:modified xsi:type="dcterms:W3CDTF">2017-06-09T11:45:03Z</dcterms:modified>
</cp:coreProperties>
</file>