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0"/>
            <a:ext cx="8222100" cy="1878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br>
              <a:rPr lang="en-GB" sz="1800" dirty="0"/>
            </a:br>
            <a:r>
              <a:rPr lang="en-GB" sz="2880" dirty="0"/>
              <a:t> “</a:t>
            </a:r>
            <a:r>
              <a:rPr lang="en-GB" sz="2500" b="1" dirty="0" err="1"/>
              <a:t>SmartAttend</a:t>
            </a:r>
            <a:r>
              <a:rPr lang="en-GB" sz="2500" b="1" dirty="0"/>
              <a:t>: A Real-Time Attendance Tracking System for Educational Institution</a:t>
            </a:r>
            <a:r>
              <a:rPr lang="en-GB" sz="2500" dirty="0"/>
              <a:t> </a:t>
            </a:r>
            <a:r>
              <a:rPr lang="en-GB" sz="2880" dirty="0"/>
              <a:t>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2493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HARINI BHANDARI (4AI22CD023)</a:t>
            </a:r>
            <a:endParaRPr lang="en-US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HARSHITHA S T (4AI22CD025)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SHOURYA K G (4AI22CD048)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SOUKHYA K J(4AI22CD052)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			</a:t>
            </a:r>
            <a:r>
              <a:rPr lang="en-US" sz="2827" dirty="0"/>
              <a:t>Under the Guidance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7" dirty="0"/>
              <a:t>														Prof. Shilpa  K 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system that automatically tracks and records the attendance of students using mobile apps. 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typically stores the attendance data and allows the students to receive notifications if their attendance falls below a certain threshold (85%).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will provide a user-friendly interface for teachers to manage attendance data, generate reports and send notification to students.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APPLICATION: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 practical approach to utilizing technology to solve a real-world problem in the educational setting.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was motivated by the need to improve student attendance.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address the issue by a providing a simple, convenient and user-friendly way for students to track their attendance and receive notifications when they need to improve.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definition for this project is to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system that can accurately track and record the attendance of students in real-time, reducing manual effort and improving monitoring accuracy.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reliable and efficient attendance tracking system is essential to improve student outcomes.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Languages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JavaScript, MongoDB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Libraries/Frameworks: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(for web development), React or Angular (for frontend development)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Hardware: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Scanners, mobile devices 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Optional: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databases (MongoDB,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student information      storage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result in a functional system capable of accurately tracking and recording attendance with a high degree of accuracy and efficiency. 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contribute to improved monitoring and management of attendance, reducing manual effort and improving student or employee accountability.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394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Roboto</vt:lpstr>
      <vt:lpstr>Geometric</vt:lpstr>
      <vt:lpstr>Mini Project - Synopsis on   “SmartAttend: A Real-Time Attendance Tracking System for Educational Institution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HARINI BHANDARI</dc:creator>
  <cp:lastModifiedBy>HARINI BHANDARI</cp:lastModifiedBy>
  <cp:revision>4</cp:revision>
  <dcterms:modified xsi:type="dcterms:W3CDTF">2024-10-14T16:35:42Z</dcterms:modified>
</cp:coreProperties>
</file>