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0544C-1B83-4156-9194-5EC4E9D1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A786DB-4D46-4978-B2FA-5BCE92860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CE6B5-A4A2-4594-9F8A-ECF1F96A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9C6CF-4658-42B8-86B5-571BBE9C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CC3CA1-BFC2-476B-B44D-69EBC57B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7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D8A5B-A78E-4D6E-9600-5719ACD7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C56B18-7F0F-4034-953C-8B038A13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85BD7-802B-4ED5-BAFE-EE5CA02F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F981F-D4B2-43B6-9B69-C4FCEA01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B7774C-327C-48AE-99DA-0296E64D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4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641ED3-3748-47DD-AC6C-42BC286A6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567765-9CC8-44EF-8BCD-D9DFC1142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403F4-99BD-4543-994E-4900577A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F609B-5298-462D-B1A8-C270B2E8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B8CBF-2451-495B-B347-A0A230C2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2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112E-26E9-4DA2-933E-EFDB5F34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610BE-0A0C-456C-9369-138BDF22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0D6A1-EADA-4B42-9776-05EE2521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970DA-86F9-4585-92EF-58144090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70840-0F28-472C-9EE8-A47534F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B88A7-0151-44BE-A197-51EDB524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E2DA8-DB47-428E-829B-68454B34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3E3CF-75E0-438A-8060-F3F360C8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64D6A-5295-47E0-8914-55C6767E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50B64-2D8C-41FB-85DF-B7768CBF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5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43E2C-1CA2-4870-8667-6A7DB9E0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B25C8-CC58-47E3-A4DB-EB3B4657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072D5B-3108-42E4-A1BE-EEC3F74D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7A64C6-171A-4DAF-BF4A-83E094D3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F287B-7F88-4E33-A22B-21F69FA2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BA3B3-4718-4E58-A2D1-AE833B35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95A8F-0A2D-4F21-8F78-3FA5C2CD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3A6F74-F51F-464E-AF1C-BA6E98B2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DF6CD0-6048-4BAC-AEF7-E3A775692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B011E4-503B-4A79-A008-340E1ED47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D9563B-73E3-40FF-AFC1-22E2453FE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377611-4DF5-461C-96FC-EF90F74C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7EB37E-5032-40E3-972C-AC1F7B2A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91A0E0-539D-410E-8DEF-07BA52B9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7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2155C-E552-4125-A99E-BB01524A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14716D-17B9-4D52-BA93-E53FD712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BF0F84-567D-41FC-B627-2EDC157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EDE5C5-CDB6-41A4-9C4C-00D885A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87653-E838-4973-A0E6-93914374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0238D1-9F81-49A5-9454-DCE0C0B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994AA0-84EE-40AA-B787-F5BE6723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56038-D280-4F85-9438-048B0833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4448A-202E-4931-A9FE-1991A0D1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0A8115-F200-4F87-95CC-D28ADF36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4F5A-6E96-443E-B807-221F389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C1C6AE-C0BA-4B13-87D6-C868113D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A6EC48-52EA-4129-8DF7-0C832493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45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F8D60-B63D-4D3B-9543-6222E016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7EF613-FA3F-4C9F-990A-BECB8D47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C34961-E85D-4580-AE9E-68B74BD9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70851-8AA2-4850-88A2-6A67971B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5E7F1B-3388-4A47-BF7F-468CE1B8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657D4B-3B6E-4D45-9848-F8A14E5A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72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D7C00-A9E4-4F80-BA2C-ACD1EFE7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AD5EC-1110-47D9-AD8B-C25038C5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09F98-8F2A-4052-A8E5-84A80F291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808C-5134-4935-8439-D9F231BBEF24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14AE1-E1B5-48B0-9B76-022C3F253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09EF1-3954-4574-9D42-C1FFEBF3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A55C-304C-443B-8646-8E6A2A9AE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0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88B95-A4D1-41F6-8728-5542ADCC5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Часы на </a:t>
            </a:r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DAB25-04F5-4441-8A1A-B2C6EB6C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7360" y="5031549"/>
            <a:ext cx="2621280" cy="1408176"/>
          </a:xfrm>
        </p:spPr>
        <p:txBody>
          <a:bodyPr/>
          <a:lstStyle/>
          <a:p>
            <a:r>
              <a:rPr lang="ru-RU" dirty="0"/>
              <a:t>Тимин Илья</a:t>
            </a:r>
          </a:p>
        </p:txBody>
      </p:sp>
    </p:spTree>
    <p:extLst>
      <p:ext uri="{BB962C8B-B14F-4D97-AF65-F5344CB8AC3E}">
        <p14:creationId xmlns:p14="http://schemas.microsoft.com/office/powerpoint/2010/main" val="236433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DAD84-50D7-4EBC-BA32-A5851B9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12A04-9CA4-4491-A52C-905A237D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947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проекта представляет собой часы, будильник, секундомер и таймер, а также некоторые настройки. Она направлена для решения бытовых ситуаций, возникающих постоянно.</a:t>
            </a:r>
          </a:p>
        </p:txBody>
      </p:sp>
    </p:spTree>
    <p:extLst>
      <p:ext uri="{BB962C8B-B14F-4D97-AF65-F5344CB8AC3E}">
        <p14:creationId xmlns:p14="http://schemas.microsoft.com/office/powerpoint/2010/main" val="23594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15653-D021-4A4C-935E-07C2ECFC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12734-0509-42D9-8F8D-2A6A2908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52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приложении представлены два циферблата: электронный и со стрелками.</a:t>
            </a:r>
          </a:p>
          <a:p>
            <a:pPr marL="0" indent="0">
              <a:buNone/>
            </a:pPr>
            <a:r>
              <a:rPr lang="ru-RU" dirty="0"/>
              <a:t>Плюсы – удобство, компактность, коты не сломают.</a:t>
            </a:r>
          </a:p>
          <a:p>
            <a:pPr marL="0" indent="0">
              <a:buNone/>
            </a:pPr>
            <a:r>
              <a:rPr lang="ru-RU" dirty="0"/>
              <a:t>Минусы – ИХ НЕТ (наверное, можете придумать сами).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1CF3D3-ED45-4483-A82F-CFD84985D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" t="2649" r="2028" b="2256"/>
          <a:stretch/>
        </p:blipFill>
        <p:spPr>
          <a:xfrm>
            <a:off x="4433455" y="717804"/>
            <a:ext cx="6333744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89EB9-B2CD-423D-9A3B-E52D7B2C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Будильник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CD99E-8282-4900-ACCC-92D0AB92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Рядовой будильник для бытовых целей. В программе идут свои собственные мелодии.</a:t>
            </a:r>
          </a:p>
          <a:p>
            <a:pPr marL="0" indent="0">
              <a:buNone/>
            </a:pPr>
            <a:r>
              <a:rPr lang="ru-RU" dirty="0"/>
              <a:t>Плюсы – оригинальные мелодии, большое число настроек для удобства пользователя.</a:t>
            </a:r>
          </a:p>
          <a:p>
            <a:pPr marL="0" indent="0">
              <a:buNone/>
            </a:pPr>
            <a:r>
              <a:rPr lang="ru-RU" dirty="0"/>
              <a:t>Минусы – ну, во-первых, зачем вам будильник на компьютере; нет возможности выбрать собственную мелодию.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2C0225-82CC-4054-9696-AF1C5C96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" t="1267" r="1182" b="1471"/>
          <a:stretch/>
        </p:blipFill>
        <p:spPr>
          <a:xfrm>
            <a:off x="6400800" y="1729009"/>
            <a:ext cx="5303521" cy="45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FCC50-4AAB-4574-A0A8-1F6FFB9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Секундомер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99C5A-E4EF-43B6-B0B9-B1C050ED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5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Обычный мерительный инструмент.</a:t>
            </a:r>
          </a:p>
          <a:p>
            <a:pPr marL="0" indent="0">
              <a:buNone/>
            </a:pPr>
            <a:r>
              <a:rPr lang="ru-RU" dirty="0"/>
              <a:t>Плюсы – можно ставить временные флаги.</a:t>
            </a:r>
          </a:p>
          <a:p>
            <a:pPr marL="0" indent="0">
              <a:buNone/>
            </a:pPr>
            <a:r>
              <a:rPr lang="ru-RU" dirty="0"/>
              <a:t>Минусы – наверное, нет.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E5FBEF-A5F5-4736-BA27-22C15232B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902" r="827" b="458"/>
          <a:stretch/>
        </p:blipFill>
        <p:spPr>
          <a:xfrm>
            <a:off x="6096000" y="1389888"/>
            <a:ext cx="471830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7BE3A-0735-488A-89D5-D92E49AF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555A6-52C2-4279-8E1A-B5F1B958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016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Таймер. Нужная вещь (особенно на компьютере, иногда </a:t>
            </a:r>
            <a:r>
              <a:rPr lang="ru-RU" dirty="0">
                <a:sym typeface="Wingdings" panose="05000000000000000000" pitchFamily="2" charset="2"/>
              </a:rPr>
              <a:t>.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Плюсы – да. (Есть возможность сохранять в базу данных или запускать и без этого.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Минусы – нет. (Это не убежавшее молоко.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7B8E4-BD85-4064-8FB3-D8C3367AD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" r="315"/>
          <a:stretch/>
        </p:blipFill>
        <p:spPr>
          <a:xfrm>
            <a:off x="6096000" y="1389744"/>
            <a:ext cx="4757690" cy="40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876A9-9F56-4AC1-A4F2-A9D7833D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модно/можно сделать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C1C9D-0815-42E5-99E5-A5DC7B96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выбор своей мелодии в будильнике</a:t>
            </a:r>
          </a:p>
          <a:p>
            <a:r>
              <a:rPr lang="ru-RU" dirty="0"/>
              <a:t>Сделать возможность менять часовой пояс и выбирать города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C7A14D-E967-46A5-ACA4-577B3D8EB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11" y="2951059"/>
            <a:ext cx="5308577" cy="3541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B63F7-F977-4AC8-BAE6-5FCE0D9D1662}"/>
              </a:ext>
            </a:extLst>
          </p:cNvPr>
          <p:cNvSpPr txBox="1"/>
          <p:nvPr/>
        </p:nvSpPr>
        <p:spPr>
          <a:xfrm>
            <a:off x="838199" y="4001294"/>
            <a:ext cx="189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Котик, как напоминание о том, что надо доделать эту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4132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1DE709-6939-4B4A-ACAB-AD9BD46F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D729C-4C4E-4C8B-854B-819D348C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6" y="5532437"/>
            <a:ext cx="7380514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94619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Тема Office</vt:lpstr>
      <vt:lpstr>Часы на PyQt5</vt:lpstr>
      <vt:lpstr>Идея проекта</vt:lpstr>
      <vt:lpstr>Часы</vt:lpstr>
      <vt:lpstr>Будильник</vt:lpstr>
      <vt:lpstr>Секундомер</vt:lpstr>
      <vt:lpstr>Таймер</vt:lpstr>
      <vt:lpstr>Что еще модно/можно сделать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Часы на PyQt5</dc:title>
  <dc:creator>Андрей</dc:creator>
  <cp:lastModifiedBy>Андрей</cp:lastModifiedBy>
  <cp:revision>7</cp:revision>
  <dcterms:created xsi:type="dcterms:W3CDTF">2022-11-08T18:23:49Z</dcterms:created>
  <dcterms:modified xsi:type="dcterms:W3CDTF">2022-11-10T20:50:54Z</dcterms:modified>
</cp:coreProperties>
</file>