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33E67-DEBE-4E70-A822-30A6FEC60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8DF013-6DA3-488D-994D-6CD17F2B2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AFBBAF-FFBC-464A-B8EF-A56A5161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72A8-C86D-44CB-96D1-218C39753575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7E7336-476C-4C84-8D3E-2EC2E3C3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A858C0-3FE0-41E3-9605-F4DF60A2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C35C-C94D-48DF-A948-1E9C22D0D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02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DDE18E-BE20-41B2-A05D-AE81061C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AF101C-37C6-41F1-BC46-F358ADAFC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35B96E-ED47-49A5-BD22-4003F145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72A8-C86D-44CB-96D1-218C39753575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D01A84-DE47-4EE8-B0F3-D46ADED4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4FCFEC-A4D0-4FDD-91EF-71CB2A82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C35C-C94D-48DF-A948-1E9C22D0D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02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4555622-937B-4CB1-AEB4-41DD12588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2FEC23-3B40-4F42-BCA4-3B84DAF7A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A2E699-2AD6-4555-B600-4E2A6A73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72A8-C86D-44CB-96D1-218C39753575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EF7B53-EE92-4056-B339-0A20D5C5D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56A88D-6605-4BC6-8E17-988CC3BA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C35C-C94D-48DF-A948-1E9C22D0D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55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50B63-4CFE-460F-BC72-8FE9921C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9BE4F0-1183-4B7F-B704-EED504759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EEB97A-DBDD-47A4-9379-88BF6C48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72A8-C86D-44CB-96D1-218C39753575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ACC05B-407E-4928-9A37-8ED5A5C2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A35326-CFB5-4BAC-BD62-0E5F7B96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C35C-C94D-48DF-A948-1E9C22D0D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31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4C157-CCB3-4E91-89B5-2A2820C0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5A1C41-D652-4559-9E97-01A536399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51CAD2-1DC6-4AC7-9DEA-81719653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72A8-C86D-44CB-96D1-218C39753575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FFC661-51E6-4D64-9198-BCC9804C3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9318B5-6D93-4254-9700-2C296E51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C35C-C94D-48DF-A948-1E9C22D0D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57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C148A-5EE3-49F4-8A2C-C891F73BD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568F59-245B-47E1-B419-D82BB22B7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6877DC-C020-49BF-BD52-E20E4C301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6DE3B0-0908-4C71-8F0A-8FA3599E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72A8-C86D-44CB-96D1-218C39753575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9F6C6E-7376-4B17-B311-8E6F2C84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520616-D831-4ADA-A11F-CE855AD38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C35C-C94D-48DF-A948-1E9C22D0D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17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21D6D8-E691-4CE2-8844-A0EB84FB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A02C53-DBEE-4C5D-B3FF-384DA952A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1EC2A2-9092-4AF4-BE2E-FA55F7E41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549EA7A-7BFE-4B51-883A-1C1192691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C648FA-E6E7-40A8-9B2D-E387882DD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37FC153-540D-42FC-9E2F-EE02D222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72A8-C86D-44CB-96D1-218C39753575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65EB6A-FB8B-4972-9F61-D9DA693C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C7D5656-9455-4A8C-BD9C-B436184E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C35C-C94D-48DF-A948-1E9C22D0D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95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C9C12-2CCD-433D-89FF-F903259A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113CF71-C08F-47C4-8660-1804139F1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72A8-C86D-44CB-96D1-218C39753575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185D8BC-053B-444A-8A7A-863911EC4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20855C8-BD51-400A-9076-84107FBC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C35C-C94D-48DF-A948-1E9C22D0D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95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00A7201-9A37-4FD4-BB06-89D205EA8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72A8-C86D-44CB-96D1-218C39753575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0FA8C74-9ACC-4F1E-BDCB-274FC32FB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C7429A-E632-4087-882F-986107DB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C35C-C94D-48DF-A948-1E9C22D0D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44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8F7EF-1F6E-4652-816E-2DE9DDC41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DE54F8-B5DF-4774-B18A-45B1B3807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391BCC-1E35-4D12-9086-79E7D2704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CA2FC6-58F1-4811-ADB1-C7F2E429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72A8-C86D-44CB-96D1-218C39753575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4A8409-895F-4012-8EFD-7DD9DFD4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4D091C-60B9-4DE1-9D15-B30D764D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C35C-C94D-48DF-A948-1E9C22D0D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67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C81265-B6DA-47A3-9460-A812743CA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89997C3-C9B1-415F-A6FE-761F96E9A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764A46-F226-4591-B417-35E14E9B2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CC81E7-E390-41BB-A2B1-47C0CB93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72A8-C86D-44CB-96D1-218C39753575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5430F3-66A8-4201-AEBC-5C76DFE0E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15B130-3E57-4C85-ACD6-282999FB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C35C-C94D-48DF-A948-1E9C22D0D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16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6EE791-3B5C-4261-9551-513ACB3B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259FF7-7C64-4094-A634-5FE2C69E5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D5A07F-CD59-4BB2-B4A2-2A402736A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472A8-C86D-44CB-96D1-218C39753575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70971E-3CDA-4576-A5E3-5D6B0BD20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6A5042-5219-46C0-96EF-E755B445B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CC35C-C94D-48DF-A948-1E9C22D0D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75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54EC94-6FB9-4627-9D07-5A1D68BFE7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Pygame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BCF598-4C4F-46DC-AE36-71568378D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62903" y="5735637"/>
            <a:ext cx="1798320" cy="1655762"/>
          </a:xfrm>
        </p:spPr>
        <p:txBody>
          <a:bodyPr/>
          <a:lstStyle/>
          <a:p>
            <a:r>
              <a:rPr lang="ru-RU" dirty="0"/>
              <a:t>Тимин Илья</a:t>
            </a:r>
          </a:p>
        </p:txBody>
      </p:sp>
    </p:spTree>
    <p:extLst>
      <p:ext uri="{BB962C8B-B14F-4D97-AF65-F5344CB8AC3E}">
        <p14:creationId xmlns:p14="http://schemas.microsoft.com/office/powerpoint/2010/main" val="387165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D9A9E85-F18C-4B9A-B56B-7E171948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20"/>
            <a:ext cx="10515600" cy="590264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Игра в 2</a:t>
            </a:r>
            <a:r>
              <a:rPr lang="en-US" dirty="0"/>
              <a:t>D</a:t>
            </a:r>
            <a:r>
              <a:rPr lang="ru-RU" dirty="0"/>
              <a:t> стиле, вид сбоку.</a:t>
            </a:r>
          </a:p>
          <a:p>
            <a:pPr marL="0" indent="0">
              <a:buNone/>
            </a:pPr>
            <a:r>
              <a:rPr lang="ru-RU" dirty="0"/>
              <a:t>В игре есть 3 уровня и 1 противник.</a:t>
            </a:r>
          </a:p>
          <a:p>
            <a:pPr marL="0" indent="0">
              <a:buNone/>
            </a:pPr>
            <a:r>
              <a:rPr lang="ru-RU" dirty="0"/>
              <a:t>Спрайты: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DC6E37-1257-46F4-850B-495A66F93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0745"/>
            <a:ext cx="1931912" cy="193191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09A2B1-9A43-4C96-B44A-5AE44C8C5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031" y="1967807"/>
            <a:ext cx="1735969" cy="18748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ADF8E8F-2672-4A0D-A0ED-D00A0FB20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724" y="2338883"/>
            <a:ext cx="1090117" cy="109011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3CEECA1-6B76-42FA-B7AA-A0FE59AAA7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678" y="2338883"/>
            <a:ext cx="1299059" cy="129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5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0FE89E3-0B91-40B3-AC09-DD4300825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1759"/>
            <a:ext cx="10515600" cy="3525203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1823511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</Words>
  <Application>Microsoft Office PowerPoint</Application>
  <PresentationFormat>Широкоэкранный</PresentationFormat>
  <Paragraphs>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Pygame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</dc:title>
  <dc:creator>Андрей</dc:creator>
  <cp:lastModifiedBy>Андрей</cp:lastModifiedBy>
  <cp:revision>2</cp:revision>
  <dcterms:created xsi:type="dcterms:W3CDTF">2023-01-24T14:23:49Z</dcterms:created>
  <dcterms:modified xsi:type="dcterms:W3CDTF">2023-01-24T14:30:34Z</dcterms:modified>
</cp:coreProperties>
</file>