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7" d="100"/>
          <a:sy n="67" d="100"/>
        </p:scale>
        <p:origin x="64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1:25:21.0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1:25:29.145"/>
    </inkml:context>
    <inkml:brush xml:id="br0">
      <inkml:brushProperty name="width" value="0.05" units="cm"/>
      <inkml:brushProperty name="height" value="0.05" units="cm"/>
      <inkml:brushProperty name="color" value="#E71224"/>
    </inkml:brush>
  </inkml:definitions>
  <inkml:trace contextRef="#ctx0" brushRef="#br0">4253 326 24575,'0'45'0,"-1"-18"0,4 44 0,0-57 0,0 0 0,2 0 0,0 0 0,12 25 0,2 3 0,39 91 0,-50-111 0,100 282 0,-84-217 0,53 220 0,-70-250 0,-3 0 0,-5 93 0,-1-61 0,2 21 0,-9 201 0,7-297 0,0 0 0,-1-1 0,-1 1 0,0-1 0,-1 0 0,0 0 0,-9 14 0,4-9 0,-2 0 0,0-1 0,-1-1 0,-15 15 0,2-3 0,1 1 0,2 0 0,1 2 0,-18 34 0,22-32 0,-2-1 0,-1-1 0,-1 0 0,-2-2 0,-32 32 0,-25 15 0,-80 82 0,-83 142 0,23 21 0,-98 130 0,266-387 0,-25 34 0,61-75 0,1 1 0,-17 36 0,28-49 0,-1-1 0,0 0 0,-1 0 0,0-1 0,0 0 0,-1 0 0,0 0 0,-1-1 0,0 0 0,0-1 0,-14 9 0,-7 0 0,-1 0 0,-54 18 0,-167 66 0,7 25 0,218-110 0,-92 53 0,89-53 0,-1-2 0,-34 11 0,23-12 0,-64 9 0,-46-4 0,-45 8 0,165-19 0,0 2 0,1 1 0,-60 26 0,60-19 0,-33 23 0,37-22 0,24-14 0,-1-1 0,0 1 0,1-1 0,-1 0 0,0 0 0,0-1 0,0 1 0,0-1 0,0 0 0,0 0 0,0 0 0,0-1 0,-1 0 0,1 1 0,0-1 0,0-1 0,-1 1 0,1 0 0,0-1 0,0 0 0,0 0 0,0-1 0,0 1 0,0-1 0,0 1 0,-7-6 0,-3-2 0,-1 0 0,2-2 0,-1 1 0,-21-24 0,-3-9 0,-41-59 0,-58-114-319,-9-75-959,4-70 501,40 37-288,15-5-1,-62-454 1,125 575 882,22 191 187,-9-166 468,11 155-314,2-1 0,1 1 1,1 0-1,9-36 1,7 4 942,3 1 0,47-88 1,-32 78-168,-18 35-851,-1-2-1,19-51 0,18-102-82,-7 26 0,-20 68 0,-8 21 0,35-77 0,-46 131 0,2-1 0,0 2 0,1-1 0,0 2 0,2 0 0,23-23 0,110-84 0,-85 75 0,-27 21 0,218-171 0,-196 160 0,1 2 0,102-47 0,-80 50 0,1 3 0,2 5 0,1 3 0,1 3 0,1 5 0,135-9 0,-107 20 0,0 5 0,132 18 0,-216-14 0,-1 2 0,1 1 0,-1 1 0,-1 1 0,1 2 0,-2 1 0,0 1 0,0 1 0,45 33 0,-26-9 0,48 50 0,34 49 0,-98-102 0,158 171 0,-175-190 0,-1 2 0,-1-1 0,0 2 0,-2-1 0,0 2 0,-1-1 0,-1 1 0,8 28 0,-1 15 0,10 91 0,-20-116 0,21 263-1365,-25-266-5461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1:25:31.830"/>
    </inkml:context>
    <inkml:brush xml:id="br0">
      <inkml:brushProperty name="width" value="0.05" units="cm"/>
      <inkml:brushProperty name="height" value="0.05" units="cm"/>
      <inkml:brushProperty name="color" value="#E71224"/>
    </inkml:brush>
  </inkml:definitions>
  <inkml:trace contextRef="#ctx0" brushRef="#br0">4279 503 24575,'-2258'0'-1254,"2211"0"1269,-150 6-48,172-3 67,0 0-1,0 2 0,0 1 1,1 1-1,-40 17 0,34-9 193,1 2 0,0 0 0,-35 30-1,-74 74-83,-102 129-116,144-146-25,-56 57-1,-170 187 0,253-264 0,4 2 0,-74 129 0,109-159 0,2 1 0,3 2 0,2 0 0,3 2 0,2 0 0,-11 82 0,7 33-459,1 334 0,27-351 459,35 210 0,70 149 0,-61-321 0,60 216 0,33-15 0,-117-339-5,4-2 1,55 82 0,-60-105-45,1-1-1,2-1 1,0-2 0,64 51-1,-47-48 34,2-2 0,1-2 0,69 29-1,-31-22 24,107 29-1,-86-37-6,0-5 0,213 16 0,223-34 0,-487-7 64,18 0 383,128-19 1,-140 7-316,92-32 0,57-42-125,-144 57-121,-1-3 1,-2-3-1,-2-3 0,-2-3 0,-1-2 0,92-93 0,39-87-392,2-62-881,124-329 1010,-46-26 432,-115 265-79,-81 221 10,-19 44 170,-35 65 233,-2-2-1,-3 0 1,13-68-1,12-152 952,-21 37-1340,-19 187 0,-1 0 0,-3 1 0,-9-51 0,1 48 0,-1 0 0,-21-46 0,-47-91 0,9 24 0,-12-39 0,-154-303-773,-45 24 0,154 304 773,105 143 0,-2 2 0,-1 1 0,-1 1 0,-2 1 0,-36-25 0,56 45-3,-1 0 1,1 0-1,-1 1 1,0 1-1,0 0 1,0 0-1,-1 1 1,-16-2-1,13 3 50,1 2 0,-1 0 0,0 1-1,0 0 1,-28 6 0,-3 4-382,6-1-6233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1:25:36.446"/>
    </inkml:context>
    <inkml:brush xml:id="br0">
      <inkml:brushProperty name="width" value="0.05" units="cm"/>
      <inkml:brushProperty name="height" value="0.05" units="cm"/>
      <inkml:brushProperty name="color" value="#E71224"/>
    </inkml:brush>
  </inkml:definitions>
  <inkml:trace contextRef="#ctx0" brushRef="#br0">1213 0 24575,'-71'1'0,"-1"2"0,1 4 0,-95 21 0,-70 41 0,190-52 0,1 2 0,0 3 0,-42 26 0,69-35 0,1 0 0,0 2 0,1-1 0,0 2 0,1 0 0,1 1 0,0 1 0,-15 26 0,-4 14 0,-34 87 0,62-133 0,-20 55 0,3 2 0,-26 138 0,40-156 0,2 0 0,2 0 0,6 78 0,28 149 0,-26-252 0,1 0 0,1 0 0,11 28 0,-13-43 0,1-1 0,0 1 0,0-1 0,1 0 0,0-1 0,1 1 0,0-1 0,1 0 0,12 11 0,-3-7 0,0 0 0,1-2 0,0 0 0,1-1 0,0-1 0,0-1 0,1 0 0,0-2 0,0 0 0,1-1 0,-1-1 0,1-1 0,0-1 0,33-1 0,467-3 0,-510 1 0,-1 0 0,0-1 0,0 0 0,1 0 0,-1-1 0,-1 0 0,1-1 0,0 0 0,10-7 0,13-5 0,-14 5 0,0 0 0,0-2 0,-2 0 0,31-29 0,-41 36 0,3-4 0,1 0 0,-1 0 0,-1-1 0,0-1 0,0 1 0,-1-1 0,11-23 0,-7 9 0,-1 3 0,0-1 0,-2-1 0,0 0 0,6-31 0,-11 33 0,1 0 0,1 0 0,0 1 0,15-32 0,-13 37 0,-1 0 0,0-1 0,-2 1 0,0-1 0,3-25 0,-6 32 0,-2 0 0,0 0 0,0 0 0,-1 0 0,0 0 0,-1 0 0,0 0 0,-1 0 0,0 1 0,-7-15 0,-6-15 0,7 17 0,-24-43 0,28 59 0,0 0 0,0 0 0,0 0 0,-1 1 0,0 0 0,0 0 0,-1 0 0,0 1 0,-11-7 0,-25-10 0,31 16 0,0 0 0,0-1 0,1 0 0,0 0 0,0-2 0,-13-11 0,-2-9 0,1-1 0,-25-41 0,-31-68 0,58 99 0,18 32 11,0 0 0,-1 0 0,0 0 0,-1 1 0,1 0 0,-2 0 0,1 0-1,-12-7 1,-4-1-467,-41-18-1,49 25-93,-8-3-6276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1:25:46.0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1:25:52.64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C277-F2CC-514F-F85C-82C3C5B22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C52858-7650-84D0-3469-A6901A957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031434-159E-2EEA-9F7E-8D4DA2EC4EA5}"/>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5" name="Footer Placeholder 4">
            <a:extLst>
              <a:ext uri="{FF2B5EF4-FFF2-40B4-BE49-F238E27FC236}">
                <a16:creationId xmlns:a16="http://schemas.microsoft.com/office/drawing/2014/main" id="{C8167CB6-6BEB-61A3-4E59-FF95E0FED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71E38-538B-293A-31D5-BB77C7E157FB}"/>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138841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E24F-202D-4645-C717-4F4F6B08E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E9DBF7-7432-B616-E60D-A1C95DC06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7B14C-EEA9-F222-0AD4-9B9D8CD72E3D}"/>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5" name="Footer Placeholder 4">
            <a:extLst>
              <a:ext uri="{FF2B5EF4-FFF2-40B4-BE49-F238E27FC236}">
                <a16:creationId xmlns:a16="http://schemas.microsoft.com/office/drawing/2014/main" id="{20AB092A-5328-88BE-9CEF-DC86BBBB2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C5A8A-4090-261E-FE08-20D54D5A216F}"/>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162221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629AD-3C39-2309-660E-3976EDD8E1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6DC4A-7720-D484-B8F5-21109478B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E6A14-B6B6-CF5F-CB15-97520AAC1166}"/>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5" name="Footer Placeholder 4">
            <a:extLst>
              <a:ext uri="{FF2B5EF4-FFF2-40B4-BE49-F238E27FC236}">
                <a16:creationId xmlns:a16="http://schemas.microsoft.com/office/drawing/2014/main" id="{6A6A6527-F760-A179-5198-CB91A2180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7146B-9C1C-6B77-BFD1-ACCEA1EB121A}"/>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24276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B6C9-B346-BCD1-C8A1-4D66BEF9F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F4FC6-1AD4-0013-4163-A3C7C16A91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C2E80-CDB2-4F72-2534-01726BE1EC84}"/>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5" name="Footer Placeholder 4">
            <a:extLst>
              <a:ext uri="{FF2B5EF4-FFF2-40B4-BE49-F238E27FC236}">
                <a16:creationId xmlns:a16="http://schemas.microsoft.com/office/drawing/2014/main" id="{80C744D8-BBCF-04E2-F4DC-187D491F4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D7607-DC6F-FD9D-20A6-C6AA75E29EA2}"/>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164516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9D68-F573-71C4-9233-D6E58F9E79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21463A-E471-4226-3929-F1DBE4FE0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6EE9-94A7-65F5-AB8A-9371705252B7}"/>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5" name="Footer Placeholder 4">
            <a:extLst>
              <a:ext uri="{FF2B5EF4-FFF2-40B4-BE49-F238E27FC236}">
                <a16:creationId xmlns:a16="http://schemas.microsoft.com/office/drawing/2014/main" id="{C2CFC5A2-8623-451F-15A6-9F410CE9A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47149-D758-965F-C2A0-1B73562D732C}"/>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217568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0CA2-5219-060C-4F02-E17D86209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5E172-6266-E4F7-A343-C571D8769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A4FB6D-6C8B-1ED2-EB3F-6BC0E60D7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5043DC-E259-718D-2F63-145DC3A76EFF}"/>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6" name="Footer Placeholder 5">
            <a:extLst>
              <a:ext uri="{FF2B5EF4-FFF2-40B4-BE49-F238E27FC236}">
                <a16:creationId xmlns:a16="http://schemas.microsoft.com/office/drawing/2014/main" id="{3854B821-F728-4CE5-F8CE-FE05B2E38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16E25-0D5C-CEE8-8512-CA90DD2A5927}"/>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5391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02F4-6A0C-410A-C5E8-186C6770A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1186A-C253-6E2C-0923-EEDDE61A9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21986-7031-1302-1F70-BE3CF00CC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5A196E-B1F5-87E9-C38A-85F762BA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D016D-FA21-37B7-FFF6-7F229BB35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50EF24-9BFF-2F04-51C4-8ED9F6226757}"/>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8" name="Footer Placeholder 7">
            <a:extLst>
              <a:ext uri="{FF2B5EF4-FFF2-40B4-BE49-F238E27FC236}">
                <a16:creationId xmlns:a16="http://schemas.microsoft.com/office/drawing/2014/main" id="{31623018-1BDC-A7D1-B15D-708F21E72E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9B4186-18FF-2B00-62F6-3D5313CEC0B8}"/>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129405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9CE7-599D-2A02-2560-B0579CCC97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482241-67A2-B8C6-ADF7-B255D2F35146}"/>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4" name="Footer Placeholder 3">
            <a:extLst>
              <a:ext uri="{FF2B5EF4-FFF2-40B4-BE49-F238E27FC236}">
                <a16:creationId xmlns:a16="http://schemas.microsoft.com/office/drawing/2014/main" id="{5972465D-B09D-6080-2971-AC366BB50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0FD9E4-B24E-515F-DDFC-88747AE426B9}"/>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22422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98C7A-71E8-699B-7C42-998384F77650}"/>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3" name="Footer Placeholder 2">
            <a:extLst>
              <a:ext uri="{FF2B5EF4-FFF2-40B4-BE49-F238E27FC236}">
                <a16:creationId xmlns:a16="http://schemas.microsoft.com/office/drawing/2014/main" id="{8B7E0869-D27D-29EE-CE41-218F2BA416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937B1A-91D5-8420-5AA7-D406EA89C23E}"/>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37985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A397-DFA9-63C5-B538-D0CAF410F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78B89D-0336-2F61-C7B5-A89FE4C5D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78A401-1DFC-CE2E-D1D0-C0D85FCA2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FBE06-503D-B528-2E8C-C303B7F9E406}"/>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6" name="Footer Placeholder 5">
            <a:extLst>
              <a:ext uri="{FF2B5EF4-FFF2-40B4-BE49-F238E27FC236}">
                <a16:creationId xmlns:a16="http://schemas.microsoft.com/office/drawing/2014/main" id="{F3C9F33D-732F-A35A-A754-79C7359C7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49CCD-26FC-4644-A212-42F69794D9F8}"/>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323553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F71B-977E-84BB-DB9E-B3CF1FBF5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2376B-EB4E-54CA-5F06-6A971ED7A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677874-0B56-569B-B7D2-C9C593462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ED3D9-E549-D4DF-15BB-2582455CA3EC}"/>
              </a:ext>
            </a:extLst>
          </p:cNvPr>
          <p:cNvSpPr>
            <a:spLocks noGrp="1"/>
          </p:cNvSpPr>
          <p:nvPr>
            <p:ph type="dt" sz="half" idx="10"/>
          </p:nvPr>
        </p:nvSpPr>
        <p:spPr/>
        <p:txBody>
          <a:bodyPr/>
          <a:lstStyle/>
          <a:p>
            <a:fld id="{371F383E-92ED-4228-BDAD-582D38523C70}" type="datetimeFigureOut">
              <a:rPr lang="en-US" smtClean="0"/>
              <a:t>11/17/2022</a:t>
            </a:fld>
            <a:endParaRPr lang="en-US"/>
          </a:p>
        </p:txBody>
      </p:sp>
      <p:sp>
        <p:nvSpPr>
          <p:cNvPr id="6" name="Footer Placeholder 5">
            <a:extLst>
              <a:ext uri="{FF2B5EF4-FFF2-40B4-BE49-F238E27FC236}">
                <a16:creationId xmlns:a16="http://schemas.microsoft.com/office/drawing/2014/main" id="{E13BE945-4CCF-4ED3-7057-950085A78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A6CE1-20C8-DA07-BA07-BDCFC79BCB25}"/>
              </a:ext>
            </a:extLst>
          </p:cNvPr>
          <p:cNvSpPr>
            <a:spLocks noGrp="1"/>
          </p:cNvSpPr>
          <p:nvPr>
            <p:ph type="sldNum" sz="quarter" idx="12"/>
          </p:nvPr>
        </p:nvSpPr>
        <p:spPr/>
        <p:txBody>
          <a:bodyPr/>
          <a:lstStyle/>
          <a:p>
            <a:fld id="{7FAB3871-B78A-4A89-83A8-53ABB30DC6D3}" type="slidenum">
              <a:rPr lang="en-US" smtClean="0"/>
              <a:t>‹#›</a:t>
            </a:fld>
            <a:endParaRPr lang="en-US"/>
          </a:p>
        </p:txBody>
      </p:sp>
    </p:spTree>
    <p:extLst>
      <p:ext uri="{BB962C8B-B14F-4D97-AF65-F5344CB8AC3E}">
        <p14:creationId xmlns:p14="http://schemas.microsoft.com/office/powerpoint/2010/main" val="270910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0F18E-4BD7-746E-8D6F-6E8CDEDD79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03180-CF55-3A8E-F295-7C67C4DBF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3118C-AB84-0BF7-0A95-9B6C091B2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F383E-92ED-4228-BDAD-582D38523C70}" type="datetimeFigureOut">
              <a:rPr lang="en-US" smtClean="0"/>
              <a:t>11/17/2022</a:t>
            </a:fld>
            <a:endParaRPr lang="en-US"/>
          </a:p>
        </p:txBody>
      </p:sp>
      <p:sp>
        <p:nvSpPr>
          <p:cNvPr id="5" name="Footer Placeholder 4">
            <a:extLst>
              <a:ext uri="{FF2B5EF4-FFF2-40B4-BE49-F238E27FC236}">
                <a16:creationId xmlns:a16="http://schemas.microsoft.com/office/drawing/2014/main" id="{3CCDE010-52C3-7392-ECA4-2C8CDD01A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BA42B4-B050-5527-8408-BDD23074F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B3871-B78A-4A89-83A8-53ABB30DC6D3}" type="slidenum">
              <a:rPr lang="en-US" smtClean="0"/>
              <a:t>‹#›</a:t>
            </a:fld>
            <a:endParaRPr lang="en-US"/>
          </a:p>
        </p:txBody>
      </p:sp>
    </p:spTree>
    <p:extLst>
      <p:ext uri="{BB962C8B-B14F-4D97-AF65-F5344CB8AC3E}">
        <p14:creationId xmlns:p14="http://schemas.microsoft.com/office/powerpoint/2010/main" val="3434967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2BED-A8D6-540F-2793-99050802BA57}"/>
              </a:ext>
            </a:extLst>
          </p:cNvPr>
          <p:cNvSpPr>
            <a:spLocks noGrp="1"/>
          </p:cNvSpPr>
          <p:nvPr>
            <p:ph type="ctrTitle"/>
          </p:nvPr>
        </p:nvSpPr>
        <p:spPr/>
        <p:txBody>
          <a:bodyPr/>
          <a:lstStyle/>
          <a:p>
            <a:r>
              <a:rPr lang="en-US" dirty="0"/>
              <a:t>Hydro Water Spinner</a:t>
            </a:r>
          </a:p>
        </p:txBody>
      </p:sp>
      <p:sp>
        <p:nvSpPr>
          <p:cNvPr id="3" name="Subtitle 2">
            <a:extLst>
              <a:ext uri="{FF2B5EF4-FFF2-40B4-BE49-F238E27FC236}">
                <a16:creationId xmlns:a16="http://schemas.microsoft.com/office/drawing/2014/main" id="{28A4BDEE-F343-0C61-6151-E0684FAEC934}"/>
              </a:ext>
            </a:extLst>
          </p:cNvPr>
          <p:cNvSpPr>
            <a:spLocks noGrp="1"/>
          </p:cNvSpPr>
          <p:nvPr>
            <p:ph type="subTitle" idx="1"/>
          </p:nvPr>
        </p:nvSpPr>
        <p:spPr/>
        <p:txBody>
          <a:bodyPr/>
          <a:lstStyle/>
          <a:p>
            <a:r>
              <a:rPr lang="en-US" dirty="0"/>
              <a:t>A modern and innovative creation by Energized </a:t>
            </a:r>
            <a:r>
              <a:rPr lang="en-US" dirty="0" err="1"/>
              <a:t>Speedrunners</a:t>
            </a:r>
            <a:endParaRPr lang="en-US" dirty="0"/>
          </a:p>
        </p:txBody>
      </p:sp>
    </p:spTree>
    <p:extLst>
      <p:ext uri="{BB962C8B-B14F-4D97-AF65-F5344CB8AC3E}">
        <p14:creationId xmlns:p14="http://schemas.microsoft.com/office/powerpoint/2010/main" val="280324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D598-51C5-5875-5552-78EABC4D7C88}"/>
              </a:ext>
            </a:extLst>
          </p:cNvPr>
          <p:cNvSpPr>
            <a:spLocks noGrp="1"/>
          </p:cNvSpPr>
          <p:nvPr>
            <p:ph type="title"/>
          </p:nvPr>
        </p:nvSpPr>
        <p:spPr/>
        <p:txBody>
          <a:bodyPr/>
          <a:lstStyle/>
          <a:p>
            <a:r>
              <a:rPr lang="en-US" dirty="0"/>
              <a:t>What it is</a:t>
            </a:r>
          </a:p>
        </p:txBody>
      </p:sp>
      <p:pic>
        <p:nvPicPr>
          <p:cNvPr id="6" name="Content Placeholder 5">
            <a:extLst>
              <a:ext uri="{FF2B5EF4-FFF2-40B4-BE49-F238E27FC236}">
                <a16:creationId xmlns:a16="http://schemas.microsoft.com/office/drawing/2014/main" id="{96D9DEF8-ABE8-ECFB-574F-89A67BEBD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8038" y="781844"/>
            <a:ext cx="7548562" cy="5411788"/>
          </a:xfrm>
        </p:spPr>
      </p:pic>
      <p:sp>
        <p:nvSpPr>
          <p:cNvPr id="4" name="Text Placeholder 3">
            <a:extLst>
              <a:ext uri="{FF2B5EF4-FFF2-40B4-BE49-F238E27FC236}">
                <a16:creationId xmlns:a16="http://schemas.microsoft.com/office/drawing/2014/main" id="{B97F81A0-3A35-EE49-8938-82B25127102B}"/>
              </a:ext>
            </a:extLst>
          </p:cNvPr>
          <p:cNvSpPr>
            <a:spLocks noGrp="1"/>
          </p:cNvSpPr>
          <p:nvPr>
            <p:ph type="body" sz="half" idx="2"/>
          </p:nvPr>
        </p:nvSpPr>
        <p:spPr/>
        <p:txBody>
          <a:bodyPr/>
          <a:lstStyle/>
          <a:p>
            <a:r>
              <a:rPr lang="en-US" dirty="0"/>
              <a:t>As the name suggests, it is a tool utilizing hydraulics and turning it into a modern new tool that will turn water coming at moderate pressures (like a sink…). </a:t>
            </a:r>
          </a:p>
          <a:p>
            <a:r>
              <a:rPr lang="en-US" dirty="0"/>
              <a:t>A star blade sits on a axel that connects to a gear ratio. This ratio maximizes the rotation coming from the axel to another axel that is rotating faster because of the faster gear ratio. That faster axel, will be connected to a generator.</a:t>
            </a:r>
          </a:p>
          <a:p>
            <a:endParaRPr lang="en-US" dirty="0"/>
          </a:p>
          <a:p>
            <a:r>
              <a:rPr lang="en-US" dirty="0"/>
              <a:t>This is an example of what it could look like. Note: This is made out of </a:t>
            </a:r>
            <a:r>
              <a:rPr lang="en-US" dirty="0" err="1"/>
              <a:t>lego</a:t>
            </a:r>
            <a:r>
              <a:rPr lang="en-US" dirty="0"/>
              <a:t>.</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8EC1DD0-B117-9694-1736-F580565A2085}"/>
                  </a:ext>
                </a:extLst>
              </p14:cNvPr>
              <p14:cNvContentPartPr/>
              <p14:nvPr/>
            </p14:nvContentPartPr>
            <p14:xfrm>
              <a:off x="4579054" y="3471547"/>
              <a:ext cx="360" cy="360"/>
            </p14:xfrm>
          </p:contentPart>
        </mc:Choice>
        <mc:Fallback>
          <p:pic>
            <p:nvPicPr>
              <p:cNvPr id="7" name="Ink 6">
                <a:extLst>
                  <a:ext uri="{FF2B5EF4-FFF2-40B4-BE49-F238E27FC236}">
                    <a16:creationId xmlns:a16="http://schemas.microsoft.com/office/drawing/2014/main" id="{A8EC1DD0-B117-9694-1736-F580565A2085}"/>
                  </a:ext>
                </a:extLst>
              </p:cNvPr>
              <p:cNvPicPr/>
              <p:nvPr/>
            </p:nvPicPr>
            <p:blipFill>
              <a:blip r:embed="rId4"/>
              <a:stretch>
                <a:fillRect/>
              </a:stretch>
            </p:blipFill>
            <p:spPr>
              <a:xfrm>
                <a:off x="4570054" y="3462547"/>
                <a:ext cx="18000" cy="18000"/>
              </a:xfrm>
              <a:prstGeom prst="rect">
                <a:avLst/>
              </a:prstGeom>
            </p:spPr>
          </p:pic>
        </mc:Fallback>
      </mc:AlternateContent>
      <p:grpSp>
        <p:nvGrpSpPr>
          <p:cNvPr id="12" name="Group 11">
            <a:extLst>
              <a:ext uri="{FF2B5EF4-FFF2-40B4-BE49-F238E27FC236}">
                <a16:creationId xmlns:a16="http://schemas.microsoft.com/office/drawing/2014/main" id="{47E1550B-D6CE-9D6F-2A45-BF7576AB19DB}"/>
              </a:ext>
            </a:extLst>
          </p:cNvPr>
          <p:cNvGrpSpPr/>
          <p:nvPr/>
        </p:nvGrpSpPr>
        <p:grpSpPr>
          <a:xfrm>
            <a:off x="6905734" y="2211547"/>
            <a:ext cx="3810600" cy="2642400"/>
            <a:chOff x="6905734" y="2211547"/>
            <a:chExt cx="3810600" cy="264240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16F1CFD8-D708-6CB2-D8E8-81E3E6292881}"/>
                    </a:ext>
                  </a:extLst>
                </p14:cNvPr>
                <p14:cNvContentPartPr/>
                <p14:nvPr/>
              </p14:nvContentPartPr>
              <p14:xfrm>
                <a:off x="6905734" y="2982667"/>
                <a:ext cx="1653840" cy="1871280"/>
              </p14:xfrm>
            </p:contentPart>
          </mc:Choice>
          <mc:Fallback>
            <p:pic>
              <p:nvPicPr>
                <p:cNvPr id="8" name="Ink 7">
                  <a:extLst>
                    <a:ext uri="{FF2B5EF4-FFF2-40B4-BE49-F238E27FC236}">
                      <a16:creationId xmlns:a16="http://schemas.microsoft.com/office/drawing/2014/main" id="{16F1CFD8-D708-6CB2-D8E8-81E3E6292881}"/>
                    </a:ext>
                  </a:extLst>
                </p:cNvPr>
                <p:cNvPicPr/>
                <p:nvPr/>
              </p:nvPicPr>
              <p:blipFill>
                <a:blip r:embed="rId6"/>
                <a:stretch>
                  <a:fillRect/>
                </a:stretch>
              </p:blipFill>
              <p:spPr>
                <a:xfrm>
                  <a:off x="6896734" y="2973667"/>
                  <a:ext cx="1671480" cy="188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54A7AC97-5CCF-7275-AEAB-F5CD8918299A}"/>
                    </a:ext>
                  </a:extLst>
                </p14:cNvPr>
                <p14:cNvContentPartPr/>
                <p14:nvPr/>
              </p14:nvContentPartPr>
              <p14:xfrm>
                <a:off x="8882134" y="2211547"/>
                <a:ext cx="1834200" cy="2185200"/>
              </p14:xfrm>
            </p:contentPart>
          </mc:Choice>
          <mc:Fallback>
            <p:pic>
              <p:nvPicPr>
                <p:cNvPr id="9" name="Ink 8">
                  <a:extLst>
                    <a:ext uri="{FF2B5EF4-FFF2-40B4-BE49-F238E27FC236}">
                      <a16:creationId xmlns:a16="http://schemas.microsoft.com/office/drawing/2014/main" id="{54A7AC97-5CCF-7275-AEAB-F5CD8918299A}"/>
                    </a:ext>
                  </a:extLst>
                </p:cNvPr>
                <p:cNvPicPr/>
                <p:nvPr/>
              </p:nvPicPr>
              <p:blipFill>
                <a:blip r:embed="rId8"/>
                <a:stretch>
                  <a:fillRect/>
                </a:stretch>
              </p:blipFill>
              <p:spPr>
                <a:xfrm>
                  <a:off x="8873134" y="2202907"/>
                  <a:ext cx="1851840" cy="2202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F92DE988-DCB7-253D-3856-1D0C36857B7B}"/>
                    </a:ext>
                  </a:extLst>
                </p14:cNvPr>
                <p14:cNvContentPartPr/>
                <p14:nvPr/>
              </p14:nvContentPartPr>
              <p14:xfrm>
                <a:off x="8285974" y="2521147"/>
                <a:ext cx="537120" cy="666000"/>
              </p14:xfrm>
            </p:contentPart>
          </mc:Choice>
          <mc:Fallback>
            <p:pic>
              <p:nvPicPr>
                <p:cNvPr id="11" name="Ink 10">
                  <a:extLst>
                    <a:ext uri="{FF2B5EF4-FFF2-40B4-BE49-F238E27FC236}">
                      <a16:creationId xmlns:a16="http://schemas.microsoft.com/office/drawing/2014/main" id="{F92DE988-DCB7-253D-3856-1D0C36857B7B}"/>
                    </a:ext>
                  </a:extLst>
                </p:cNvPr>
                <p:cNvPicPr/>
                <p:nvPr/>
              </p:nvPicPr>
              <p:blipFill>
                <a:blip r:embed="rId10"/>
                <a:stretch>
                  <a:fillRect/>
                </a:stretch>
              </p:blipFill>
              <p:spPr>
                <a:xfrm>
                  <a:off x="8276974" y="2512147"/>
                  <a:ext cx="554760" cy="68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2D53E44D-42CB-B525-9049-17D2CAACDB75}"/>
                  </a:ext>
                </a:extLst>
              </p14:cNvPr>
              <p14:cNvContentPartPr/>
              <p14:nvPr/>
            </p14:nvContentPartPr>
            <p14:xfrm>
              <a:off x="2950414" y="4385587"/>
              <a:ext cx="360" cy="360"/>
            </p14:xfrm>
          </p:contentPart>
        </mc:Choice>
        <mc:Fallback>
          <p:pic>
            <p:nvPicPr>
              <p:cNvPr id="13" name="Ink 12">
                <a:extLst>
                  <a:ext uri="{FF2B5EF4-FFF2-40B4-BE49-F238E27FC236}">
                    <a16:creationId xmlns:a16="http://schemas.microsoft.com/office/drawing/2014/main" id="{2D53E44D-42CB-B525-9049-17D2CAACDB75}"/>
                  </a:ext>
                </a:extLst>
              </p:cNvPr>
              <p:cNvPicPr/>
              <p:nvPr/>
            </p:nvPicPr>
            <p:blipFill>
              <a:blip r:embed="rId4"/>
              <a:stretch>
                <a:fillRect/>
              </a:stretch>
            </p:blipFill>
            <p:spPr>
              <a:xfrm>
                <a:off x="2941414" y="437694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1D69A1EA-14E5-1BFF-C302-9E54029352DE}"/>
                  </a:ext>
                </a:extLst>
              </p14:cNvPr>
              <p14:cNvContentPartPr/>
              <p14:nvPr/>
            </p14:nvContentPartPr>
            <p14:xfrm>
              <a:off x="2614534" y="2628427"/>
              <a:ext cx="360" cy="360"/>
            </p14:xfrm>
          </p:contentPart>
        </mc:Choice>
        <mc:Fallback>
          <p:pic>
            <p:nvPicPr>
              <p:cNvPr id="15" name="Ink 14">
                <a:extLst>
                  <a:ext uri="{FF2B5EF4-FFF2-40B4-BE49-F238E27FC236}">
                    <a16:creationId xmlns:a16="http://schemas.microsoft.com/office/drawing/2014/main" id="{1D69A1EA-14E5-1BFF-C302-9E54029352DE}"/>
                  </a:ext>
                </a:extLst>
              </p:cNvPr>
              <p:cNvPicPr/>
              <p:nvPr/>
            </p:nvPicPr>
            <p:blipFill>
              <a:blip r:embed="rId4"/>
              <a:stretch>
                <a:fillRect/>
              </a:stretch>
            </p:blipFill>
            <p:spPr>
              <a:xfrm>
                <a:off x="2605534" y="2619787"/>
                <a:ext cx="18000" cy="18000"/>
              </a:xfrm>
              <a:prstGeom prst="rect">
                <a:avLst/>
              </a:prstGeom>
            </p:spPr>
          </p:pic>
        </mc:Fallback>
      </mc:AlternateContent>
    </p:spTree>
    <p:extLst>
      <p:ext uri="{BB962C8B-B14F-4D97-AF65-F5344CB8AC3E}">
        <p14:creationId xmlns:p14="http://schemas.microsoft.com/office/powerpoint/2010/main" val="440162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Hydro Water Spinner</vt:lpstr>
      <vt:lpstr>What it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 Water Spinner</dc:title>
  <dc:creator>Vi S</dc:creator>
  <cp:lastModifiedBy>Vi S</cp:lastModifiedBy>
  <cp:revision>1</cp:revision>
  <dcterms:created xsi:type="dcterms:W3CDTF">2022-11-18T01:27:19Z</dcterms:created>
  <dcterms:modified xsi:type="dcterms:W3CDTF">2022-11-18T01:27:20Z</dcterms:modified>
</cp:coreProperties>
</file>