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0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3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2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2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2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2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5965-2860-4F7D-A3C8-552CC648831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0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AMES House Price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2015-30194 </a:t>
            </a:r>
            <a:r>
              <a:rPr lang="ko-KR" altLang="en-US" dirty="0"/>
              <a:t>김광훈</a:t>
            </a:r>
            <a:endParaRPr lang="en-US" altLang="ko-KR" dirty="0"/>
          </a:p>
          <a:p>
            <a:r>
              <a:rPr lang="en-US" altLang="ko-KR" dirty="0"/>
              <a:t>2015-20935 </a:t>
            </a:r>
            <a:r>
              <a:rPr lang="ko-KR" altLang="en-US" dirty="0"/>
              <a:t>서효원</a:t>
            </a:r>
          </a:p>
        </p:txBody>
      </p:sp>
    </p:spTree>
    <p:extLst>
      <p:ext uri="{BB962C8B-B14F-4D97-AF65-F5344CB8AC3E}">
        <p14:creationId xmlns:p14="http://schemas.microsoft.com/office/powerpoint/2010/main" val="194611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Discrete, Continuous attributes: as it is</a:t>
            </a:r>
          </a:p>
          <a:p>
            <a:endParaRPr lang="en-US" altLang="ko-KR" dirty="0"/>
          </a:p>
          <a:p>
            <a:r>
              <a:rPr lang="en-US" altLang="ko-KR" dirty="0"/>
              <a:t>Ordinal: Integer value</a:t>
            </a:r>
          </a:p>
          <a:p>
            <a:endParaRPr lang="en-US" altLang="ko-KR" dirty="0"/>
          </a:p>
          <a:p>
            <a:r>
              <a:rPr lang="en-US" altLang="ko-KR" dirty="0"/>
              <a:t>Nominal: One-hot encode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56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Ordinal and Nominal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en-US" altLang="ko-KR" dirty="0" err="1"/>
              <a:t>ExterQual</a:t>
            </a:r>
            <a:r>
              <a:rPr lang="en-US" altLang="ko-KR" dirty="0"/>
              <a:t> (Ordinal)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 err="1"/>
              <a:t>Rawdata</a:t>
            </a:r>
            <a:r>
              <a:rPr lang="en-US" altLang="ko-KR" dirty="0"/>
              <a:t>:	Po, Fa, TA, </a:t>
            </a:r>
            <a:r>
              <a:rPr lang="en-US" altLang="ko-KR" dirty="0" err="1"/>
              <a:t>Gd</a:t>
            </a:r>
            <a:r>
              <a:rPr lang="en-US" altLang="ko-KR" dirty="0"/>
              <a:t>, Ex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Processed:	0, 1, 2, 3, 4</a:t>
            </a:r>
          </a:p>
          <a:p>
            <a:pPr marL="0" indent="0" latinLnBrk="0">
              <a:buNone/>
            </a:pP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 err="1"/>
              <a:t>MSSubClass</a:t>
            </a:r>
            <a:r>
              <a:rPr lang="en-US" altLang="ko-KR" dirty="0"/>
              <a:t> (Nominal)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Raw Data: 	20, 30, 40, 45….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Processed: 	MSSubClass_20 - 0 or 1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MSSubClass_30 - 0 or 1</a:t>
            </a:r>
            <a:endParaRPr lang="ko-KR" altLang="ko-KR" dirty="0"/>
          </a:p>
          <a:p>
            <a:pPr marL="0" indent="0" latinLnBrk="0">
              <a:buNone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707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KNN(Price Prediction)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7208" y="3647953"/>
            <a:ext cx="3988266" cy="16120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Predicted Price</a:t>
            </a:r>
            <a:br>
              <a:rPr lang="en-US" altLang="ko-KR" dirty="0"/>
            </a:br>
            <a:r>
              <a:rPr lang="en-US" altLang="ko-KR" dirty="0"/>
              <a:t>=</a:t>
            </a:r>
            <a:br>
              <a:rPr lang="en-US" altLang="ko-KR" dirty="0"/>
            </a:br>
            <a:r>
              <a:rPr lang="en-US" altLang="ko-KR" dirty="0"/>
              <a:t>Average(Sale Price of Neighbors)</a:t>
            </a:r>
          </a:p>
        </p:txBody>
      </p:sp>
      <p:sp>
        <p:nvSpPr>
          <p:cNvPr id="5" name="타원 4"/>
          <p:cNvSpPr/>
          <p:nvPr/>
        </p:nvSpPr>
        <p:spPr>
          <a:xfrm>
            <a:off x="3165189" y="22647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71236" y="290064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47570" y="488410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98885" y="3431097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37671" y="541229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5587" y="3889629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503089" y="369235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34000" y="439526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07204" y="5956582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22076" y="44728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07342" y="52794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9896" y="4618053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27646" y="177846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45092" y="1626828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27646" y="208393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45092" y="199616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549938" y="488410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65673" y="367440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725594" y="46032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08201" y="302502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19213" y="583913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65673" y="4494813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3119" y="5167302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26735" y="4771936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06354" y="4162206"/>
            <a:ext cx="10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145000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2222" y="5590904"/>
            <a:ext cx="10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155000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19297" y="5139751"/>
            <a:ext cx="10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95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KNN(Price Prediction)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165189" y="22647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71236" y="290064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47570" y="488410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98885" y="3431097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37671" y="541229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5587" y="3889629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503089" y="369235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34000" y="439526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07204" y="5956582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22076" y="44728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07342" y="52794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9896" y="4618053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27646" y="177846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45092" y="1626828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27646" y="208393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45092" y="199616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549938" y="488410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65673" y="367440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725594" y="46032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08201" y="302502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19213" y="583913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65673" y="4494813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3119" y="5167302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26735" y="4771936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" name="그림 29"/>
          <p:cNvPicPr/>
          <p:nvPr/>
        </p:nvPicPr>
        <p:blipFill rotWithShape="1">
          <a:blip r:embed="rId2"/>
          <a:srcRect t="77619" r="63311" b="4813"/>
          <a:stretch/>
        </p:blipFill>
        <p:spPr>
          <a:xfrm>
            <a:off x="6096000" y="3600267"/>
            <a:ext cx="5012382" cy="14093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690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KNN(Price Classification)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7208" y="2622965"/>
            <a:ext cx="3988266" cy="16120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Predicted Label</a:t>
            </a:r>
            <a:br>
              <a:rPr lang="en-US" altLang="ko-KR" dirty="0"/>
            </a:br>
            <a:r>
              <a:rPr lang="en-US" altLang="ko-KR" dirty="0"/>
              <a:t>=</a:t>
            </a:r>
            <a:br>
              <a:rPr lang="en-US" altLang="ko-KR" dirty="0"/>
            </a:br>
            <a:r>
              <a:rPr lang="en-US" altLang="ko-KR" dirty="0"/>
              <a:t>Mode(Label of Neighbors)</a:t>
            </a:r>
          </a:p>
        </p:txBody>
      </p:sp>
      <p:sp>
        <p:nvSpPr>
          <p:cNvPr id="5" name="타원 4"/>
          <p:cNvSpPr/>
          <p:nvPr/>
        </p:nvSpPr>
        <p:spPr>
          <a:xfrm>
            <a:off x="3165189" y="22647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71236" y="290064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47570" y="488410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98885" y="3431097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37671" y="541229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5587" y="3889629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503089" y="369235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34000" y="439526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07204" y="5956582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22076" y="44728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07342" y="52794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9896" y="4618053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27646" y="177846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45092" y="1626828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27646" y="208393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45092" y="199616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549938" y="488410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65673" y="367440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725594" y="46032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08201" y="302502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19213" y="583913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65673" y="4494813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3119" y="5167302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26735" y="4771936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79210" y="4395260"/>
            <a:ext cx="356118" cy="37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361" y="4509737"/>
            <a:ext cx="356118" cy="37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2506" y="5542606"/>
            <a:ext cx="356118" cy="37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32" name="그림 31"/>
          <p:cNvPicPr/>
          <p:nvPr/>
        </p:nvPicPr>
        <p:blipFill>
          <a:blip r:embed="rId2"/>
          <a:stretch>
            <a:fillRect/>
          </a:stretch>
        </p:blipFill>
        <p:spPr>
          <a:xfrm>
            <a:off x="7380287" y="4586277"/>
            <a:ext cx="3050646" cy="11852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606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 with Ensemble(Price Classification)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93362" y="1908199"/>
            <a:ext cx="2124483" cy="2235133"/>
            <a:chOff x="503853" y="1828800"/>
            <a:chExt cx="5663682" cy="4702629"/>
          </a:xfrm>
        </p:grpSpPr>
        <p:sp>
          <p:nvSpPr>
            <p:cNvPr id="34" name="타원 33"/>
            <p:cNvSpPr/>
            <p:nvPr/>
          </p:nvSpPr>
          <p:spPr>
            <a:xfrm>
              <a:off x="3165189" y="2264770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671236" y="2900646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047570" y="4884104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98885" y="3431097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037671" y="5412296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795587" y="3889629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03089" y="3692354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334000" y="4395260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807204" y="5956582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122076" y="4472815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307342" y="5279470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1189896" y="4618053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549938" y="4884104"/>
              <a:ext cx="117446" cy="11744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065673" y="3674406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725594" y="4603215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308201" y="3025025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319213" y="5839136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065673" y="4494813"/>
              <a:ext cx="359115" cy="34178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1183119" y="5167302"/>
              <a:ext cx="359115" cy="34178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926735" y="4771936"/>
              <a:ext cx="359115" cy="34178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/>
            <p:cNvSpPr/>
            <p:nvPr/>
          </p:nvSpPr>
          <p:spPr>
            <a:xfrm>
              <a:off x="503853" y="1828800"/>
              <a:ext cx="5663682" cy="47026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948045" y="1908198"/>
            <a:ext cx="2124483" cy="2235133"/>
            <a:chOff x="2948045" y="1908198"/>
            <a:chExt cx="2124483" cy="2235133"/>
          </a:xfrm>
        </p:grpSpPr>
        <p:sp>
          <p:nvSpPr>
            <p:cNvPr id="56" name="타원 55"/>
            <p:cNvSpPr/>
            <p:nvPr/>
          </p:nvSpPr>
          <p:spPr>
            <a:xfrm>
              <a:off x="3946329" y="211541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385938" y="2417640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480976" y="316446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505272" y="267808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034318" y="338827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3025173" y="235694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4240935" y="256683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759864" y="312802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87153" y="3870109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3968356" y="282009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399298" y="3761440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205384" y="3233914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340438" y="3360367"/>
              <a:ext cx="44055" cy="558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494580" y="2618659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797467" y="235694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687371" y="2142521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746670" y="3451211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3158787" y="3175339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369086" y="3719784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424595" y="3091311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/>
            <p:cNvSpPr/>
            <p:nvPr/>
          </p:nvSpPr>
          <p:spPr>
            <a:xfrm>
              <a:off x="2948045" y="1908198"/>
              <a:ext cx="2124483" cy="22351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674994" y="4235794"/>
            <a:ext cx="2124483" cy="2235133"/>
            <a:chOff x="674994" y="4235794"/>
            <a:chExt cx="2124483" cy="2235133"/>
          </a:xfrm>
        </p:grpSpPr>
        <p:sp>
          <p:nvSpPr>
            <p:cNvPr id="78" name="타원 77"/>
            <p:cNvSpPr/>
            <p:nvPr/>
          </p:nvSpPr>
          <p:spPr>
            <a:xfrm>
              <a:off x="1673278" y="444300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129810" y="5297539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1254052" y="5687963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2136045" y="499735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1199927" y="5928591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841681" y="468881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1954497" y="4629024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2486813" y="545561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2518911" y="621345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2067380" y="599807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976388" y="587587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1374314" y="510936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1067387" y="5687963"/>
              <a:ext cx="44055" cy="558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85736" y="5113000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1508383" y="555445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1651250" y="512874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1800765" y="5434951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1174839" y="5875878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929791" y="5822565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1208726" y="5634650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/>
            <p:cNvSpPr/>
            <p:nvPr/>
          </p:nvSpPr>
          <p:spPr>
            <a:xfrm>
              <a:off x="674994" y="4235794"/>
              <a:ext cx="2124483" cy="22351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921484" y="4223631"/>
            <a:ext cx="2124483" cy="2235133"/>
            <a:chOff x="2921484" y="4223631"/>
            <a:chExt cx="2124483" cy="2235133"/>
          </a:xfrm>
        </p:grpSpPr>
        <p:sp>
          <p:nvSpPr>
            <p:cNvPr id="100" name="타원 99"/>
            <p:cNvSpPr/>
            <p:nvPr/>
          </p:nvSpPr>
          <p:spPr>
            <a:xfrm>
              <a:off x="3919768" y="443084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537273" y="485379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388939" y="5566666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382535" y="4985194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249439" y="623919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609923" y="515665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4046516" y="510936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733303" y="544345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631658" y="621345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4187152" y="5967376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3381404" y="5826493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3178823" y="554934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313877" y="5675800"/>
              <a:ext cx="44055" cy="558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4322757" y="4788894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897740" y="4629023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4066189" y="542770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3152554" y="502526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3132226" y="5490772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3325440" y="5792309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3353032" y="5499453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사각형: 둥근 모서리 119"/>
            <p:cNvSpPr/>
            <p:nvPr/>
          </p:nvSpPr>
          <p:spPr>
            <a:xfrm>
              <a:off x="2921484" y="4223631"/>
              <a:ext cx="2124483" cy="22351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688333" y="1530048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Label=0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945503" y="152454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Label=1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4994" y="6487485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Label=0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890358" y="6478208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Label=0</a:t>
            </a:r>
            <a:endParaRPr lang="ko-KR" altLang="en-US" dirty="0"/>
          </a:p>
        </p:txBody>
      </p:sp>
      <p:sp>
        <p:nvSpPr>
          <p:cNvPr id="128" name="화살표: 오른쪽 127"/>
          <p:cNvSpPr/>
          <p:nvPr/>
        </p:nvSpPr>
        <p:spPr>
          <a:xfrm>
            <a:off x="5346358" y="2642537"/>
            <a:ext cx="1791478" cy="887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337260" y="2050068"/>
            <a:ext cx="160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Majority Vote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220035" y="2913354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 Label=0</a:t>
            </a:r>
            <a:endParaRPr lang="ko-KR" altLang="en-US" dirty="0"/>
          </a:p>
        </p:txBody>
      </p:sp>
      <p:pic>
        <p:nvPicPr>
          <p:cNvPr id="131" name="그림 1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893" y="4078663"/>
            <a:ext cx="4204982" cy="1868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5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83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AMES House Price</vt:lpstr>
      <vt:lpstr>Data Process</vt:lpstr>
      <vt:lpstr>Ordinal and Nominal Example</vt:lpstr>
      <vt:lpstr>KNN(Price Prediction)</vt:lpstr>
      <vt:lpstr>KNN(Price Prediction)</vt:lpstr>
      <vt:lpstr>KNN(Price Classification)</vt:lpstr>
      <vt:lpstr>KNN with Ensemble(Price Classification)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Price</dc:title>
  <dc:creator>Hyo Won Suh</dc:creator>
  <cp:lastModifiedBy>Hyo Won Suh</cp:lastModifiedBy>
  <cp:revision>7</cp:revision>
  <dcterms:created xsi:type="dcterms:W3CDTF">2017-06-12T13:29:32Z</dcterms:created>
  <dcterms:modified xsi:type="dcterms:W3CDTF">2017-06-12T17:30:26Z</dcterms:modified>
</cp:coreProperties>
</file>