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da6165b5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da6165b5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da6165b5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da6165b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da6165b5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da6165b5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a6165b5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da6165b5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a6165b5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da6165b5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da6165b5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da6165b5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a6165b5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da6165b5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da6165b5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da6165b5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a6165b5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da6165b5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da6165b5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da6165b5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da6165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da6165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da6165b5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da6165b5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da6165b5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da6165b5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da6165b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da6165b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a6165b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a6165b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da6165b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da6165b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a6165b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a6165b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da6165b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da6165b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da6165b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da6165b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a6165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da6165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Zipf’s Law</a:t>
            </a:r>
            <a:r>
              <a:rPr lang="en"/>
              <a:t> and </a:t>
            </a:r>
            <a:r>
              <a:rPr lang="en"/>
              <a:t>Text Analysis in Different Corpi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Daniel Gallab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Test Data Sets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our test sets, we chose 3: Shakespeare’s plays, modern poetry, and Reuters news 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suspect reuters to have a higher p-value than shakespeare and modern poetry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suspect the higher the p_value, the lower the KS statistic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39200" y="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Shakespeare Corpus full (test)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1" y="527600"/>
            <a:ext cx="5180251" cy="46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07500" y="6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Shakespeare Corpus first 100 (testing)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5751625" y="985125"/>
            <a:ext cx="3012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Zipf_exp = 2.1927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P-value = 0.15484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KS_statistic = 0.1600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32" y="458850"/>
            <a:ext cx="4706044" cy="4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98025" y="1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Webtext Poetry full (testing)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25"/>
            <a:ext cx="6476376" cy="4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45400" y="2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Webtext Poetry first 100 (testing)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5751625" y="985125"/>
            <a:ext cx="3012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Zipf_exp = 2.1829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P-value = 0.15484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KS_stat = 0.1600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0" y="818825"/>
            <a:ext cx="5150145" cy="4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26450" y="1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Reuters Corpus full (testing)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" y="647900"/>
            <a:ext cx="6460424" cy="44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26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Reuters Corpus first 100 (testing)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6064200" y="596700"/>
            <a:ext cx="3012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Zipf_exp = 2.0327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P-value = 0.58301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KS_stat = 0.1100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Relatively high p value shows zipfian distribution, although not as strong as the brown corpus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41749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Summary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Both Shakespeare’s plays and modern poetry demonstrate lower p values as suspected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While the Reuter corpus did not have a p value of nearly 1 like the brown corpus, it was still significantly higher than that of poetry or Shakespeare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One can indeed analyze zipfian distributions in text in order to deduce writing style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Yet preparing </a:t>
            </a:r>
            <a:r>
              <a:rPr lang="en"/>
              <a:t>adequate</a:t>
            </a:r>
            <a:r>
              <a:rPr lang="en"/>
              <a:t> datasets can be challenging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Ambiguity of genre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Low amount of data from single authors with a few exceptions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Differing</a:t>
            </a:r>
            <a:r>
              <a:rPr lang="en"/>
              <a:t> total word count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also found that the the KS statistic tends to be lower the higher p is, but the variation is much smaller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5485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examples: cleaning the data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99" y="578650"/>
            <a:ext cx="6045226" cy="4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plot 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00" y="968225"/>
            <a:ext cx="6443551" cy="4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Zipf’s Law and the Kolgomorov-Smirnov Test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Zipf’s law is an empirical law that applies to rank frequency distributions.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it primarily is used for text, the distribution exists for various natural data, such as populations in cities, or even perhaps comment score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different formulations of Zipf’s law, but the most basic states that the frequency is inversely proportional to its rank.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specific implementations, such as the power law equation, attempt to fit a zipfian distribution in the form of c/(rank^s), where c and s are constants, and s is the desired exponent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 s = 1, and c is the highest frequency, but in certain distributions we may see a much larger 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98050" y="16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KS fitting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26" y="695525"/>
            <a:ext cx="4816400" cy="4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Notes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nltk libraries to retrieve corpi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Did basic research on zipf’s law, the KS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code is of my own structure and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details in python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Kolgomorov-Smirnov test generates a statistic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high KS statistic shows more variation than one would expect from a normal zipfian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Kolgomorov-Smirnov test uses Maximum Likelihood Estimation to find the best KS statistic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lower KS statistic tends to show a stronger zipfian distribution, but it will not vary highly.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considering several datasets, I decided to use the brown corpus and gutenberg corpus as the ideal training set, because of their large sizes and highly differing p-values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decided to look only at the top 100 most frequent words for both efficiency and accuracy, because the tail can skew the data significantly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also plotted a different dataset, which shows the ratios of each subsequent word frequency with the one before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one of our 5 ratio plots, when considered in its entirety and not just the first 100 words, exhibit a unique, periodic pattern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4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Corpus full (training)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75" y="523425"/>
            <a:ext cx="6235849" cy="47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0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Corpus first 100 (training)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751625" y="985125"/>
            <a:ext cx="3012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Zipf_exp = 1.9942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P-value = 0.99969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KS_statistic  = 0.0500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0" y="553176"/>
            <a:ext cx="4530151" cy="44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Gutenberg Corpus full (training)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" y="942800"/>
            <a:ext cx="55047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4375" y="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Gutenberg Corpus first 100 (training)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751625" y="985125"/>
            <a:ext cx="3012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Zipf_exp = 2.4056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P-value = 0.58301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KS_stat = 0.1100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Much lower p-value than that of Brown Corpus but high enough to be significant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5" y="657775"/>
            <a:ext cx="4374551" cy="44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Extrapolating from Training Data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 that the full distributions do not calculate the zipf coefficient because of efficiency reasons (It can however find a p-value if given an estimated zipf exponent of 1, if the user desires)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brown corpus, despite being smaller than the gutenberg corpus, is fit quite well using Zipf’s law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gutenberg corpus has a much smaller p-value but it remains high enough to imply a zipfian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Gutenberg has more classics and artistic writing style than Brown corpus, possibly explaining its lower p-value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