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8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8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79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3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427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480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998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87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5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02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8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4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0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Basic MongoDB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Introduction to MongoDB Commands for Beginners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MongoDB shell (</a:t>
            </a:r>
            <a:r>
              <a:rPr lang="en-US" dirty="0" err="1"/>
              <a:t>mongosh</a:t>
            </a:r>
            <a:r>
              <a:rPr lang="en-US" dirty="0"/>
              <a:t>)</a:t>
            </a:r>
          </a:p>
          <a:p>
            <a:r>
              <a:rPr lang="en-US" dirty="0"/>
              <a:t>Create a new database named </a:t>
            </a:r>
            <a:r>
              <a:rPr lang="en-US" dirty="0" err="1"/>
              <a:t>SchoolDB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Command:</a:t>
            </a:r>
          </a:p>
          <a:p>
            <a:pPr marL="0" indent="0">
              <a:buNone/>
            </a:pPr>
            <a:r>
              <a:rPr sz="2800" b="1" dirty="0"/>
              <a:t>use </a:t>
            </a:r>
            <a:r>
              <a:rPr sz="2800" b="1" dirty="0" err="1"/>
              <a:t>SchoolDB</a:t>
            </a:r>
            <a:endParaRPr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2: Create a Collection and Insert One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collection named students </a:t>
            </a:r>
          </a:p>
          <a:p>
            <a:r>
              <a:rPr lang="en-US" dirty="0"/>
              <a:t>Insert a student record with the following details:</a:t>
            </a:r>
          </a:p>
          <a:p>
            <a:r>
              <a:rPr lang="en-US" dirty="0"/>
              <a:t>Name, age, class</a:t>
            </a:r>
          </a:p>
          <a:p>
            <a:pPr marL="0" indent="0">
              <a:buNone/>
            </a:pPr>
            <a:r>
              <a:rPr lang="en-US" dirty="0"/>
              <a:t>Command:</a:t>
            </a:r>
          </a:p>
          <a:p>
            <a:pPr marL="0" indent="0" algn="just">
              <a:buNone/>
            </a:pPr>
            <a:r>
              <a:rPr b="1" dirty="0" err="1"/>
              <a:t>db.students.insertOne</a:t>
            </a:r>
            <a:r>
              <a:rPr b="1" dirty="0"/>
              <a:t>({ name: "Rahul", age: 18, class: "10th" })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3: Insert Multiple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Insert three more students into the </a:t>
            </a:r>
            <a:r>
              <a:rPr lang="en-US" b="1" dirty="0"/>
              <a:t>students</a:t>
            </a:r>
            <a:r>
              <a:rPr lang="en-US" dirty="0"/>
              <a:t> collection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Command:</a:t>
            </a:r>
          </a:p>
          <a:p>
            <a:pPr marL="0" indent="0">
              <a:buNone/>
            </a:pPr>
            <a:r>
              <a:rPr sz="2000" b="1" dirty="0" err="1"/>
              <a:t>db.students.insertMany</a:t>
            </a:r>
            <a:r>
              <a:rPr sz="2000" b="1" dirty="0"/>
              <a:t>([</a:t>
            </a:r>
          </a:p>
          <a:p>
            <a:pPr marL="0" indent="0">
              <a:buNone/>
            </a:pPr>
            <a:r>
              <a:rPr sz="2000" b="1" dirty="0"/>
              <a:t>       { name: "Amit", age: 17, class: "9th" },</a:t>
            </a:r>
          </a:p>
          <a:p>
            <a:pPr marL="0" indent="0">
              <a:buNone/>
            </a:pPr>
            <a:r>
              <a:rPr sz="2000" b="1" dirty="0"/>
              <a:t>       { name: "Priya", age: 19, class: "11th" },</a:t>
            </a:r>
          </a:p>
          <a:p>
            <a:pPr marL="0" indent="0">
              <a:buNone/>
            </a:pPr>
            <a:r>
              <a:rPr sz="2000" b="1" dirty="0"/>
              <a:t>       { name: "Neha", age: 18, class: "10th" }</a:t>
            </a:r>
          </a:p>
          <a:p>
            <a:pPr marL="0" indent="0">
              <a:buNone/>
            </a:pPr>
            <a:r>
              <a:rPr sz="2000" b="1" dirty="0"/>
              <a:t>    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4: Show All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all students in the collection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kern="1200" dirty="0">
                <a:solidFill>
                  <a:srgbClr val="262626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Command:</a:t>
            </a:r>
            <a:endParaRPr lang="en-US" sz="3200" dirty="0"/>
          </a:p>
          <a:p>
            <a:pPr marL="0" indent="0">
              <a:buNone/>
            </a:pPr>
            <a:r>
              <a:rPr sz="2800" b="1" dirty="0" err="1"/>
              <a:t>db.students.find</a:t>
            </a:r>
            <a:r>
              <a:rPr sz="2800" b="1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5: Find One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and display any </a:t>
            </a:r>
            <a:r>
              <a:rPr lang="en-US" b="1" dirty="0"/>
              <a:t>one student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kern="1200" dirty="0">
                <a:solidFill>
                  <a:srgbClr val="262626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Command:</a:t>
            </a:r>
            <a:endParaRPr lang="en-US" sz="3200" b="1" dirty="0"/>
          </a:p>
          <a:p>
            <a:pPr marL="0" indent="0">
              <a:buNone/>
            </a:pPr>
            <a:r>
              <a:rPr sz="2800" b="1" dirty="0" err="1"/>
              <a:t>db.students.findOne</a:t>
            </a:r>
            <a:r>
              <a:rPr sz="2800" b="1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6: Find a Specific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student named "Priya":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kern="1200" dirty="0">
                <a:solidFill>
                  <a:srgbClr val="262626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Command:</a:t>
            </a:r>
            <a:endParaRPr lang="en-US" sz="3200" dirty="0"/>
          </a:p>
          <a:p>
            <a:pPr marL="0" indent="0">
              <a:buNone/>
            </a:pPr>
            <a:r>
              <a:rPr sz="2800" b="1" dirty="0" err="1"/>
              <a:t>db.students.find</a:t>
            </a:r>
            <a:r>
              <a:rPr sz="2800" b="1" dirty="0"/>
              <a:t>({ name: "Priya" })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7: Update a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</a:t>
            </a:r>
            <a:r>
              <a:rPr lang="en-US" b="1" dirty="0"/>
              <a:t>Rahul’s</a:t>
            </a:r>
            <a:r>
              <a:rPr lang="en-US" dirty="0"/>
              <a:t> age to </a:t>
            </a:r>
            <a:r>
              <a:rPr lang="en-US" b="1" dirty="0"/>
              <a:t>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kern="1200" dirty="0">
                <a:solidFill>
                  <a:srgbClr val="262626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Command:</a:t>
            </a:r>
            <a:endParaRPr lang="en-US" sz="2000" dirty="0"/>
          </a:p>
          <a:p>
            <a:pPr marL="0" indent="0">
              <a:buNone/>
            </a:pPr>
            <a:r>
              <a:rPr sz="2000" b="1" dirty="0" err="1"/>
              <a:t>db.students.updateOne</a:t>
            </a:r>
            <a:r>
              <a:rPr sz="2000" b="1" dirty="0"/>
              <a:t>(</a:t>
            </a:r>
          </a:p>
          <a:p>
            <a:pPr marL="0" indent="0">
              <a:buNone/>
            </a:pPr>
            <a:r>
              <a:rPr sz="2000" b="1" dirty="0"/>
              <a:t>       { name: "Rahul" }, </a:t>
            </a:r>
          </a:p>
          <a:p>
            <a:pPr marL="0" indent="0">
              <a:buNone/>
            </a:pPr>
            <a:r>
              <a:rPr sz="2000" b="1" dirty="0"/>
              <a:t>       { $set: { age: 19 } }</a:t>
            </a:r>
          </a:p>
          <a:p>
            <a:pPr marL="0" indent="0">
              <a:buNone/>
            </a:pPr>
            <a:r>
              <a:rPr sz="2000" b="1" dirty="0"/>
              <a:t>   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8: Delete a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6" y="2490135"/>
            <a:ext cx="6798736" cy="3444997"/>
          </a:xfrm>
        </p:spPr>
        <p:txBody>
          <a:bodyPr/>
          <a:lstStyle/>
          <a:p>
            <a:r>
              <a:rPr lang="en-IN" dirty="0"/>
              <a:t>Delete </a:t>
            </a:r>
            <a:r>
              <a:rPr lang="en-IN" b="1" dirty="0"/>
              <a:t>Neha’s</a:t>
            </a:r>
            <a:r>
              <a:rPr lang="en-IN" dirty="0"/>
              <a:t> record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kern="1200" dirty="0">
                <a:solidFill>
                  <a:srgbClr val="262626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Command:</a:t>
            </a:r>
            <a:endParaRPr lang="en-US" dirty="0"/>
          </a:p>
          <a:p>
            <a:pPr marL="0" indent="0">
              <a:buNone/>
            </a:pPr>
            <a:r>
              <a:rPr b="1" dirty="0" err="1"/>
              <a:t>db.students.deleteOne</a:t>
            </a:r>
            <a:r>
              <a:rPr b="1" dirty="0"/>
              <a:t>({ name: "Neha" })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289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Basic MongoDB Tasks</vt:lpstr>
      <vt:lpstr>Task 1: Create a Database</vt:lpstr>
      <vt:lpstr>Task 2: Create a Collection and Insert One Document</vt:lpstr>
      <vt:lpstr>Task 3: Insert Multiple Documents</vt:lpstr>
      <vt:lpstr>Task 4: Show All Documents</vt:lpstr>
      <vt:lpstr>Task 5: Find One Document</vt:lpstr>
      <vt:lpstr>Task 6: Find a Specific Document</vt:lpstr>
      <vt:lpstr>Task 7: Update a Document</vt:lpstr>
      <vt:lpstr>Task 8: Delete a Document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MongoDB Tasks</dc:title>
  <dc:subject/>
  <dc:creator>chandramouli Haldar</dc:creator>
  <cp:keywords/>
  <dc:description>generated using python-pptx</dc:description>
  <cp:lastModifiedBy>chandramouli Haldar</cp:lastModifiedBy>
  <cp:revision>3</cp:revision>
  <dcterms:created xsi:type="dcterms:W3CDTF">2013-01-27T09:14:16Z</dcterms:created>
  <dcterms:modified xsi:type="dcterms:W3CDTF">2025-03-03T16:20:05Z</dcterms:modified>
  <cp:category/>
</cp:coreProperties>
</file>