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9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08B5CD3-1B75-4CF9-A954-1EC66E8733EF}">
          <p14:sldIdLst>
            <p14:sldId id="256"/>
            <p14:sldId id="296"/>
          </p14:sldIdLst>
        </p14:section>
        <p14:section name="无标题节" id="{74C9A610-AA1F-4EC5-8A5D-E30D5578EB7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8984"/>
    <a:srgbClr val="34ABAF"/>
    <a:srgbClr val="113311"/>
    <a:srgbClr val="3FBE3F"/>
    <a:srgbClr val="1BA0C9"/>
    <a:srgbClr val="157E9F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7729B-9087-48A5-8E4A-822A501B28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9D93A-7C3B-4855-B628-087363F475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398047" y="4317792"/>
            <a:ext cx="30429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598984"/>
                </a:solidFill>
              </a:rPr>
              <a:t>主讲教师：初彦宇</a:t>
            </a:r>
            <a:endParaRPr kumimoji="1" lang="zh-CN" altLang="en-US" sz="2800" b="1" dirty="0">
              <a:solidFill>
                <a:srgbClr val="59898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3405" y="882650"/>
            <a:ext cx="8274685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bliqueTopRight"/>
              <a:lightRig rig="threePt" dir="t"/>
            </a:scene3d>
          </a:bodyPr>
          <a:lstStyle/>
          <a:p>
            <a:pPr algn="ctr"/>
            <a:r>
              <a:rPr lang="en-US" altLang="zh-CN" sz="8000" dirty="0">
                <a:solidFill>
                  <a:srgbClr val="34ABA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  <a:sym typeface="+mn-ea"/>
              </a:rPr>
              <a:t>jQuery</a:t>
            </a:r>
            <a:r>
              <a:rPr lang="zh-CN" altLang="en-US" sz="8000" dirty="0">
                <a:solidFill>
                  <a:srgbClr val="34ABA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  <a:sym typeface="+mn-ea"/>
              </a:rPr>
              <a:t>打砖块游戏</a:t>
            </a:r>
            <a:endParaRPr lang="zh-CN" altLang="en-US" sz="8000" dirty="0">
              <a:solidFill>
                <a:srgbClr val="34ABA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60000" endA="900" endPos="58000" dir="5400000" sy="-100000" algn="bl" rotWithShape="0"/>
              </a:effectLst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1201420" y="1194435"/>
            <a:ext cx="1863725" cy="17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552690" y="703580"/>
            <a:ext cx="2113915" cy="263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/>
          <p:nvPr/>
        </p:nvCxnSpPr>
        <p:spPr>
          <a:xfrm>
            <a:off x="4467225" y="1545590"/>
            <a:ext cx="2464435" cy="2043430"/>
          </a:xfrm>
          <a:prstGeom prst="bentConnector3">
            <a:avLst>
              <a:gd name="adj1" fmla="val 5001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313305" y="2096135"/>
            <a:ext cx="6351905" cy="474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1" name="chimes.wav"/>
          </p:stSnd>
        </p:sndAc>
      </p:transition>
    </mc:Choice>
    <mc:Fallback>
      <p:transition spd="med">
        <p:fade/>
        <p:sndAc>
          <p:stSnd>
            <p:snd r:embed="rId1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46045" y="5207635"/>
            <a:ext cx="712978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/>
              <a:t>zuotian9652</a:t>
            </a:r>
            <a:endParaRPr lang="en-US" altLang="zh-CN" sz="66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6820" y="320040"/>
            <a:ext cx="4887595" cy="4887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自定义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世态炎凉1402457166</cp:lastModifiedBy>
  <cp:revision>105</cp:revision>
  <dcterms:created xsi:type="dcterms:W3CDTF">2015-07-31T01:43:00Z</dcterms:created>
  <dcterms:modified xsi:type="dcterms:W3CDTF">2018-07-14T08:06:25Z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