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97" r:id="rId4"/>
    <p:sldId id="298" r:id="rId5"/>
    <p:sldId id="29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f08b5cd3-1b75-4cf9-a954-1ec66e8733ef}">
          <p14:sldIdLst>
            <p14:sldId id="256"/>
            <p14:sldId id="258"/>
            <p14:sldId id="296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16025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97692" y="4337477"/>
            <a:ext cx="279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</a:t>
            </a:r>
            <a:r>
              <a:rPr kumimoji="1" lang="zh-CN" altLang="en-US" sz="2800" b="1" dirty="0" smtClean="0">
                <a:solidFill>
                  <a:srgbClr val="157E9F"/>
                </a:solidFill>
              </a:rPr>
              <a:t>：薛 楠</a:t>
            </a:r>
            <a:endParaRPr kumimoji="1" lang="en-US" altLang="zh-CN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9799" y="1894921"/>
            <a:ext cx="10977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 </a:t>
            </a:r>
            <a:r>
              <a:rPr lang="zh-CN" alt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r>
              <a:rPr lang="en-US" altLang="zh-CN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zh-CN" alt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的画板功能</a:t>
            </a:r>
            <a:endParaRPr lang="en-US" altLang="zh-CN" sz="66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954270" y="1836420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4153" y="2816998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渡一教育高级讲师，从事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前端开发多年 曾在北京艺龙旅行网 指点通网络科技有限公司等互联网公司工作，自主带队开发多款大型项目，深入研究前端主流技术栈，潜心研究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行业发展前景，理论基础扎实，实战经验丰富 讲课幽默风趣。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678" y="1051754"/>
            <a:ext cx="2889940" cy="410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525" y="614212"/>
            <a:ext cx="10003447" cy="56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21" y="1325454"/>
            <a:ext cx="6647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1.</a:t>
            </a:r>
            <a:r>
              <a:rPr lang="en-US" altLang="zh-CN" sz="3200" dirty="0" smtClean="0"/>
              <a:t>Canvas.getContext(‘2d’)// 3d </a:t>
            </a:r>
            <a:r>
              <a:rPr lang="en-US" altLang="zh-CN" sz="3200" dirty="0" err="1" smtClean="0"/>
              <a:t>webG</a:t>
            </a:r>
            <a:r>
              <a:rPr lang="en-US" altLang="zh-CN" sz="3200" dirty="0" err="1" smtClean="0"/>
              <a:t>L</a:t>
            </a:r>
            <a:r>
              <a:rPr lang="en-US" altLang="zh-CN" sz="3200" dirty="0" smtClean="0"/>
              <a:t>	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2154" y="2135649"/>
            <a:ext cx="687758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2.</a:t>
            </a:r>
            <a:r>
              <a:rPr lang="en-US" altLang="zh-CN" sz="3200" dirty="0" smtClean="0"/>
              <a:t>ctx.moveTo(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)//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从当前的点绘制到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x y</a:t>
            </a:r>
          </a:p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stroke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描边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	fill()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填充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= ‘’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accent1">
                    <a:lumMod val="75000"/>
                  </a:schemeClr>
                </a:solidFill>
              </a:rPr>
              <a:t>fillStyle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= ‘’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9667" y="3999393"/>
            <a:ext cx="11049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3.</a:t>
            </a:r>
            <a:r>
              <a:rPr lang="en-US" sz="3200" dirty="0" smtClean="0"/>
              <a:t>ctx.clousePath() </a:t>
            </a:r>
            <a:r>
              <a:rPr lang="en-US" altLang="zh-CN" sz="3200" dirty="0" smtClean="0"/>
              <a:t>//</a:t>
            </a:r>
            <a:r>
              <a:rPr lang="en-US" altLang="zh-CN" sz="3200" dirty="0" err="1" smtClean="0"/>
              <a:t>ctx.betinPath</a:t>
            </a:r>
            <a:r>
              <a:rPr lang="en-US" altLang="zh-CN" sz="3600" dirty="0" smtClean="0"/>
              <a:t>()//</a:t>
            </a:r>
            <a:r>
              <a:rPr lang="zh-CN" altLang="en-US" sz="2000" dirty="0" smtClean="0"/>
              <a:t>重新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结束绘制 自动闭合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464" y="452387"/>
            <a:ext cx="126188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知识点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8597" y="4791073"/>
            <a:ext cx="9743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/>
              <a:t> </a:t>
            </a:r>
            <a:r>
              <a:rPr lang="en-US" altLang="zh-CN" sz="3200" dirty="0" smtClean="0"/>
              <a:t>4</a:t>
            </a:r>
            <a:r>
              <a:rPr lang="en-US" altLang="en-US" sz="3200" dirty="0" smtClean="0"/>
              <a:t>.</a:t>
            </a:r>
            <a:r>
              <a:rPr lang="en-US" altLang="zh-CN" sz="3200" dirty="0" smtClean="0"/>
              <a:t>ctx</a:t>
            </a:r>
            <a:r>
              <a:rPr lang="en-US" altLang="zh-CN" sz="3200" dirty="0" smtClean="0"/>
              <a:t>.</a:t>
            </a:r>
            <a:r>
              <a:rPr lang="en-US" sz="3200" dirty="0" smtClean="0"/>
              <a:t> </a:t>
            </a:r>
            <a:r>
              <a:rPr lang="en-US" sz="3200" dirty="0" err="1" smtClean="0"/>
              <a:t>clearRect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x,y,width,height</a:t>
            </a:r>
            <a:r>
              <a:rPr lang="en-US" altLang="zh-CN" sz="3600" dirty="0" smtClean="0"/>
              <a:t>)//</a:t>
            </a:r>
            <a:r>
              <a:rPr lang="zh-CN" altLang="en-US" sz="2800" dirty="0" smtClean="0"/>
              <a:t>清除画布方形区域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8221" y="5638096"/>
            <a:ext cx="12292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smtClean="0"/>
              <a:t> </a:t>
            </a:r>
            <a:r>
              <a:rPr lang="en-US" altLang="zh-CN" sz="3200" dirty="0" smtClean="0"/>
              <a:t>5</a:t>
            </a:r>
            <a:r>
              <a:rPr lang="en-US" altLang="en-US" sz="3200" dirty="0" smtClean="0"/>
              <a:t>.</a:t>
            </a:r>
            <a:r>
              <a:rPr lang="en-US" altLang="zh-CN" sz="3200" dirty="0" smtClean="0"/>
              <a:t>ctx</a:t>
            </a:r>
            <a:r>
              <a:rPr lang="en-US" altLang="zh-CN" sz="3200" dirty="0" smtClean="0"/>
              <a:t>.getImageData</a:t>
            </a:r>
            <a:r>
              <a:rPr lang="en-US" altLang="zh-CN" sz="3600" dirty="0" smtClean="0"/>
              <a:t>()//</a:t>
            </a:r>
            <a:r>
              <a:rPr lang="en-US" sz="3600" dirty="0" err="1" smtClean="0"/>
              <a:t>putImageData</a:t>
            </a:r>
            <a:r>
              <a:rPr lang="en-US" sz="3600" dirty="0" smtClean="0"/>
              <a:t>()//</a:t>
            </a:r>
            <a:r>
              <a:rPr lang="zh-CN" altLang="en-US" sz="2800" dirty="0" smtClean="0"/>
              <a:t>重新开始子路径的集合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45815" y="3787140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6600" b="1"/>
              <a:t>zuotian9652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0" y="43053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120</Words>
  <Application>WPS 演示</Application>
  <PresentationFormat>自定义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薛楠</cp:lastModifiedBy>
  <cp:revision>339</cp:revision>
  <dcterms:created xsi:type="dcterms:W3CDTF">2015-07-31T01:43:00Z</dcterms:created>
  <dcterms:modified xsi:type="dcterms:W3CDTF">2018-07-29T09:05:00Z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