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96" r:id="rId4"/>
    <p:sldId id="300" r:id="rId5"/>
    <p:sldId id="30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56"/>
            <p14:sldId id="300"/>
            <p14:sldId id="301"/>
            <p14:sldId id="296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88C"/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98047" y="4317792"/>
            <a:ext cx="3042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B0F0"/>
                </a:solidFill>
              </a:rPr>
              <a:t>主讲教师：初彦宇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9250" y="1066165"/>
            <a:ext cx="666496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000" b="1">
                <a:ln w="25400" cmpd="sng">
                  <a:solidFill>
                    <a:srgbClr val="A38A6E"/>
                  </a:solidFill>
                  <a:prstDash val="solid"/>
                </a:ln>
                <a:blipFill>
                  <a:blip r:embed="rId2">
                    <a:alphaModFix amt="80000"/>
                  </a:blip>
                  <a:tile tx="0" ty="0" sx="47000" sy="49000" flip="none" algn="b"/>
                </a:blip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童年的纸飞机</a:t>
            </a:r>
            <a:endParaRPr lang="zh-CN" altLang="en-US" sz="8000" b="1">
              <a:ln w="25400" cmpd="sng">
                <a:solidFill>
                  <a:srgbClr val="A38A6E"/>
                </a:solidFill>
                <a:prstDash val="solid"/>
              </a:ln>
              <a:blipFill>
                <a:blip r:embed="rId2">
                  <a:alphaModFix amt="80000"/>
                </a:blip>
                <a:tile tx="0" ty="0" sx="47000" sy="49000" flip="none" algn="b"/>
              </a:blip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3" name="chimes.wav"/>
          </p:stSnd>
        </p:sndAc>
      </p:transition>
    </mc:Choice>
    <mc:Fallback>
      <p:transition spd="med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6045" y="5207635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>
                <a:solidFill>
                  <a:schemeClr val="accent2"/>
                </a:solidFill>
              </a:rPr>
              <a:t>zuotian9652</a:t>
            </a:r>
            <a:endParaRPr lang="en-US" altLang="zh-CN" sz="6600" b="1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320040"/>
            <a:ext cx="488759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2700" y="398780"/>
            <a:ext cx="9785350" cy="606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</a:t>
            </a:r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前端连接你我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，程序贯通世界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，实力成就自我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，智慧创造财富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，未来由我们创造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，爱拼才会赢。</a:t>
            </a:r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----</a:t>
            </a:r>
            <a:r>
              <a:rPr lang="zh-CN" alt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至</a:t>
            </a:r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程序猿</a:t>
            </a:r>
            <a:endParaRPr lang="zh-CN" alt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5988" y="346144"/>
            <a:ext cx="684076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15988" y="3735526"/>
            <a:ext cx="684076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5516" y="1385614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2"/>
                </a:solidFill>
              </a:rPr>
              <a:t>展现层</a:t>
            </a:r>
            <a:endParaRPr lang="zh-CN" altLang="en-US" sz="4000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515" y="4774996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交互</a:t>
            </a:r>
            <a:r>
              <a:rPr lang="zh-CN" altLang="en-US" sz="4000" dirty="0" smtClean="0">
                <a:solidFill>
                  <a:schemeClr val="accent2"/>
                </a:solidFill>
              </a:rPr>
              <a:t>层</a:t>
            </a:r>
            <a:endParaRPr lang="zh-CN" altLang="en-US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4841" y="706184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文字内容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65250" y="706184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飞机纸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65250" y="4095869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折叠起飞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54841" y="4095566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输入触发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自定义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13936</cp:lastModifiedBy>
  <cp:revision>107</cp:revision>
  <dcterms:created xsi:type="dcterms:W3CDTF">2015-07-31T01:43:00Z</dcterms:created>
  <dcterms:modified xsi:type="dcterms:W3CDTF">2018-07-02T03:49:06Z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