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A3-6763-4856-8E4A-C9CFB7A9B2D0}" type="datetimeFigureOut">
              <a:rPr lang="es-MX" smtClean="0"/>
              <a:t>13/10/2017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06A7-0383-4223-8CDE-D6AF90BA51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06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A3-6763-4856-8E4A-C9CFB7A9B2D0}" type="datetimeFigureOut">
              <a:rPr lang="es-MX" smtClean="0"/>
              <a:t>13/10/2017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06A7-0383-4223-8CDE-D6AF90BA51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4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A3-6763-4856-8E4A-C9CFB7A9B2D0}" type="datetimeFigureOut">
              <a:rPr lang="es-MX" smtClean="0"/>
              <a:t>13/10/2017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06A7-0383-4223-8CDE-D6AF90BA51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568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A3-6763-4856-8E4A-C9CFB7A9B2D0}" type="datetimeFigureOut">
              <a:rPr lang="es-MX" smtClean="0"/>
              <a:t>13/10/2017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06A7-0383-4223-8CDE-D6AF90BA51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19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A3-6763-4856-8E4A-C9CFB7A9B2D0}" type="datetimeFigureOut">
              <a:rPr lang="es-MX" smtClean="0"/>
              <a:t>13/10/2017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06A7-0383-4223-8CDE-D6AF90BA51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34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A3-6763-4856-8E4A-C9CFB7A9B2D0}" type="datetimeFigureOut">
              <a:rPr lang="es-MX" smtClean="0"/>
              <a:t>13/10/2017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06A7-0383-4223-8CDE-D6AF90BA51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98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A3-6763-4856-8E4A-C9CFB7A9B2D0}" type="datetimeFigureOut">
              <a:rPr lang="es-MX" smtClean="0"/>
              <a:t>13/10/2017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06A7-0383-4223-8CDE-D6AF90BA51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42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A3-6763-4856-8E4A-C9CFB7A9B2D0}" type="datetimeFigureOut">
              <a:rPr lang="es-MX" smtClean="0"/>
              <a:t>13/10/2017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06A7-0383-4223-8CDE-D6AF90BA51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4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A3-6763-4856-8E4A-C9CFB7A9B2D0}" type="datetimeFigureOut">
              <a:rPr lang="es-MX" smtClean="0"/>
              <a:t>13/10/2017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06A7-0383-4223-8CDE-D6AF90BA51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1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A3-6763-4856-8E4A-C9CFB7A9B2D0}" type="datetimeFigureOut">
              <a:rPr lang="es-MX" smtClean="0"/>
              <a:t>13/10/2017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06A7-0383-4223-8CDE-D6AF90BA51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99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A3-6763-4856-8E4A-C9CFB7A9B2D0}" type="datetimeFigureOut">
              <a:rPr lang="es-MX" smtClean="0"/>
              <a:t>13/10/2017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06A7-0383-4223-8CDE-D6AF90BA51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71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50A3-6763-4856-8E4A-C9CFB7A9B2D0}" type="datetimeFigureOut">
              <a:rPr lang="es-MX" smtClean="0"/>
              <a:t>13/10/2017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06A7-0383-4223-8CDE-D6AF90BA51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5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764920" y="797310"/>
            <a:ext cx="540913" cy="54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2073496" y="2247627"/>
            <a:ext cx="540913" cy="54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81564" y="463640"/>
            <a:ext cx="540913" cy="54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5024" y="3601792"/>
            <a:ext cx="540913" cy="54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2073497" y="0"/>
            <a:ext cx="540913" cy="54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10"/>
          <p:cNvCxnSpPr>
            <a:stCxn id="4" idx="5"/>
            <a:endCxn id="6" idx="4"/>
          </p:cNvCxnSpPr>
          <p:nvPr/>
        </p:nvCxnSpPr>
        <p:spPr>
          <a:xfrm flipH="1">
            <a:off x="2343953" y="1259007"/>
            <a:ext cx="1882665" cy="152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4" idx="5"/>
            <a:endCxn id="9" idx="0"/>
          </p:cNvCxnSpPr>
          <p:nvPr/>
        </p:nvCxnSpPr>
        <p:spPr>
          <a:xfrm flipH="1" flipV="1">
            <a:off x="2343954" y="0"/>
            <a:ext cx="1882664" cy="1259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6" idx="4"/>
            <a:endCxn id="9" idx="0"/>
          </p:cNvCxnSpPr>
          <p:nvPr/>
        </p:nvCxnSpPr>
        <p:spPr>
          <a:xfrm flipV="1">
            <a:off x="2343953" y="0"/>
            <a:ext cx="1" cy="278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38682" y="73409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4" idx="5"/>
            <a:endCxn id="7" idx="0"/>
          </p:cNvCxnSpPr>
          <p:nvPr/>
        </p:nvCxnSpPr>
        <p:spPr>
          <a:xfrm flipH="1" flipV="1">
            <a:off x="352021" y="463640"/>
            <a:ext cx="3874597" cy="79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9" idx="0"/>
            <a:endCxn id="7" idx="0"/>
          </p:cNvCxnSpPr>
          <p:nvPr/>
        </p:nvCxnSpPr>
        <p:spPr>
          <a:xfrm flipH="1">
            <a:off x="352021" y="0"/>
            <a:ext cx="1991933" cy="46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6" idx="4"/>
            <a:endCxn id="8" idx="2"/>
          </p:cNvCxnSpPr>
          <p:nvPr/>
        </p:nvCxnSpPr>
        <p:spPr>
          <a:xfrm flipH="1">
            <a:off x="15024" y="2788539"/>
            <a:ext cx="2328929" cy="108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7" idx="0"/>
            <a:endCxn id="8" idx="2"/>
          </p:cNvCxnSpPr>
          <p:nvPr/>
        </p:nvCxnSpPr>
        <p:spPr>
          <a:xfrm flipH="1">
            <a:off x="15024" y="463640"/>
            <a:ext cx="336997" cy="3408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7081233" y="3681007"/>
            <a:ext cx="540913" cy="54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Elipse 58"/>
          <p:cNvSpPr/>
          <p:nvPr/>
        </p:nvSpPr>
        <p:spPr>
          <a:xfrm>
            <a:off x="8695384" y="3290552"/>
            <a:ext cx="540913" cy="54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Elipse 59"/>
          <p:cNvSpPr/>
          <p:nvPr/>
        </p:nvSpPr>
        <p:spPr>
          <a:xfrm>
            <a:off x="8965840" y="5406777"/>
            <a:ext cx="540913" cy="54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/>
          <p:cNvSpPr/>
          <p:nvPr/>
        </p:nvSpPr>
        <p:spPr>
          <a:xfrm>
            <a:off x="10116354" y="4403398"/>
            <a:ext cx="540913" cy="54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Elipse 61"/>
          <p:cNvSpPr/>
          <p:nvPr/>
        </p:nvSpPr>
        <p:spPr>
          <a:xfrm>
            <a:off x="7349542" y="5537915"/>
            <a:ext cx="540913" cy="54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3" name="Conector recto 62"/>
          <p:cNvCxnSpPr>
            <a:stCxn id="58" idx="5"/>
            <a:endCxn id="59" idx="4"/>
          </p:cNvCxnSpPr>
          <p:nvPr/>
        </p:nvCxnSpPr>
        <p:spPr>
          <a:xfrm flipV="1">
            <a:off x="7542931" y="3831464"/>
            <a:ext cx="1422910" cy="31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stCxn id="58" idx="5"/>
            <a:endCxn id="62" idx="0"/>
          </p:cNvCxnSpPr>
          <p:nvPr/>
        </p:nvCxnSpPr>
        <p:spPr>
          <a:xfrm>
            <a:off x="7542931" y="4142704"/>
            <a:ext cx="77068" cy="139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stCxn id="59" idx="4"/>
            <a:endCxn id="62" idx="0"/>
          </p:cNvCxnSpPr>
          <p:nvPr/>
        </p:nvCxnSpPr>
        <p:spPr>
          <a:xfrm flipH="1">
            <a:off x="7619999" y="3831464"/>
            <a:ext cx="1345842" cy="1706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58" idx="5"/>
            <a:endCxn id="60" idx="0"/>
          </p:cNvCxnSpPr>
          <p:nvPr/>
        </p:nvCxnSpPr>
        <p:spPr>
          <a:xfrm>
            <a:off x="7542931" y="4142704"/>
            <a:ext cx="1693366" cy="126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59" idx="4"/>
            <a:endCxn id="60" idx="0"/>
          </p:cNvCxnSpPr>
          <p:nvPr/>
        </p:nvCxnSpPr>
        <p:spPr>
          <a:xfrm>
            <a:off x="8965841" y="3831464"/>
            <a:ext cx="270456" cy="157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59" idx="4"/>
            <a:endCxn id="61" idx="2"/>
          </p:cNvCxnSpPr>
          <p:nvPr/>
        </p:nvCxnSpPr>
        <p:spPr>
          <a:xfrm>
            <a:off x="8965841" y="3831464"/>
            <a:ext cx="1150513" cy="842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60" idx="0"/>
            <a:endCxn id="61" idx="2"/>
          </p:cNvCxnSpPr>
          <p:nvPr/>
        </p:nvCxnSpPr>
        <p:spPr>
          <a:xfrm flipV="1">
            <a:off x="9236297" y="4673854"/>
            <a:ext cx="880057" cy="732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862370" y="2623871"/>
            <a:ext cx="540913" cy="54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5" name="Elipse 4"/>
          <p:cNvSpPr/>
          <p:nvPr/>
        </p:nvSpPr>
        <p:spPr>
          <a:xfrm>
            <a:off x="6944440" y="662172"/>
            <a:ext cx="540913" cy="54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6" name="Elipse 5"/>
          <p:cNvSpPr/>
          <p:nvPr/>
        </p:nvSpPr>
        <p:spPr>
          <a:xfrm>
            <a:off x="1105703" y="391716"/>
            <a:ext cx="540913" cy="54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7" name="Elipse 6"/>
          <p:cNvSpPr/>
          <p:nvPr/>
        </p:nvSpPr>
        <p:spPr>
          <a:xfrm>
            <a:off x="4091384" y="5151192"/>
            <a:ext cx="540913" cy="54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8" name="Elipse 7"/>
          <p:cNvSpPr/>
          <p:nvPr/>
        </p:nvSpPr>
        <p:spPr>
          <a:xfrm>
            <a:off x="3783155" y="-123892"/>
            <a:ext cx="540913" cy="54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cxnSp>
        <p:nvCxnSpPr>
          <p:cNvPr id="9" name="Conector recto 8"/>
          <p:cNvCxnSpPr>
            <a:stCxn id="4" idx="5"/>
            <a:endCxn id="5" idx="3"/>
          </p:cNvCxnSpPr>
          <p:nvPr/>
        </p:nvCxnSpPr>
        <p:spPr>
          <a:xfrm flipV="1">
            <a:off x="4324068" y="1123869"/>
            <a:ext cx="2699587" cy="196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5" idx="3"/>
            <a:endCxn id="8" idx="0"/>
          </p:cNvCxnSpPr>
          <p:nvPr/>
        </p:nvCxnSpPr>
        <p:spPr>
          <a:xfrm flipH="1" flipV="1">
            <a:off x="4053612" y="-123892"/>
            <a:ext cx="2970043" cy="1247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4" idx="5"/>
            <a:endCxn id="6" idx="6"/>
          </p:cNvCxnSpPr>
          <p:nvPr/>
        </p:nvCxnSpPr>
        <p:spPr>
          <a:xfrm flipH="1" flipV="1">
            <a:off x="1646616" y="662172"/>
            <a:ext cx="2677452" cy="242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0"/>
            <a:endCxn id="6" idx="6"/>
          </p:cNvCxnSpPr>
          <p:nvPr/>
        </p:nvCxnSpPr>
        <p:spPr>
          <a:xfrm flipH="1">
            <a:off x="1646616" y="-123892"/>
            <a:ext cx="2406996" cy="78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5" idx="3"/>
            <a:endCxn id="7" idx="2"/>
          </p:cNvCxnSpPr>
          <p:nvPr/>
        </p:nvCxnSpPr>
        <p:spPr>
          <a:xfrm flipH="1">
            <a:off x="4091384" y="1123869"/>
            <a:ext cx="2932271" cy="4297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stCxn id="4" idx="4"/>
            <a:endCxn id="7" idx="1"/>
          </p:cNvCxnSpPr>
          <p:nvPr/>
        </p:nvCxnSpPr>
        <p:spPr>
          <a:xfrm>
            <a:off x="4132827" y="3164783"/>
            <a:ext cx="37772" cy="2065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8" idx="4"/>
            <a:endCxn id="4" idx="0"/>
          </p:cNvCxnSpPr>
          <p:nvPr/>
        </p:nvCxnSpPr>
        <p:spPr>
          <a:xfrm>
            <a:off x="4053612" y="417020"/>
            <a:ext cx="79215" cy="220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Arturo Flores Ramírez</dc:creator>
  <cp:lastModifiedBy>Pedro Arturo Flores Ramírez</cp:lastModifiedBy>
  <cp:revision>4</cp:revision>
  <dcterms:created xsi:type="dcterms:W3CDTF">2017-10-13T16:52:59Z</dcterms:created>
  <dcterms:modified xsi:type="dcterms:W3CDTF">2017-10-13T18:45:31Z</dcterms:modified>
</cp:coreProperties>
</file>