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81" r:id="rId4"/>
    <p:sldId id="258" r:id="rId5"/>
    <p:sldId id="259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9806F-6B6D-ADD6-FD85-A18CF8BF463F}" v="115" dt="2024-11-15T04:00:56.271"/>
    <p1510:client id="{6B4AE4EB-F6E7-47E2-02B9-C72BABD283FF}" v="1134" dt="2024-11-14T11:19:42.899"/>
    <p1510:client id="{7D78F73D-73D5-9D51-091E-A9C765C4FA79}" v="7" dt="2024-11-14T10:44:28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esh J S" userId="ef92bffe970e89e8" providerId="Windows Live" clId="Web-{7D78F73D-73D5-9D51-091E-A9C765C4FA79}"/>
    <pc:docChg chg="addSld delSld modSld addMainMaster delMainMaster">
      <pc:chgData name="Akilesh J S" userId="ef92bffe970e89e8" providerId="Windows Live" clId="Web-{7D78F73D-73D5-9D51-091E-A9C765C4FA79}" dt="2024-11-14T10:44:28.583" v="6"/>
      <pc:docMkLst>
        <pc:docMk/>
      </pc:docMkLst>
      <pc:sldChg chg="modSp mod modClrScheme chgLayout">
        <pc:chgData name="Akilesh J S" userId="ef92bffe970e89e8" providerId="Windows Live" clId="Web-{7D78F73D-73D5-9D51-091E-A9C765C4FA79}" dt="2024-11-14T10:44:28.583" v="6"/>
        <pc:sldMkLst>
          <pc:docMk/>
          <pc:sldMk cId="109857222" sldId="256"/>
        </pc:sldMkLst>
        <pc:spChg chg="mod ord">
          <ac:chgData name="Akilesh J S" userId="ef92bffe970e89e8" providerId="Windows Live" clId="Web-{7D78F73D-73D5-9D51-091E-A9C765C4FA79}" dt="2024-11-14T10:44:28.583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ilesh J S" userId="ef92bffe970e89e8" providerId="Windows Live" clId="Web-{7D78F73D-73D5-9D51-091E-A9C765C4FA79}" dt="2024-11-14T10:44:28.583" v="6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Akilesh J S" userId="ef92bffe970e89e8" providerId="Windows Live" clId="Web-{7D78F73D-73D5-9D51-091E-A9C765C4FA79}" dt="2024-11-14T10:44:22.801" v="5"/>
        <pc:sldMkLst>
          <pc:docMk/>
          <pc:sldMk cId="1675425655" sldId="257"/>
        </pc:sldMkLst>
      </pc:sldChg>
      <pc:sldMasterChg chg="del delSldLayout">
        <pc:chgData name="Akilesh J S" userId="ef92bffe970e89e8" providerId="Windows Live" clId="Web-{7D78F73D-73D5-9D51-091E-A9C765C4FA79}" dt="2024-11-14T10:44:06.894" v="0"/>
        <pc:sldMasterMkLst>
          <pc:docMk/>
          <pc:sldMasterMk cId="2460954070" sldId="2147483660"/>
        </pc:sldMasterMkLst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09.629" v="1"/>
        <pc:sldMasterMkLst>
          <pc:docMk/>
          <pc:sldMasterMk cId="2844848817" sldId="2147483672"/>
        </pc:sldMasterMkLst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4006076224" sldId="2147483673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1227496019" sldId="2147483674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192901590" sldId="2147483675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774606520" sldId="2147483676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3360348524" sldId="2147483677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738821153" sldId="2147483678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3446466168" sldId="2147483679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651025005" sldId="2147483680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3241313180" sldId="2147483681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1367831717" sldId="2147483682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500867941" sldId="2147483683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11.004" v="2"/>
        <pc:sldMasterMkLst>
          <pc:docMk/>
          <pc:sldMasterMk cId="2739366104" sldId="2147483684"/>
        </pc:sldMasterMkLst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733240465" sldId="2147483685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674935047" sldId="2147483686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3386750602" sldId="2147483687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529409587" sldId="2147483688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016037882" sldId="2147483689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654185035" sldId="2147483690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741708885" sldId="2147483691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700013465" sldId="2147483692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2441005294" sldId="2147483693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2177234578" sldId="2147483694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3622414151" sldId="2147483695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16.613" v="3"/>
        <pc:sldMasterMkLst>
          <pc:docMk/>
          <pc:sldMasterMk cId="282343697" sldId="2147483696"/>
        </pc:sldMasterMkLst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29357284" sldId="2147483697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955461548" sldId="2147483698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576944511" sldId="2147483699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896928530" sldId="2147483700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4016278753" sldId="2147483701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3431120182" sldId="2147483702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270062999" sldId="2147483703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381388589" sldId="2147483704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584767121" sldId="2147483705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785642476" sldId="2147483706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543680758" sldId="2147483707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28.583" v="6"/>
        <pc:sldMasterMkLst>
          <pc:docMk/>
          <pc:sldMasterMk cId="4018260930" sldId="2147483708"/>
        </pc:sldMasterMkLst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067135694" sldId="2147483709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868663343" sldId="2147483710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001010344" sldId="2147483711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616092195" sldId="2147483712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4247965770" sldId="2147483713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542311802" sldId="2147483714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626456945" sldId="2147483715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807061492" sldId="2147483716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631012330" sldId="2147483717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717134438" sldId="2147483718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693943542" sldId="2147483719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994384477" sldId="2147483720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243135318" sldId="2147483721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303436824" sldId="2147483722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080703231" sldId="2147483723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250125988" sldId="2147483724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028828132" sldId="2147483725"/>
          </pc:sldLayoutMkLst>
        </pc:sldLayoutChg>
      </pc:sldMasterChg>
      <pc:sldMasterChg chg="add addSldLayout modSldLayout">
        <pc:chgData name="Akilesh J S" userId="ef92bffe970e89e8" providerId="Windows Live" clId="Web-{7D78F73D-73D5-9D51-091E-A9C765C4FA79}" dt="2024-11-14T10:44:28.583" v="6"/>
        <pc:sldMasterMkLst>
          <pc:docMk/>
          <pc:sldMasterMk cId="1024302404" sldId="2147483726"/>
        </pc:sldMasterMkLst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2865452218" sldId="2147483727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843796056" sldId="2147483728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311091731" sldId="2147483729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4093559431" sldId="2147483730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4240062462" sldId="2147483731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3690479503" sldId="2147483732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169590841" sldId="2147483733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526436970" sldId="2147483734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428670350" sldId="2147483735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2644014911" sldId="2147483736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3727961624" sldId="2147483737"/>
          </pc:sldLayoutMkLst>
        </pc:sldLayoutChg>
      </pc:sldMasterChg>
    </pc:docChg>
  </pc:docChgLst>
  <pc:docChgLst>
    <pc:chgData name="Akilesh J S" userId="ef92bffe970e89e8" providerId="Windows Live" clId="Web-{6B4AE4EB-F6E7-47E2-02B9-C72BABD283FF}"/>
    <pc:docChg chg="addSld delSld modSld addMainMaster delMainMaster">
      <pc:chgData name="Akilesh J S" userId="ef92bffe970e89e8" providerId="Windows Live" clId="Web-{6B4AE4EB-F6E7-47E2-02B9-C72BABD283FF}" dt="2024-11-14T11:19:42.899" v="550" actId="20577"/>
      <pc:docMkLst>
        <pc:docMk/>
      </pc:docMkLst>
      <pc:sldChg chg="modSp mod modClrScheme chgLayout">
        <pc:chgData name="Akilesh J S" userId="ef92bffe970e89e8" providerId="Windows Live" clId="Web-{6B4AE4EB-F6E7-47E2-02B9-C72BABD283FF}" dt="2024-11-14T10:48:11.364" v="111" actId="1076"/>
        <pc:sldMkLst>
          <pc:docMk/>
          <pc:sldMk cId="109857222" sldId="256"/>
        </pc:sldMkLst>
        <pc:spChg chg="mod ord">
          <ac:chgData name="Akilesh J S" userId="ef92bffe970e89e8" providerId="Windows Live" clId="Web-{6B4AE4EB-F6E7-47E2-02B9-C72BABD283FF}" dt="2024-11-14T10:46:25.173" v="2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ilesh J S" userId="ef92bffe970e89e8" providerId="Windows Live" clId="Web-{6B4AE4EB-F6E7-47E2-02B9-C72BABD283FF}" dt="2024-11-14T10:48:11.364" v="11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Akilesh J S" userId="ef92bffe970e89e8" providerId="Windows Live" clId="Web-{6B4AE4EB-F6E7-47E2-02B9-C72BABD283FF}" dt="2024-11-14T10:56:19.721" v="144" actId="20577"/>
        <pc:sldMkLst>
          <pc:docMk/>
          <pc:sldMk cId="1787971542" sldId="257"/>
        </pc:sldMkLst>
        <pc:spChg chg="mod ord">
          <ac:chgData name="Akilesh J S" userId="ef92bffe970e89e8" providerId="Windows Live" clId="Web-{6B4AE4EB-F6E7-47E2-02B9-C72BABD283FF}" dt="2024-11-14T10:53:04.934" v="138" actId="1076"/>
          <ac:spMkLst>
            <pc:docMk/>
            <pc:sldMk cId="1787971542" sldId="257"/>
            <ac:spMk id="2" creationId="{A36867EE-2106-FEFC-DED4-335EF96BBE70}"/>
          </ac:spMkLst>
        </pc:spChg>
        <pc:spChg chg="mod ord">
          <ac:chgData name="Akilesh J S" userId="ef92bffe970e89e8" providerId="Windows Live" clId="Web-{6B4AE4EB-F6E7-47E2-02B9-C72BABD283FF}" dt="2024-11-14T10:56:19.721" v="144" actId="20577"/>
          <ac:spMkLst>
            <pc:docMk/>
            <pc:sldMk cId="1787971542" sldId="257"/>
            <ac:spMk id="3" creationId="{8DDDDE8E-D0C7-BE8B-61E3-2ADA8652A360}"/>
          </ac:spMkLst>
        </pc:spChg>
      </pc:sldChg>
      <pc:sldChg chg="new del">
        <pc:chgData name="Akilesh J S" userId="ef92bffe970e89e8" providerId="Windows Live" clId="Web-{6B4AE4EB-F6E7-47E2-02B9-C72BABD283FF}" dt="2024-11-14T10:45:02.702" v="2"/>
        <pc:sldMkLst>
          <pc:docMk/>
          <pc:sldMk cId="2335989659" sldId="257"/>
        </pc:sldMkLst>
      </pc:sldChg>
      <pc:sldChg chg="addSp modSp new">
        <pc:chgData name="Akilesh J S" userId="ef92bffe970e89e8" providerId="Windows Live" clId="Web-{6B4AE4EB-F6E7-47E2-02B9-C72BABD283FF}" dt="2024-11-14T11:15:43.127" v="473" actId="20577"/>
        <pc:sldMkLst>
          <pc:docMk/>
          <pc:sldMk cId="666678921" sldId="258"/>
        </pc:sldMkLst>
        <pc:spChg chg="add mod">
          <ac:chgData name="Akilesh J S" userId="ef92bffe970e89e8" providerId="Windows Live" clId="Web-{6B4AE4EB-F6E7-47E2-02B9-C72BABD283FF}" dt="2024-11-14T11:15:43.127" v="473" actId="20577"/>
          <ac:spMkLst>
            <pc:docMk/>
            <pc:sldMk cId="666678921" sldId="258"/>
            <ac:spMk id="2" creationId="{2EB194F5-B033-1A7B-3B2E-E4D342CBB027}"/>
          </ac:spMkLst>
        </pc:spChg>
      </pc:sldChg>
      <pc:sldChg chg="addSp modSp new">
        <pc:chgData name="Akilesh J S" userId="ef92bffe970e89e8" providerId="Windows Live" clId="Web-{6B4AE4EB-F6E7-47E2-02B9-C72BABD283FF}" dt="2024-11-14T10:58:36.927" v="196" actId="20577"/>
        <pc:sldMkLst>
          <pc:docMk/>
          <pc:sldMk cId="1657169218" sldId="259"/>
        </pc:sldMkLst>
        <pc:spChg chg="add mod">
          <ac:chgData name="Akilesh J S" userId="ef92bffe970e89e8" providerId="Windows Live" clId="Web-{6B4AE4EB-F6E7-47E2-02B9-C72BABD283FF}" dt="2024-11-14T10:58:36.927" v="196" actId="20577"/>
          <ac:spMkLst>
            <pc:docMk/>
            <pc:sldMk cId="1657169218" sldId="259"/>
            <ac:spMk id="2" creationId="{DC954D8A-3824-D278-A5AC-E91723C6355F}"/>
          </ac:spMkLst>
        </pc:spChg>
      </pc:sldChg>
      <pc:sldChg chg="addSp modSp new">
        <pc:chgData name="Akilesh J S" userId="ef92bffe970e89e8" providerId="Windows Live" clId="Web-{6B4AE4EB-F6E7-47E2-02B9-C72BABD283FF}" dt="2024-11-14T11:03:22.591" v="295" actId="20577"/>
        <pc:sldMkLst>
          <pc:docMk/>
          <pc:sldMk cId="3179851116" sldId="260"/>
        </pc:sldMkLst>
        <pc:spChg chg="add mod">
          <ac:chgData name="Akilesh J S" userId="ef92bffe970e89e8" providerId="Windows Live" clId="Web-{6B4AE4EB-F6E7-47E2-02B9-C72BABD283FF}" dt="2024-11-14T11:03:22.591" v="295" actId="20577"/>
          <ac:spMkLst>
            <pc:docMk/>
            <pc:sldMk cId="3179851116" sldId="260"/>
            <ac:spMk id="2" creationId="{454578C6-EE30-75BE-568E-9E1EDB852529}"/>
          </ac:spMkLst>
        </pc:spChg>
      </pc:sldChg>
      <pc:sldChg chg="addSp modSp new del">
        <pc:chgData name="Akilesh J S" userId="ef92bffe970e89e8" providerId="Windows Live" clId="Web-{6B4AE4EB-F6E7-47E2-02B9-C72BABD283FF}" dt="2024-11-14T11:02:30.387" v="270"/>
        <pc:sldMkLst>
          <pc:docMk/>
          <pc:sldMk cId="3597518959" sldId="260"/>
        </pc:sldMkLst>
        <pc:spChg chg="add mod">
          <ac:chgData name="Akilesh J S" userId="ef92bffe970e89e8" providerId="Windows Live" clId="Web-{6B4AE4EB-F6E7-47E2-02B9-C72BABD283FF}" dt="2024-11-14T10:58:53.865" v="203" actId="1076"/>
          <ac:spMkLst>
            <pc:docMk/>
            <pc:sldMk cId="3597518959" sldId="260"/>
            <ac:spMk id="2" creationId="{A872C0E8-1620-971E-51BA-6E74EAD7336F}"/>
          </ac:spMkLst>
        </pc:spChg>
      </pc:sldChg>
      <pc:sldChg chg="addSp modSp new del">
        <pc:chgData name="Akilesh J S" userId="ef92bffe970e89e8" providerId="Windows Live" clId="Web-{6B4AE4EB-F6E7-47E2-02B9-C72BABD283FF}" dt="2024-11-14T11:02:29.043" v="269"/>
        <pc:sldMkLst>
          <pc:docMk/>
          <pc:sldMk cId="2197283418" sldId="261"/>
        </pc:sldMkLst>
        <pc:spChg chg="add mod">
          <ac:chgData name="Akilesh J S" userId="ef92bffe970e89e8" providerId="Windows Live" clId="Web-{6B4AE4EB-F6E7-47E2-02B9-C72BABD283FF}" dt="2024-11-14T11:02:04.574" v="268" actId="20577"/>
          <ac:spMkLst>
            <pc:docMk/>
            <pc:sldMk cId="2197283418" sldId="261"/>
            <ac:spMk id="2" creationId="{FACEE221-7478-5D35-56C0-57A075481107}"/>
          </ac:spMkLst>
        </pc:spChg>
      </pc:sldChg>
      <pc:sldChg chg="addSp modSp new">
        <pc:chgData name="Akilesh J S" userId="ef92bffe970e89e8" providerId="Windows Live" clId="Web-{6B4AE4EB-F6E7-47E2-02B9-C72BABD283FF}" dt="2024-11-14T11:04:09.452" v="307" actId="20577"/>
        <pc:sldMkLst>
          <pc:docMk/>
          <pc:sldMk cId="2594522785" sldId="261"/>
        </pc:sldMkLst>
        <pc:spChg chg="add mod">
          <ac:chgData name="Akilesh J S" userId="ef92bffe970e89e8" providerId="Windows Live" clId="Web-{6B4AE4EB-F6E7-47E2-02B9-C72BABD283FF}" dt="2024-11-14T11:04:09.452" v="307" actId="20577"/>
          <ac:spMkLst>
            <pc:docMk/>
            <pc:sldMk cId="2594522785" sldId="261"/>
            <ac:spMk id="2" creationId="{52E1C3FC-0BC5-3CE9-15C6-8D3D77EF95F5}"/>
          </ac:spMkLst>
        </pc:spChg>
      </pc:sldChg>
      <pc:sldChg chg="addSp modSp new">
        <pc:chgData name="Akilesh J S" userId="ef92bffe970e89e8" providerId="Windows Live" clId="Web-{6B4AE4EB-F6E7-47E2-02B9-C72BABD283FF}" dt="2024-11-14T11:04:40.750" v="316" actId="20577"/>
        <pc:sldMkLst>
          <pc:docMk/>
          <pc:sldMk cId="1812073752" sldId="262"/>
        </pc:sldMkLst>
        <pc:spChg chg="add mod">
          <ac:chgData name="Akilesh J S" userId="ef92bffe970e89e8" providerId="Windows Live" clId="Web-{6B4AE4EB-F6E7-47E2-02B9-C72BABD283FF}" dt="2024-11-14T11:04:40.750" v="316" actId="20577"/>
          <ac:spMkLst>
            <pc:docMk/>
            <pc:sldMk cId="1812073752" sldId="262"/>
            <ac:spMk id="2" creationId="{19937379-78EC-AD59-91B4-BAFAE5DCDA50}"/>
          </ac:spMkLst>
        </pc:spChg>
      </pc:sldChg>
      <pc:sldChg chg="addSp delSp modSp new del">
        <pc:chgData name="Akilesh J S" userId="ef92bffe970e89e8" providerId="Windows Live" clId="Web-{6B4AE4EB-F6E7-47E2-02B9-C72BABD283FF}" dt="2024-11-14T11:02:31.746" v="271"/>
        <pc:sldMkLst>
          <pc:docMk/>
          <pc:sldMk cId="2577687743" sldId="262"/>
        </pc:sldMkLst>
        <pc:spChg chg="add del">
          <ac:chgData name="Akilesh J S" userId="ef92bffe970e89e8" providerId="Windows Live" clId="Web-{6B4AE4EB-F6E7-47E2-02B9-C72BABD283FF}" dt="2024-11-14T11:00:28.665" v="243"/>
          <ac:spMkLst>
            <pc:docMk/>
            <pc:sldMk cId="2577687743" sldId="262"/>
            <ac:spMk id="2" creationId="{4F3758A4-B547-7DBF-1E4A-84298E3ACAF9}"/>
          </ac:spMkLst>
        </pc:spChg>
        <pc:spChg chg="add">
          <ac:chgData name="Akilesh J S" userId="ef92bffe970e89e8" providerId="Windows Live" clId="Web-{6B4AE4EB-F6E7-47E2-02B9-C72BABD283FF}" dt="2024-11-14T11:00:28.680" v="244"/>
          <ac:spMkLst>
            <pc:docMk/>
            <pc:sldMk cId="2577687743" sldId="262"/>
            <ac:spMk id="3" creationId="{64BF63BE-C508-F133-9C13-E0E143452791}"/>
          </ac:spMkLst>
        </pc:spChg>
        <pc:spChg chg="add mod">
          <ac:chgData name="Akilesh J S" userId="ef92bffe970e89e8" providerId="Windows Live" clId="Web-{6B4AE4EB-F6E7-47E2-02B9-C72BABD283FF}" dt="2024-11-14T11:00:58.494" v="257" actId="20577"/>
          <ac:spMkLst>
            <pc:docMk/>
            <pc:sldMk cId="2577687743" sldId="262"/>
            <ac:spMk id="4" creationId="{EB314403-1D95-0147-A2CB-A50546E9793F}"/>
          </ac:spMkLst>
        </pc:spChg>
      </pc:sldChg>
      <pc:sldChg chg="addSp modSp new del">
        <pc:chgData name="Akilesh J S" userId="ef92bffe970e89e8" providerId="Windows Live" clId="Web-{6B4AE4EB-F6E7-47E2-02B9-C72BABD283FF}" dt="2024-11-14T11:02:32.590" v="272"/>
        <pc:sldMkLst>
          <pc:docMk/>
          <pc:sldMk cId="97112555" sldId="263"/>
        </pc:sldMkLst>
        <pc:spChg chg="add mod">
          <ac:chgData name="Akilesh J S" userId="ef92bffe970e89e8" providerId="Windows Live" clId="Web-{6B4AE4EB-F6E7-47E2-02B9-C72BABD283FF}" dt="2024-11-14T11:01:37.557" v="265" actId="1076"/>
          <ac:spMkLst>
            <pc:docMk/>
            <pc:sldMk cId="97112555" sldId="263"/>
            <ac:spMk id="2" creationId="{3808118C-9D55-9DDD-1414-3D3AFFA9D9AF}"/>
          </ac:spMkLst>
        </pc:spChg>
      </pc:sldChg>
      <pc:sldChg chg="addSp modSp new">
        <pc:chgData name="Akilesh J S" userId="ef92bffe970e89e8" providerId="Windows Live" clId="Web-{6B4AE4EB-F6E7-47E2-02B9-C72BABD283FF}" dt="2024-11-14T11:05:04.110" v="324" actId="20577"/>
        <pc:sldMkLst>
          <pc:docMk/>
          <pc:sldMk cId="953032266" sldId="263"/>
        </pc:sldMkLst>
        <pc:spChg chg="add mod">
          <ac:chgData name="Akilesh J S" userId="ef92bffe970e89e8" providerId="Windows Live" clId="Web-{6B4AE4EB-F6E7-47E2-02B9-C72BABD283FF}" dt="2024-11-14T11:05:04.110" v="324" actId="20577"/>
          <ac:spMkLst>
            <pc:docMk/>
            <pc:sldMk cId="953032266" sldId="263"/>
            <ac:spMk id="2" creationId="{4AF951EA-D995-A1D7-FBAE-B20538AEEF3D}"/>
          </ac:spMkLst>
        </pc:spChg>
      </pc:sldChg>
      <pc:sldChg chg="addSp modSp new">
        <pc:chgData name="Akilesh J S" userId="ef92bffe970e89e8" providerId="Windows Live" clId="Web-{6B4AE4EB-F6E7-47E2-02B9-C72BABD283FF}" dt="2024-11-14T11:05:41.408" v="333" actId="20577"/>
        <pc:sldMkLst>
          <pc:docMk/>
          <pc:sldMk cId="2546908292" sldId="264"/>
        </pc:sldMkLst>
        <pc:spChg chg="add mod">
          <ac:chgData name="Akilesh J S" userId="ef92bffe970e89e8" providerId="Windows Live" clId="Web-{6B4AE4EB-F6E7-47E2-02B9-C72BABD283FF}" dt="2024-11-14T11:05:41.408" v="333" actId="20577"/>
          <ac:spMkLst>
            <pc:docMk/>
            <pc:sldMk cId="2546908292" sldId="264"/>
            <ac:spMk id="2" creationId="{E19CD67E-591E-6F5D-F422-294E05BCA78C}"/>
          </ac:spMkLst>
        </pc:spChg>
      </pc:sldChg>
      <pc:sldChg chg="addSp modSp new">
        <pc:chgData name="Akilesh J S" userId="ef92bffe970e89e8" providerId="Windows Live" clId="Web-{6B4AE4EB-F6E7-47E2-02B9-C72BABD283FF}" dt="2024-11-14T11:06:02.986" v="342" actId="1076"/>
        <pc:sldMkLst>
          <pc:docMk/>
          <pc:sldMk cId="775447045" sldId="265"/>
        </pc:sldMkLst>
        <pc:spChg chg="add mod">
          <ac:chgData name="Akilesh J S" userId="ef92bffe970e89e8" providerId="Windows Live" clId="Web-{6B4AE4EB-F6E7-47E2-02B9-C72BABD283FF}" dt="2024-11-14T11:06:02.986" v="342" actId="1076"/>
          <ac:spMkLst>
            <pc:docMk/>
            <pc:sldMk cId="775447045" sldId="265"/>
            <ac:spMk id="2" creationId="{C03D2AC8-C1C6-7C84-9500-6CC026C051A1}"/>
          </ac:spMkLst>
        </pc:spChg>
      </pc:sldChg>
      <pc:sldChg chg="addSp modSp new">
        <pc:chgData name="Akilesh J S" userId="ef92bffe970e89e8" providerId="Windows Live" clId="Web-{6B4AE4EB-F6E7-47E2-02B9-C72BABD283FF}" dt="2024-11-14T11:06:45.597" v="352" actId="20577"/>
        <pc:sldMkLst>
          <pc:docMk/>
          <pc:sldMk cId="3959375248" sldId="266"/>
        </pc:sldMkLst>
        <pc:spChg chg="add mod">
          <ac:chgData name="Akilesh J S" userId="ef92bffe970e89e8" providerId="Windows Live" clId="Web-{6B4AE4EB-F6E7-47E2-02B9-C72BABD283FF}" dt="2024-11-14T11:06:45.597" v="352" actId="20577"/>
          <ac:spMkLst>
            <pc:docMk/>
            <pc:sldMk cId="3959375248" sldId="266"/>
            <ac:spMk id="2" creationId="{017F35AC-9734-50AB-F5E8-DC996080B6A8}"/>
          </ac:spMkLst>
        </pc:spChg>
      </pc:sldChg>
      <pc:sldChg chg="addSp modSp new">
        <pc:chgData name="Akilesh J S" userId="ef92bffe970e89e8" providerId="Windows Live" clId="Web-{6B4AE4EB-F6E7-47E2-02B9-C72BABD283FF}" dt="2024-11-14T11:08:05.224" v="378" actId="20577"/>
        <pc:sldMkLst>
          <pc:docMk/>
          <pc:sldMk cId="340976786" sldId="267"/>
        </pc:sldMkLst>
        <pc:spChg chg="add mod">
          <ac:chgData name="Akilesh J S" userId="ef92bffe970e89e8" providerId="Windows Live" clId="Web-{6B4AE4EB-F6E7-47E2-02B9-C72BABD283FF}" dt="2024-11-14T11:08:05.224" v="378" actId="20577"/>
          <ac:spMkLst>
            <pc:docMk/>
            <pc:sldMk cId="340976786" sldId="267"/>
            <ac:spMk id="2" creationId="{FD83D1F1-742F-704B-E21F-67D56EE48DDF}"/>
          </ac:spMkLst>
        </pc:spChg>
      </pc:sldChg>
      <pc:sldChg chg="addSp modSp new">
        <pc:chgData name="Akilesh J S" userId="ef92bffe970e89e8" providerId="Windows Live" clId="Web-{6B4AE4EB-F6E7-47E2-02B9-C72BABD283FF}" dt="2024-11-14T11:09:59.133" v="396" actId="1076"/>
        <pc:sldMkLst>
          <pc:docMk/>
          <pc:sldMk cId="3364958338" sldId="268"/>
        </pc:sldMkLst>
        <pc:spChg chg="add mod">
          <ac:chgData name="Akilesh J S" userId="ef92bffe970e89e8" providerId="Windows Live" clId="Web-{6B4AE4EB-F6E7-47E2-02B9-C72BABD283FF}" dt="2024-11-14T11:09:59.133" v="396" actId="1076"/>
          <ac:spMkLst>
            <pc:docMk/>
            <pc:sldMk cId="3364958338" sldId="268"/>
            <ac:spMk id="2" creationId="{4BB1D7EB-D2C7-A1F3-FAE6-4663EBCE2DE9}"/>
          </ac:spMkLst>
        </pc:spChg>
      </pc:sldChg>
      <pc:sldChg chg="addSp modSp new">
        <pc:chgData name="Akilesh J S" userId="ef92bffe970e89e8" providerId="Windows Live" clId="Web-{6B4AE4EB-F6E7-47E2-02B9-C72BABD283FF}" dt="2024-11-14T11:10:30.962" v="405" actId="1076"/>
        <pc:sldMkLst>
          <pc:docMk/>
          <pc:sldMk cId="879868768" sldId="269"/>
        </pc:sldMkLst>
        <pc:spChg chg="add mod">
          <ac:chgData name="Akilesh J S" userId="ef92bffe970e89e8" providerId="Windows Live" clId="Web-{6B4AE4EB-F6E7-47E2-02B9-C72BABD283FF}" dt="2024-11-14T11:10:30.962" v="405" actId="1076"/>
          <ac:spMkLst>
            <pc:docMk/>
            <pc:sldMk cId="879868768" sldId="269"/>
            <ac:spMk id="2" creationId="{A0CEA349-DFE5-3BC5-54B2-3399C2F4D915}"/>
          </ac:spMkLst>
        </pc:spChg>
      </pc:sldChg>
      <pc:sldChg chg="addSp modSp new">
        <pc:chgData name="Akilesh J S" userId="ef92bffe970e89e8" providerId="Windows Live" clId="Web-{6B4AE4EB-F6E7-47E2-02B9-C72BABD283FF}" dt="2024-11-14T11:12:16.653" v="415" actId="20577"/>
        <pc:sldMkLst>
          <pc:docMk/>
          <pc:sldMk cId="4084732917" sldId="270"/>
        </pc:sldMkLst>
        <pc:spChg chg="add mod">
          <ac:chgData name="Akilesh J S" userId="ef92bffe970e89e8" providerId="Windows Live" clId="Web-{6B4AE4EB-F6E7-47E2-02B9-C72BABD283FF}" dt="2024-11-14T11:12:16.653" v="415" actId="20577"/>
          <ac:spMkLst>
            <pc:docMk/>
            <pc:sldMk cId="4084732917" sldId="270"/>
            <ac:spMk id="2" creationId="{D3D00CF9-0946-F39D-93D4-E4727EA25913}"/>
          </ac:spMkLst>
        </pc:spChg>
      </pc:sldChg>
      <pc:sldChg chg="addSp modSp new">
        <pc:chgData name="Akilesh J S" userId="ef92bffe970e89e8" providerId="Windows Live" clId="Web-{6B4AE4EB-F6E7-47E2-02B9-C72BABD283FF}" dt="2024-11-14T11:13:01.998" v="425" actId="20577"/>
        <pc:sldMkLst>
          <pc:docMk/>
          <pc:sldMk cId="574539044" sldId="271"/>
        </pc:sldMkLst>
        <pc:spChg chg="add mod">
          <ac:chgData name="Akilesh J S" userId="ef92bffe970e89e8" providerId="Windows Live" clId="Web-{6B4AE4EB-F6E7-47E2-02B9-C72BABD283FF}" dt="2024-11-14T11:13:01.998" v="425" actId="20577"/>
          <ac:spMkLst>
            <pc:docMk/>
            <pc:sldMk cId="574539044" sldId="271"/>
            <ac:spMk id="2" creationId="{485C7DC5-99E0-2EBF-9772-DB406A5C4E88}"/>
          </ac:spMkLst>
        </pc:spChg>
      </pc:sldChg>
      <pc:sldChg chg="addSp modSp new">
        <pc:chgData name="Akilesh J S" userId="ef92bffe970e89e8" providerId="Windows Live" clId="Web-{6B4AE4EB-F6E7-47E2-02B9-C72BABD283FF}" dt="2024-11-14T11:13:36.733" v="436" actId="1076"/>
        <pc:sldMkLst>
          <pc:docMk/>
          <pc:sldMk cId="4291942432" sldId="272"/>
        </pc:sldMkLst>
        <pc:spChg chg="add mod">
          <ac:chgData name="Akilesh J S" userId="ef92bffe970e89e8" providerId="Windows Live" clId="Web-{6B4AE4EB-F6E7-47E2-02B9-C72BABD283FF}" dt="2024-11-14T11:13:36.733" v="436" actId="1076"/>
          <ac:spMkLst>
            <pc:docMk/>
            <pc:sldMk cId="4291942432" sldId="272"/>
            <ac:spMk id="2" creationId="{89CDFB9C-6E25-F819-29DA-8602B43925AA}"/>
          </ac:spMkLst>
        </pc:spChg>
      </pc:sldChg>
      <pc:sldChg chg="addSp modSp new">
        <pc:chgData name="Akilesh J S" userId="ef92bffe970e89e8" providerId="Windows Live" clId="Web-{6B4AE4EB-F6E7-47E2-02B9-C72BABD283FF}" dt="2024-11-14T11:14:13.546" v="447" actId="20577"/>
        <pc:sldMkLst>
          <pc:docMk/>
          <pc:sldMk cId="711697479" sldId="273"/>
        </pc:sldMkLst>
        <pc:spChg chg="add mod">
          <ac:chgData name="Akilesh J S" userId="ef92bffe970e89e8" providerId="Windows Live" clId="Web-{6B4AE4EB-F6E7-47E2-02B9-C72BABD283FF}" dt="2024-11-14T11:14:13.546" v="447" actId="20577"/>
          <ac:spMkLst>
            <pc:docMk/>
            <pc:sldMk cId="711697479" sldId="273"/>
            <ac:spMk id="2" creationId="{B18D75B7-2D4A-A274-9584-E9A153C4B31E}"/>
          </ac:spMkLst>
        </pc:spChg>
      </pc:sldChg>
      <pc:sldChg chg="addSp modSp new">
        <pc:chgData name="Akilesh J S" userId="ef92bffe970e89e8" providerId="Windows Live" clId="Web-{6B4AE4EB-F6E7-47E2-02B9-C72BABD283FF}" dt="2024-11-14T11:14:35.547" v="456" actId="1076"/>
        <pc:sldMkLst>
          <pc:docMk/>
          <pc:sldMk cId="1982626997" sldId="274"/>
        </pc:sldMkLst>
        <pc:spChg chg="add mod">
          <ac:chgData name="Akilesh J S" userId="ef92bffe970e89e8" providerId="Windows Live" clId="Web-{6B4AE4EB-F6E7-47E2-02B9-C72BABD283FF}" dt="2024-11-14T11:14:35.547" v="456" actId="1076"/>
          <ac:spMkLst>
            <pc:docMk/>
            <pc:sldMk cId="1982626997" sldId="274"/>
            <ac:spMk id="2" creationId="{12A11EA1-E919-5EC4-B22A-80FED8A7B4DD}"/>
          </ac:spMkLst>
        </pc:spChg>
      </pc:sldChg>
      <pc:sldChg chg="addSp delSp modSp new">
        <pc:chgData name="Akilesh J S" userId="ef92bffe970e89e8" providerId="Windows Live" clId="Web-{6B4AE4EB-F6E7-47E2-02B9-C72BABD283FF}" dt="2024-11-14T11:15:09.376" v="468" actId="1076"/>
        <pc:sldMkLst>
          <pc:docMk/>
          <pc:sldMk cId="3475989043" sldId="275"/>
        </pc:sldMkLst>
        <pc:spChg chg="add del mod">
          <ac:chgData name="Akilesh J S" userId="ef92bffe970e89e8" providerId="Windows Live" clId="Web-{6B4AE4EB-F6E7-47E2-02B9-C72BABD283FF}" dt="2024-11-14T11:14:47.860" v="462"/>
          <ac:spMkLst>
            <pc:docMk/>
            <pc:sldMk cId="3475989043" sldId="275"/>
            <ac:spMk id="2" creationId="{3487B4D8-45D4-C44C-6709-BC3719CF9DEA}"/>
          </ac:spMkLst>
        </pc:spChg>
        <pc:spChg chg="add mod">
          <ac:chgData name="Akilesh J S" userId="ef92bffe970e89e8" providerId="Windows Live" clId="Web-{6B4AE4EB-F6E7-47E2-02B9-C72BABD283FF}" dt="2024-11-14T11:15:09.376" v="468" actId="1076"/>
          <ac:spMkLst>
            <pc:docMk/>
            <pc:sldMk cId="3475989043" sldId="275"/>
            <ac:spMk id="3" creationId="{A50DCCC7-4608-3DBD-A499-8397576A14AB}"/>
          </ac:spMkLst>
        </pc:spChg>
      </pc:sldChg>
      <pc:sldChg chg="addSp modSp new">
        <pc:chgData name="Akilesh J S" userId="ef92bffe970e89e8" providerId="Windows Live" clId="Web-{6B4AE4EB-F6E7-47E2-02B9-C72BABD283FF}" dt="2024-11-14T11:17:05.864" v="495" actId="20577"/>
        <pc:sldMkLst>
          <pc:docMk/>
          <pc:sldMk cId="41660319" sldId="276"/>
        </pc:sldMkLst>
        <pc:spChg chg="add mod">
          <ac:chgData name="Akilesh J S" userId="ef92bffe970e89e8" providerId="Windows Live" clId="Web-{6B4AE4EB-F6E7-47E2-02B9-C72BABD283FF}" dt="2024-11-14T11:17:05.864" v="495" actId="20577"/>
          <ac:spMkLst>
            <pc:docMk/>
            <pc:sldMk cId="41660319" sldId="276"/>
            <ac:spMk id="2" creationId="{FB891543-C5D5-8D3D-F85A-4CE9034DC64F}"/>
          </ac:spMkLst>
        </pc:spChg>
      </pc:sldChg>
      <pc:sldChg chg="addSp modSp new">
        <pc:chgData name="Akilesh J S" userId="ef92bffe970e89e8" providerId="Windows Live" clId="Web-{6B4AE4EB-F6E7-47E2-02B9-C72BABD283FF}" dt="2024-11-14T11:17:33.474" v="517" actId="14100"/>
        <pc:sldMkLst>
          <pc:docMk/>
          <pc:sldMk cId="2287589944" sldId="277"/>
        </pc:sldMkLst>
        <pc:spChg chg="add mod">
          <ac:chgData name="Akilesh J S" userId="ef92bffe970e89e8" providerId="Windows Live" clId="Web-{6B4AE4EB-F6E7-47E2-02B9-C72BABD283FF}" dt="2024-11-14T11:17:33.474" v="517" actId="14100"/>
          <ac:spMkLst>
            <pc:docMk/>
            <pc:sldMk cId="2287589944" sldId="277"/>
            <ac:spMk id="2" creationId="{81B42B5D-F34A-5EEA-4380-068A2ADABB45}"/>
          </ac:spMkLst>
        </pc:spChg>
      </pc:sldChg>
      <pc:sldChg chg="addSp modSp new">
        <pc:chgData name="Akilesh J S" userId="ef92bffe970e89e8" providerId="Windows Live" clId="Web-{6B4AE4EB-F6E7-47E2-02B9-C72BABD283FF}" dt="2024-11-14T11:19:42.899" v="550" actId="20577"/>
        <pc:sldMkLst>
          <pc:docMk/>
          <pc:sldMk cId="998486186" sldId="278"/>
        </pc:sldMkLst>
        <pc:spChg chg="add mod">
          <ac:chgData name="Akilesh J S" userId="ef92bffe970e89e8" providerId="Windows Live" clId="Web-{6B4AE4EB-F6E7-47E2-02B9-C72BABD283FF}" dt="2024-11-14T11:19:42.899" v="550" actId="20577"/>
          <ac:spMkLst>
            <pc:docMk/>
            <pc:sldMk cId="998486186" sldId="278"/>
            <ac:spMk id="2" creationId="{BF430027-1C1D-AEC3-A493-096481BAC1C6}"/>
          </ac:spMkLst>
        </pc:spChg>
      </pc:sldChg>
      <pc:sldMasterChg chg="del delSldLayout">
        <pc:chgData name="Akilesh J S" userId="ef92bffe970e89e8" providerId="Windows Live" clId="Web-{6B4AE4EB-F6E7-47E2-02B9-C72BABD283FF}" dt="2024-11-14T10:44:56.249" v="0"/>
        <pc:sldMasterMkLst>
          <pc:docMk/>
          <pc:sldMasterMk cId="1024302404" sldId="2147483726"/>
        </pc:sldMasterMkLst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2865452218" sldId="2147483727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843796056" sldId="2147483728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311091731" sldId="2147483729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4093559431" sldId="2147483730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4240062462" sldId="2147483731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3690479503" sldId="2147483732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169590841" sldId="2147483733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526436970" sldId="2147483734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428670350" sldId="2147483735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2644014911" sldId="2147483736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3727961624" sldId="2147483737"/>
          </pc:sldLayoutMkLst>
        </pc:sldLayoutChg>
      </pc:sldMasterChg>
      <pc:sldMasterChg chg="add del addSldLayout delSldLayout modSldLayout">
        <pc:chgData name="Akilesh J S" userId="ef92bffe970e89e8" providerId="Windows Live" clId="Web-{6B4AE4EB-F6E7-47E2-02B9-C72BABD283FF}" dt="2024-11-14T10:45:15.921" v="3"/>
        <pc:sldMasterMkLst>
          <pc:docMk/>
          <pc:sldMasterMk cId="4155052921" sldId="2147483738"/>
        </pc:sldMasterMkLst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046989771" sldId="2147483739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690942256" sldId="2147483740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99295240" sldId="2147483741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503744551" sldId="2147483742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632567628" sldId="2147483743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629556417" sldId="2147483744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446415459" sldId="2147483745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331934371" sldId="2147483746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650058533" sldId="2147483747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768481131" sldId="2147483748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151302795" sldId="2147483749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301732061" sldId="2147483750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782464951" sldId="2147483751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699178186" sldId="2147483752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680070772" sldId="2147483753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731342509" sldId="2147483754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571359015" sldId="2147483755"/>
          </pc:sldLayoutMkLst>
        </pc:sldLayoutChg>
      </pc:sldMasterChg>
      <pc:sldMasterChg chg="add del addSldLayout delSldLayout modSldLayout">
        <pc:chgData name="Akilesh J S" userId="ef92bffe970e89e8" providerId="Windows Live" clId="Web-{6B4AE4EB-F6E7-47E2-02B9-C72BABD283FF}" dt="2024-11-14T10:45:20.531" v="5"/>
        <pc:sldMasterMkLst>
          <pc:docMk/>
          <pc:sldMasterMk cId="741299363" sldId="2147483756"/>
        </pc:sldMasterMkLst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247185109" sldId="2147483757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393638420" sldId="2147483758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339202923" sldId="2147483759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917183641" sldId="2147483760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724900700" sldId="2147483761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683356766" sldId="2147483762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668229933" sldId="2147483763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79074886" sldId="2147483764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951889083" sldId="2147483765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538834227" sldId="2147483766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648251446" sldId="2147483767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593755470" sldId="2147483768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3061661064" sldId="2147483769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766799269" sldId="2147483770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87873965" sldId="2147483771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4279483502" sldId="2147483772"/>
          </pc:sldLayoutMkLst>
        </pc:sldLayoutChg>
      </pc:sldMasterChg>
      <pc:sldMasterChg chg="add del addSldLayout delSldLayout modSldLayout">
        <pc:chgData name="Akilesh J S" userId="ef92bffe970e89e8" providerId="Windows Live" clId="Web-{6B4AE4EB-F6E7-47E2-02B9-C72BABD283FF}" dt="2024-11-14T10:45:22.203" v="6"/>
        <pc:sldMasterMkLst>
          <pc:docMk/>
          <pc:sldMasterMk cId="1597950358" sldId="2147483773"/>
        </pc:sldMasterMkLst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818308869" sldId="2147483774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941409694" sldId="2147483775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650487146" sldId="2147483776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257338044" sldId="2147483777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705716779" sldId="2147483778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598921321" sldId="2147483779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4176482895" sldId="2147483780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079786356" sldId="2147483781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608730171" sldId="2147483782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267575111" sldId="2147483783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487693637" sldId="2147483784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1784938574" sldId="2147483785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185130912" sldId="2147483786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4218431286" sldId="2147483787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364566638" sldId="2147483788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67450288" sldId="2147483789"/>
          </pc:sldLayoutMkLst>
        </pc:sldLayoutChg>
      </pc:sldMasterChg>
      <pc:sldMasterChg chg="add addSldLayout modSldLayout">
        <pc:chgData name="Akilesh J S" userId="ef92bffe970e89e8" providerId="Windows Live" clId="Web-{6B4AE4EB-F6E7-47E2-02B9-C72BABD283FF}" dt="2024-11-14T10:45:22.203" v="6"/>
        <pc:sldMasterMkLst>
          <pc:docMk/>
          <pc:sldMasterMk cId="1717723592" sldId="2147483790"/>
        </pc:sldMasterMkLst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841407590" sldId="2147483791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338203657" sldId="2147483792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568921551" sldId="2147483793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2140743335" sldId="2147483794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70372467" sldId="2147483795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966520194" sldId="2147483796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694363105" sldId="2147483797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22444607" sldId="2147483798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696078072" sldId="2147483799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771436261" sldId="2147483800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2739935706" sldId="2147483801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931338507" sldId="2147483802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099931595" sldId="2147483803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068308977" sldId="2147483804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756844490" sldId="2147483805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2531758988" sldId="2147483806"/>
          </pc:sldLayoutMkLst>
        </pc:sldLayoutChg>
      </pc:sldMasterChg>
    </pc:docChg>
  </pc:docChgLst>
  <pc:docChgLst>
    <pc:chgData name="Guest User" providerId="Windows Live" clId="Web-{4FE9806F-6B6D-ADD6-FD85-A18CF8BF463F}"/>
    <pc:docChg chg="addSld modSld">
      <pc:chgData name="Guest User" userId="" providerId="Windows Live" clId="Web-{4FE9806F-6B6D-ADD6-FD85-A18CF8BF463F}" dt="2024-11-15T04:00:56.271" v="66" actId="1076"/>
      <pc:docMkLst>
        <pc:docMk/>
      </pc:docMkLst>
      <pc:sldChg chg="addSp modSp new mod setBg">
        <pc:chgData name="Guest User" userId="" providerId="Windows Live" clId="Web-{4FE9806F-6B6D-ADD6-FD85-A18CF8BF463F}" dt="2024-11-15T03:57:57.842" v="34" actId="1076"/>
        <pc:sldMkLst>
          <pc:docMk/>
          <pc:sldMk cId="3410338879" sldId="279"/>
        </pc:sldMkLst>
        <pc:spChg chg="add mod">
          <ac:chgData name="Guest User" userId="" providerId="Windows Live" clId="Web-{4FE9806F-6B6D-ADD6-FD85-A18CF8BF463F}" dt="2024-11-15T03:57:57.842" v="34" actId="1076"/>
          <ac:spMkLst>
            <pc:docMk/>
            <pc:sldMk cId="3410338879" sldId="279"/>
            <ac:spMk id="3" creationId="{BC494E46-7A96-1F0C-F237-76F7EFD88AAC}"/>
          </ac:spMkLst>
        </pc:spChg>
        <pc:spChg chg="add mod">
          <ac:chgData name="Guest User" userId="" providerId="Windows Live" clId="Web-{4FE9806F-6B6D-ADD6-FD85-A18CF8BF463F}" dt="2024-11-15T03:57:50.185" v="32" actId="1076"/>
          <ac:spMkLst>
            <pc:docMk/>
            <pc:sldMk cId="3410338879" sldId="279"/>
            <ac:spMk id="5" creationId="{18F72FBC-7774-AF21-0550-DDB1A0F512CB}"/>
          </ac:spMkLst>
        </pc:spChg>
        <pc:picChg chg="add mod">
          <ac:chgData name="Guest User" userId="" providerId="Windows Live" clId="Web-{4FE9806F-6B6D-ADD6-FD85-A18CF8BF463F}" dt="2024-11-15T03:57:53.686" v="33" actId="1076"/>
          <ac:picMkLst>
            <pc:docMk/>
            <pc:sldMk cId="3410338879" sldId="279"/>
            <ac:picMk id="2" creationId="{02E2CA92-75C5-5C51-3246-1574284C21ED}"/>
          </ac:picMkLst>
        </pc:picChg>
        <pc:picChg chg="add mod">
          <ac:chgData name="Guest User" userId="" providerId="Windows Live" clId="Web-{4FE9806F-6B6D-ADD6-FD85-A18CF8BF463F}" dt="2024-11-15T03:57:44.670" v="31" actId="1076"/>
          <ac:picMkLst>
            <pc:docMk/>
            <pc:sldMk cId="3410338879" sldId="279"/>
            <ac:picMk id="4" creationId="{2B31769B-B8E1-DBCC-1DBF-6C1AA2B15D19}"/>
          </ac:picMkLst>
        </pc:picChg>
      </pc:sldChg>
      <pc:sldChg chg="addSp delSp modSp new">
        <pc:chgData name="Guest User" userId="" providerId="Windows Live" clId="Web-{4FE9806F-6B6D-ADD6-FD85-A18CF8BF463F}" dt="2024-11-15T04:00:56.271" v="66" actId="1076"/>
        <pc:sldMkLst>
          <pc:docMk/>
          <pc:sldMk cId="1922640175" sldId="280"/>
        </pc:sldMkLst>
        <pc:spChg chg="add mod">
          <ac:chgData name="Guest User" userId="" providerId="Windows Live" clId="Web-{4FE9806F-6B6D-ADD6-FD85-A18CF8BF463F}" dt="2024-11-15T04:00:56.271" v="66" actId="1076"/>
          <ac:spMkLst>
            <pc:docMk/>
            <pc:sldMk cId="1922640175" sldId="280"/>
            <ac:spMk id="5" creationId="{506AA7C9-A3EF-3EA2-154C-C3D71FD8049B}"/>
          </ac:spMkLst>
        </pc:spChg>
        <pc:spChg chg="add del">
          <ac:chgData name="Guest User" userId="" providerId="Windows Live" clId="Web-{4FE9806F-6B6D-ADD6-FD85-A18CF8BF463F}" dt="2024-11-15T04:00:18.332" v="53"/>
          <ac:spMkLst>
            <pc:docMk/>
            <pc:sldMk cId="1922640175" sldId="280"/>
            <ac:spMk id="6" creationId="{C64953B5-7137-A9FA-8E7B-B18F41AF6C5C}"/>
          </ac:spMkLst>
        </pc:spChg>
        <pc:spChg chg="add mod">
          <ac:chgData name="Guest User" userId="" providerId="Windows Live" clId="Web-{4FE9806F-6B6D-ADD6-FD85-A18CF8BF463F}" dt="2024-11-15T04:00:31.442" v="59" actId="20577"/>
          <ac:spMkLst>
            <pc:docMk/>
            <pc:sldMk cId="1922640175" sldId="280"/>
            <ac:spMk id="7" creationId="{175EB5BA-E951-D18E-FD5F-3F296352D8D8}"/>
          </ac:spMkLst>
        </pc:spChg>
        <pc:spChg chg="add mod">
          <ac:chgData name="Guest User" userId="" providerId="Windows Live" clId="Web-{4FE9806F-6B6D-ADD6-FD85-A18CF8BF463F}" dt="2024-11-15T04:00:49.505" v="65" actId="1076"/>
          <ac:spMkLst>
            <pc:docMk/>
            <pc:sldMk cId="1922640175" sldId="280"/>
            <ac:spMk id="8" creationId="{D0466ECE-8727-5351-4F07-4DBBF0E5FE3C}"/>
          </ac:spMkLst>
        </pc:spChg>
        <pc:picChg chg="add mod">
          <ac:chgData name="Guest User" userId="" providerId="Windows Live" clId="Web-{4FE9806F-6B6D-ADD6-FD85-A18CF8BF463F}" dt="2024-11-15T03:58:33.312" v="37" actId="1076"/>
          <ac:picMkLst>
            <pc:docMk/>
            <pc:sldMk cId="1922640175" sldId="280"/>
            <ac:picMk id="2" creationId="{6DCC168B-A164-FD9C-331F-C48FB9D3E4A0}"/>
          </ac:picMkLst>
        </pc:picChg>
        <pc:picChg chg="add mod">
          <ac:chgData name="Guest User" userId="" providerId="Windows Live" clId="Web-{4FE9806F-6B6D-ADD6-FD85-A18CF8BF463F}" dt="2024-11-15T03:59:16.158" v="41" actId="1076"/>
          <ac:picMkLst>
            <pc:docMk/>
            <pc:sldMk cId="1922640175" sldId="280"/>
            <ac:picMk id="3" creationId="{AAEBC5F5-1FF1-6A15-298D-D472CA39FB43}"/>
          </ac:picMkLst>
        </pc:picChg>
        <pc:picChg chg="add mod">
          <ac:chgData name="Guest User" userId="" providerId="Windows Live" clId="Web-{4FE9806F-6B6D-ADD6-FD85-A18CF8BF463F}" dt="2024-11-15T03:59:18.970" v="42" actId="1076"/>
          <ac:picMkLst>
            <pc:docMk/>
            <pc:sldMk cId="1922640175" sldId="280"/>
            <ac:picMk id="4" creationId="{444973A7-C670-47BE-40D2-1BE4625EBC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24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7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highlight>
                  <a:srgbClr val="000000"/>
                </a:highlight>
                <a:ea typeface="+mj-lt"/>
                <a:cs typeface="+mj-lt"/>
              </a:rPr>
              <a:t>Snack Squad: a customizable snack ordering and delivery app</a:t>
            </a:r>
            <a:endParaRPr lang="en-US" dirty="0">
              <a:solidFill>
                <a:schemeClr val="tx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585" y="4050833"/>
            <a:ext cx="8299417" cy="163856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Akilesh</a:t>
            </a:r>
            <a:r>
              <a:rPr lang="en-US" dirty="0"/>
              <a:t> J S</a:t>
            </a:r>
          </a:p>
          <a:p>
            <a:r>
              <a:rPr lang="en-US" dirty="0" err="1"/>
              <a:t>Sharvesh</a:t>
            </a:r>
            <a:r>
              <a:rPr lang="en-US" dirty="0"/>
              <a:t> K</a:t>
            </a:r>
          </a:p>
          <a:p>
            <a:r>
              <a:rPr lang="en-US" dirty="0"/>
              <a:t>Koushik Balaji</a:t>
            </a:r>
          </a:p>
          <a:p>
            <a:r>
              <a:rPr lang="en-US" dirty="0"/>
              <a:t>Roshaun Infant</a:t>
            </a:r>
          </a:p>
          <a:p>
            <a:r>
              <a:rPr lang="en-US" dirty="0" err="1"/>
              <a:t>Tiruvikraman</a:t>
            </a:r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951EA-D995-A1D7-FBAE-B20538AEEF3D}"/>
              </a:ext>
            </a:extLst>
          </p:cNvPr>
          <p:cNvSpPr txBox="1"/>
          <p:nvPr/>
        </p:nvSpPr>
        <p:spPr>
          <a:xfrm>
            <a:off x="1102894" y="631657"/>
            <a:ext cx="7682427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TextField</a:t>
            </a:r>
            <a:r>
              <a:rPr lang="en-US" sz="1400" dirty="0"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ea typeface="+mn-lt"/>
                <a:cs typeface="+mn-lt"/>
              </a:rPr>
              <a:t>            value = username,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onValueChange</a:t>
            </a:r>
            <a:r>
              <a:rPr lang="en-US" sz="1400" dirty="0">
                <a:ea typeface="+mn-lt"/>
                <a:cs typeface="+mn-lt"/>
              </a:rPr>
              <a:t> = { username = it },</a:t>
            </a:r>
          </a:p>
          <a:p>
            <a:r>
              <a:rPr lang="en-US" sz="1400" dirty="0">
                <a:ea typeface="+mn-lt"/>
                <a:cs typeface="+mn-lt"/>
              </a:rPr>
              <a:t>            label = { Text("Username") },</a:t>
            </a:r>
          </a:p>
          <a:p>
            <a:r>
              <a:rPr lang="en-US" sz="1400" dirty="0">
                <a:ea typeface="+mn-lt"/>
                <a:cs typeface="+mn-lt"/>
              </a:rPr>
              <a:t>            modifier = </a:t>
            </a:r>
            <a:r>
              <a:rPr lang="en-US" sz="1400" dirty="0" err="1">
                <a:ea typeface="+mn-lt"/>
                <a:cs typeface="+mn-lt"/>
              </a:rPr>
              <a:t>Modifier.padding</a:t>
            </a:r>
            <a:r>
              <a:rPr lang="en-US" sz="1400" dirty="0">
                <a:ea typeface="+mn-lt"/>
                <a:cs typeface="+mn-lt"/>
              </a:rPr>
              <a:t>(10.dp)</a:t>
            </a:r>
          </a:p>
          <a:p>
            <a:r>
              <a:rPr lang="en-US" sz="1400" dirty="0">
                <a:ea typeface="+mn-lt"/>
                <a:cs typeface="+mn-lt"/>
              </a:rPr>
              <a:t>                .width(280.dp)</a:t>
            </a:r>
          </a:p>
          <a:p>
            <a:r>
              <a:rPr lang="en-US" sz="1400" dirty="0">
                <a:ea typeface="+mn-lt"/>
                <a:cs typeface="+mn-lt"/>
              </a:rPr>
              <a:t>        )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TextField</a:t>
            </a:r>
            <a:r>
              <a:rPr lang="en-US" sz="1400" dirty="0"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ea typeface="+mn-lt"/>
                <a:cs typeface="+mn-lt"/>
              </a:rPr>
              <a:t>            value = password,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onValueChange</a:t>
            </a:r>
            <a:r>
              <a:rPr lang="en-US" sz="1400" dirty="0">
                <a:ea typeface="+mn-lt"/>
                <a:cs typeface="+mn-lt"/>
              </a:rPr>
              <a:t> = { password = it },</a:t>
            </a:r>
          </a:p>
          <a:p>
            <a:r>
              <a:rPr lang="en-US" sz="1400" dirty="0">
                <a:ea typeface="+mn-lt"/>
                <a:cs typeface="+mn-lt"/>
              </a:rPr>
              <a:t>            label = { Text("Password") },</a:t>
            </a:r>
          </a:p>
          <a:p>
            <a:r>
              <a:rPr lang="en-US" sz="1400" dirty="0">
                <a:ea typeface="+mn-lt"/>
                <a:cs typeface="+mn-lt"/>
              </a:rPr>
              <a:t>            modifier = </a:t>
            </a:r>
            <a:r>
              <a:rPr lang="en-US" sz="1400" dirty="0" err="1">
                <a:ea typeface="+mn-lt"/>
                <a:cs typeface="+mn-lt"/>
              </a:rPr>
              <a:t>Modifier.padding</a:t>
            </a:r>
            <a:r>
              <a:rPr lang="en-US" sz="1400" dirty="0">
                <a:ea typeface="+mn-lt"/>
                <a:cs typeface="+mn-lt"/>
              </a:rPr>
              <a:t>(10.dp)</a:t>
            </a:r>
          </a:p>
          <a:p>
            <a:r>
              <a:rPr lang="en-US" sz="1400" dirty="0">
                <a:ea typeface="+mn-lt"/>
                <a:cs typeface="+mn-lt"/>
              </a:rPr>
              <a:t>                .width(280.dp)</a:t>
            </a:r>
          </a:p>
          <a:p>
            <a:r>
              <a:rPr lang="en-US" sz="1400" dirty="0">
                <a:ea typeface="+mn-lt"/>
                <a:cs typeface="+mn-lt"/>
              </a:rPr>
              <a:t>        )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if (</a:t>
            </a:r>
            <a:r>
              <a:rPr lang="en-US" sz="1400" dirty="0" err="1">
                <a:ea typeface="+mn-lt"/>
                <a:cs typeface="+mn-lt"/>
              </a:rPr>
              <a:t>error.isNotEmpty</a:t>
            </a:r>
            <a:r>
              <a:rPr lang="en-US" sz="1400" dirty="0">
                <a:ea typeface="+mn-lt"/>
                <a:cs typeface="+mn-lt"/>
              </a:rPr>
              <a:t>()) {</a:t>
            </a:r>
          </a:p>
          <a:p>
            <a:r>
              <a:rPr lang="en-US" sz="1400" dirty="0">
                <a:ea typeface="+mn-lt"/>
                <a:cs typeface="+mn-lt"/>
              </a:rPr>
              <a:t>            Text(</a:t>
            </a:r>
          </a:p>
          <a:p>
            <a:r>
              <a:rPr lang="en-US" sz="1400" dirty="0">
                <a:ea typeface="+mn-lt"/>
                <a:cs typeface="+mn-lt"/>
              </a:rPr>
              <a:t>                text = error,</a:t>
            </a:r>
          </a:p>
          <a:p>
            <a:r>
              <a:rPr lang="en-US" sz="1400" dirty="0">
                <a:ea typeface="+mn-lt"/>
                <a:cs typeface="+mn-lt"/>
              </a:rPr>
              <a:t>                color = </a:t>
            </a:r>
            <a:r>
              <a:rPr lang="en-US" sz="1400" dirty="0" err="1">
                <a:ea typeface="+mn-lt"/>
                <a:cs typeface="+mn-lt"/>
              </a:rPr>
              <a:t>MaterialTheme.colors.error</a:t>
            </a:r>
            <a:r>
              <a:rPr lang="en-US" sz="1400" dirty="0">
                <a:ea typeface="+mn-lt"/>
                <a:cs typeface="+mn-lt"/>
              </a:rPr>
              <a:t>,</a:t>
            </a:r>
          </a:p>
          <a:p>
            <a:r>
              <a:rPr lang="en-US" sz="1400" dirty="0">
                <a:ea typeface="+mn-lt"/>
                <a:cs typeface="+mn-lt"/>
              </a:rPr>
              <a:t>                modifier = </a:t>
            </a:r>
            <a:r>
              <a:rPr lang="en-US" sz="1400" dirty="0" err="1">
                <a:ea typeface="+mn-lt"/>
                <a:cs typeface="+mn-lt"/>
              </a:rPr>
              <a:t>Modifier.padding</a:t>
            </a:r>
            <a:r>
              <a:rPr lang="en-US" sz="1400" dirty="0">
                <a:ea typeface="+mn-lt"/>
                <a:cs typeface="+mn-lt"/>
              </a:rPr>
              <a:t>(vertical = 16.dp)</a:t>
            </a:r>
          </a:p>
          <a:p>
            <a:r>
              <a:rPr lang="en-US" sz="1400" dirty="0">
                <a:ea typeface="+mn-lt"/>
                <a:cs typeface="+mn-lt"/>
              </a:rPr>
              <a:t>            )</a:t>
            </a:r>
          </a:p>
          <a:p>
            <a:r>
              <a:rPr lang="en-US" sz="1400" dirty="0">
                <a:ea typeface="+mn-lt"/>
                <a:cs typeface="+mn-lt"/>
              </a:rPr>
              <a:t>        }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3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CD67E-591E-6F5D-F422-294E05BCA78C}"/>
              </a:ext>
            </a:extLst>
          </p:cNvPr>
          <p:cNvSpPr txBox="1"/>
          <p:nvPr/>
        </p:nvSpPr>
        <p:spPr>
          <a:xfrm>
            <a:off x="1183105" y="441157"/>
            <a:ext cx="774669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 Button(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onClick</a:t>
            </a:r>
            <a:r>
              <a:rPr lang="en-US" sz="1400" dirty="0">
                <a:ea typeface="+mn-lt"/>
                <a:cs typeface="+mn-lt"/>
              </a:rPr>
              <a:t> = {</a:t>
            </a:r>
          </a:p>
          <a:p>
            <a:r>
              <a:rPr lang="en-US" sz="1400" dirty="0">
                <a:ea typeface="+mn-lt"/>
                <a:cs typeface="+mn-lt"/>
              </a:rPr>
              <a:t>                if (</a:t>
            </a:r>
            <a:r>
              <a:rPr lang="en-US" sz="1400" dirty="0" err="1">
                <a:ea typeface="+mn-lt"/>
                <a:cs typeface="+mn-lt"/>
              </a:rPr>
              <a:t>username.isNotEmpty</a:t>
            </a:r>
            <a:r>
              <a:rPr lang="en-US" sz="1400" dirty="0">
                <a:ea typeface="+mn-lt"/>
                <a:cs typeface="+mn-lt"/>
              </a:rPr>
              <a:t>() &amp;&amp; </a:t>
            </a:r>
            <a:r>
              <a:rPr lang="en-US" sz="1400" dirty="0" err="1">
                <a:ea typeface="+mn-lt"/>
                <a:cs typeface="+mn-lt"/>
              </a:rPr>
              <a:t>password.isNotEmpty</a:t>
            </a:r>
            <a:r>
              <a:rPr lang="en-US" sz="1400" dirty="0">
                <a:ea typeface="+mn-lt"/>
                <a:cs typeface="+mn-lt"/>
              </a:rPr>
              <a:t>())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</a:t>
            </a:r>
            <a:r>
              <a:rPr lang="en-US" sz="1400" dirty="0" err="1">
                <a:ea typeface="+mn-lt"/>
                <a:cs typeface="+mn-lt"/>
              </a:rPr>
              <a:t>val</a:t>
            </a:r>
            <a:r>
              <a:rPr lang="en-US" sz="1400" dirty="0">
                <a:ea typeface="+mn-lt"/>
                <a:cs typeface="+mn-lt"/>
              </a:rPr>
              <a:t> user = </a:t>
            </a:r>
            <a:r>
              <a:rPr lang="en-US" sz="1400" dirty="0" err="1">
                <a:ea typeface="+mn-lt"/>
                <a:cs typeface="+mn-lt"/>
              </a:rPr>
              <a:t>databaseHelper.getUserByUsername</a:t>
            </a:r>
            <a:r>
              <a:rPr lang="en-US" sz="1400" dirty="0">
                <a:ea typeface="+mn-lt"/>
                <a:cs typeface="+mn-lt"/>
              </a:rPr>
              <a:t>(username)</a:t>
            </a:r>
          </a:p>
          <a:p>
            <a:r>
              <a:rPr lang="en-US" sz="1400" dirty="0">
                <a:ea typeface="+mn-lt"/>
                <a:cs typeface="+mn-lt"/>
              </a:rPr>
              <a:t>                    if (user != null &amp;&amp; </a:t>
            </a:r>
            <a:r>
              <a:rPr lang="en-US" sz="1400" dirty="0" err="1">
                <a:ea typeface="+mn-lt"/>
                <a:cs typeface="+mn-lt"/>
              </a:rPr>
              <a:t>user.password</a:t>
            </a:r>
            <a:r>
              <a:rPr lang="en-US" sz="1400" dirty="0">
                <a:ea typeface="+mn-lt"/>
                <a:cs typeface="+mn-lt"/>
              </a:rPr>
              <a:t> == password)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error = "Successfully log in"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</a:t>
            </a:r>
            <a:r>
              <a:rPr lang="en-US" sz="1400" dirty="0" err="1">
                <a:ea typeface="+mn-lt"/>
                <a:cs typeface="+mn-lt"/>
              </a:rPr>
              <a:t>context.startActivity</a:t>
            </a:r>
            <a:r>
              <a:rPr lang="en-US" sz="1400" dirty="0"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Intent(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    context,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    </a:t>
            </a:r>
            <a:r>
              <a:rPr lang="en-US" sz="1400" dirty="0" err="1">
                <a:ea typeface="+mn-lt"/>
                <a:cs typeface="+mn-lt"/>
              </a:rPr>
              <a:t>MainPage</a:t>
            </a:r>
            <a:r>
              <a:rPr lang="en-US" sz="1400" dirty="0">
                <a:ea typeface="+mn-lt"/>
                <a:cs typeface="+mn-lt"/>
              </a:rPr>
              <a:t>::class.java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)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)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//</a:t>
            </a:r>
            <a:r>
              <a:rPr lang="en-US" sz="1400" dirty="0" err="1">
                <a:ea typeface="+mn-lt"/>
                <a:cs typeface="+mn-lt"/>
              </a:rPr>
              <a:t>onLoginSuccess</a:t>
            </a:r>
            <a:r>
              <a:rPr lang="en-US" sz="1400" dirty="0">
                <a:ea typeface="+mn-lt"/>
                <a:cs typeface="+mn-lt"/>
              </a:rPr>
              <a:t>()</a:t>
            </a:r>
          </a:p>
          <a:p>
            <a:r>
              <a:rPr lang="en-US" sz="1400" dirty="0">
                <a:ea typeface="+mn-lt"/>
                <a:cs typeface="+mn-lt"/>
              </a:rPr>
              <a:t>                    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90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D2AC8-C1C6-7C84-9500-6CC026C051A1}"/>
              </a:ext>
            </a:extLst>
          </p:cNvPr>
          <p:cNvSpPr txBox="1"/>
          <p:nvPr/>
        </p:nvSpPr>
        <p:spPr>
          <a:xfrm>
            <a:off x="894999" y="184218"/>
            <a:ext cx="908707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 if (user != null &amp;&amp; </a:t>
            </a:r>
            <a:r>
              <a:rPr lang="en-US" sz="1400" dirty="0" err="1">
                <a:ea typeface="+mn-lt"/>
                <a:cs typeface="+mn-lt"/>
              </a:rPr>
              <a:t>user.password</a:t>
            </a:r>
            <a:r>
              <a:rPr lang="en-US" sz="1400" dirty="0">
                <a:ea typeface="+mn-lt"/>
                <a:cs typeface="+mn-lt"/>
              </a:rPr>
              <a:t> == "admin")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error = "Successfully log in"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</a:t>
            </a:r>
            <a:r>
              <a:rPr lang="en-US" sz="1400" dirty="0" err="1">
                <a:ea typeface="+mn-lt"/>
                <a:cs typeface="+mn-lt"/>
              </a:rPr>
              <a:t>context.startActivity</a:t>
            </a:r>
            <a:r>
              <a:rPr lang="en-US" sz="1400" dirty="0"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    Intent(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        context,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        </a:t>
            </a:r>
            <a:r>
              <a:rPr lang="en-US" sz="1400" dirty="0" err="1">
                <a:ea typeface="+mn-lt"/>
                <a:cs typeface="+mn-lt"/>
              </a:rPr>
              <a:t>AdminActivity</a:t>
            </a:r>
            <a:r>
              <a:rPr lang="en-US" sz="1400" dirty="0">
                <a:ea typeface="+mn-lt"/>
                <a:cs typeface="+mn-lt"/>
              </a:rPr>
              <a:t>::class.java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    )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)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}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else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    error =  "Invalid username or password"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}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        } else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error = "Please fill all fields"</a:t>
            </a:r>
          </a:p>
          <a:p>
            <a:r>
              <a:rPr lang="en-US" sz="1400" dirty="0">
                <a:ea typeface="+mn-lt"/>
                <a:cs typeface="+mn-lt"/>
              </a:rPr>
              <a:t>                }</a:t>
            </a:r>
          </a:p>
          <a:p>
            <a:r>
              <a:rPr lang="en-US" sz="1400" dirty="0">
                <a:ea typeface="+mn-lt"/>
                <a:cs typeface="+mn-lt"/>
              </a:rPr>
              <a:t>            },</a:t>
            </a:r>
          </a:p>
          <a:p>
            <a:r>
              <a:rPr lang="en-US" sz="1400" dirty="0">
                <a:ea typeface="+mn-lt"/>
                <a:cs typeface="+mn-lt"/>
              </a:rPr>
              <a:t>            modifier = </a:t>
            </a:r>
            <a:r>
              <a:rPr lang="en-US" sz="1400" dirty="0" err="1">
                <a:ea typeface="+mn-lt"/>
                <a:cs typeface="+mn-lt"/>
              </a:rPr>
              <a:t>Modifier.padding</a:t>
            </a:r>
            <a:r>
              <a:rPr lang="en-US" sz="1400" dirty="0">
                <a:ea typeface="+mn-lt"/>
                <a:cs typeface="+mn-lt"/>
              </a:rPr>
              <a:t>(top = 16.dp)</a:t>
            </a:r>
          </a:p>
          <a:p>
            <a:r>
              <a:rPr lang="en-US" sz="1400" dirty="0">
                <a:ea typeface="+mn-lt"/>
                <a:cs typeface="+mn-lt"/>
              </a:rPr>
              <a:t>        ) {</a:t>
            </a:r>
          </a:p>
          <a:p>
            <a:r>
              <a:rPr lang="en-US" sz="1400" dirty="0">
                <a:ea typeface="+mn-lt"/>
                <a:cs typeface="+mn-lt"/>
              </a:rPr>
              <a:t>            Text(text = "Login")</a:t>
            </a:r>
          </a:p>
          <a:p>
            <a:r>
              <a:rPr lang="en-US" sz="1400" dirty="0">
                <a:ea typeface="+mn-lt"/>
                <a:cs typeface="+mn-lt"/>
              </a:rPr>
              <a:t>        }</a:t>
            </a:r>
          </a:p>
          <a:p>
            <a:r>
              <a:rPr lang="en-US" sz="1400" dirty="0">
                <a:ea typeface="+mn-lt"/>
                <a:cs typeface="+mn-lt"/>
              </a:rPr>
              <a:t>        Row {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TextButton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onClick</a:t>
            </a:r>
            <a:r>
              <a:rPr lang="en-US" sz="1400" dirty="0">
                <a:ea typeface="+mn-lt"/>
                <a:cs typeface="+mn-lt"/>
              </a:rPr>
              <a:t> = {</a:t>
            </a:r>
            <a:r>
              <a:rPr lang="en-US" sz="1400" dirty="0" err="1">
                <a:ea typeface="+mn-lt"/>
                <a:cs typeface="+mn-lt"/>
              </a:rPr>
              <a:t>context.startActivity</a:t>
            </a:r>
            <a:r>
              <a:rPr lang="en-US" sz="1400" dirty="0"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ea typeface="+mn-lt"/>
                <a:cs typeface="+mn-lt"/>
              </a:rPr>
              <a:t>                Intent(</a:t>
            </a:r>
          </a:p>
          <a:p>
            <a:r>
              <a:rPr lang="en-US" sz="1400" dirty="0">
                <a:ea typeface="+mn-lt"/>
                <a:cs typeface="+mn-lt"/>
              </a:rPr>
              <a:t>                    context,</a:t>
            </a:r>
          </a:p>
          <a:p>
            <a:r>
              <a:rPr lang="en-US" sz="1400" dirty="0">
                <a:ea typeface="+mn-lt"/>
                <a:cs typeface="+mn-lt"/>
              </a:rPr>
              <a:t>                    </a:t>
            </a:r>
            <a:r>
              <a:rPr lang="en-US" sz="1400" dirty="0" err="1">
                <a:ea typeface="+mn-lt"/>
                <a:cs typeface="+mn-lt"/>
              </a:rPr>
              <a:t>MainActivity</a:t>
            </a:r>
            <a:r>
              <a:rPr lang="en-US" sz="1400" dirty="0">
                <a:ea typeface="+mn-lt"/>
                <a:cs typeface="+mn-lt"/>
              </a:rPr>
              <a:t>::class.java</a:t>
            </a:r>
          </a:p>
          <a:p>
            <a:r>
              <a:rPr lang="en-US" sz="1400" dirty="0">
                <a:ea typeface="+mn-lt"/>
                <a:cs typeface="+mn-lt"/>
              </a:rPr>
              <a:t>                )</a:t>
            </a:r>
          </a:p>
          <a:p>
            <a:r>
              <a:rPr lang="en-US" sz="1400" dirty="0">
                <a:ea typeface="+mn-lt"/>
                <a:cs typeface="+mn-lt"/>
              </a:rPr>
              <a:t>            )}</a:t>
            </a:r>
          </a:p>
          <a:p>
            <a:r>
              <a:rPr lang="en-US" sz="1400" dirty="0">
                <a:ea typeface="+mn-lt"/>
                <a:cs typeface="+mn-lt"/>
              </a:rPr>
              <a:t>            )</a:t>
            </a:r>
          </a:p>
          <a:p>
            <a:r>
              <a:rPr lang="en-US" sz="1400" dirty="0">
                <a:ea typeface="+mn-lt"/>
                <a:cs typeface="+mn-lt"/>
              </a:rPr>
              <a:t>            { Text(color = </a:t>
            </a:r>
            <a:r>
              <a:rPr lang="en-US" sz="1400" dirty="0" err="1">
                <a:ea typeface="+mn-lt"/>
                <a:cs typeface="+mn-lt"/>
              </a:rPr>
              <a:t>Color.White,text</a:t>
            </a:r>
            <a:r>
              <a:rPr lang="en-US" sz="1400" dirty="0">
                <a:ea typeface="+mn-lt"/>
                <a:cs typeface="+mn-lt"/>
              </a:rPr>
              <a:t> = "Sign up") }</a:t>
            </a:r>
          </a:p>
        </p:txBody>
      </p:sp>
    </p:spTree>
    <p:extLst>
      <p:ext uri="{BB962C8B-B14F-4D97-AF65-F5344CB8AC3E}">
        <p14:creationId xmlns:p14="http://schemas.microsoft.com/office/powerpoint/2010/main" val="77544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F35AC-9734-50AB-F5E8-DC996080B6A8}"/>
              </a:ext>
            </a:extLst>
          </p:cNvPr>
          <p:cNvSpPr txBox="1"/>
          <p:nvPr/>
        </p:nvSpPr>
        <p:spPr>
          <a:xfrm>
            <a:off x="1122947" y="329539"/>
            <a:ext cx="798539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TextButton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onClick</a:t>
            </a:r>
            <a:r>
              <a:rPr lang="en-US" sz="1400" dirty="0">
                <a:ea typeface="+mn-lt"/>
                <a:cs typeface="+mn-lt"/>
              </a:rPr>
              <a:t> = {</a:t>
            </a:r>
          </a:p>
          <a:p>
            <a:r>
              <a:rPr lang="en-US" sz="1400" dirty="0">
                <a:ea typeface="+mn-lt"/>
                <a:cs typeface="+mn-lt"/>
              </a:rPr>
              <a:t>            })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    {</a:t>
            </a:r>
          </a:p>
          <a:p>
            <a:r>
              <a:rPr lang="en-US" sz="1400" dirty="0">
                <a:ea typeface="+mn-lt"/>
                <a:cs typeface="+mn-lt"/>
              </a:rPr>
              <a:t>                Spacer(modifier = </a:t>
            </a:r>
            <a:r>
              <a:rPr lang="en-US" sz="1400" dirty="0" err="1">
                <a:ea typeface="+mn-lt"/>
                <a:cs typeface="+mn-lt"/>
              </a:rPr>
              <a:t>Modifier.width</a:t>
            </a:r>
            <a:r>
              <a:rPr lang="en-US" sz="1400" dirty="0">
                <a:ea typeface="+mn-lt"/>
                <a:cs typeface="+mn-lt"/>
              </a:rPr>
              <a:t>(60.dp))</a:t>
            </a:r>
          </a:p>
          <a:p>
            <a:r>
              <a:rPr lang="en-US" sz="1400" dirty="0">
                <a:ea typeface="+mn-lt"/>
                <a:cs typeface="+mn-lt"/>
              </a:rPr>
              <a:t>                Text(color = </a:t>
            </a:r>
            <a:r>
              <a:rPr lang="en-US" sz="1400" dirty="0" err="1">
                <a:ea typeface="+mn-lt"/>
                <a:cs typeface="+mn-lt"/>
              </a:rPr>
              <a:t>Color.White,text</a:t>
            </a:r>
            <a:r>
              <a:rPr lang="en-US" sz="1400" dirty="0">
                <a:ea typeface="+mn-lt"/>
                <a:cs typeface="+mn-lt"/>
              </a:rPr>
              <a:t> = "Forget password?")</a:t>
            </a:r>
          </a:p>
          <a:p>
            <a:r>
              <a:rPr lang="en-US" sz="1400" dirty="0">
                <a:ea typeface="+mn-lt"/>
                <a:cs typeface="+mn-lt"/>
              </a:rPr>
              <a:t>            }</a:t>
            </a:r>
          </a:p>
          <a:p>
            <a:r>
              <a:rPr lang="en-US" sz="1400" dirty="0">
                <a:ea typeface="+mn-lt"/>
                <a:cs typeface="+mn-lt"/>
              </a:rPr>
              <a:t>        }</a:t>
            </a:r>
          </a:p>
          <a:p>
            <a:r>
              <a:rPr lang="en-US" sz="1400" dirty="0">
                <a:ea typeface="+mn-lt"/>
                <a:cs typeface="+mn-lt"/>
              </a:rPr>
              <a:t>    }</a:t>
            </a:r>
          </a:p>
          <a:p>
            <a:r>
              <a:rPr lang="en-US" sz="1400" dirty="0">
                <a:ea typeface="+mn-lt"/>
                <a:cs typeface="+mn-lt"/>
              </a:rPr>
              <a:t>}</a:t>
            </a:r>
          </a:p>
          <a:p>
            <a:r>
              <a:rPr lang="en-US" sz="1400" dirty="0">
                <a:ea typeface="+mn-lt"/>
                <a:cs typeface="+mn-lt"/>
              </a:rPr>
              <a:t>private fun </a:t>
            </a:r>
            <a:r>
              <a:rPr lang="en-US" sz="1400" dirty="0" err="1">
                <a:ea typeface="+mn-lt"/>
                <a:cs typeface="+mn-lt"/>
              </a:rPr>
              <a:t>startMainPage</a:t>
            </a:r>
            <a:r>
              <a:rPr lang="en-US" sz="1400" dirty="0">
                <a:ea typeface="+mn-lt"/>
                <a:cs typeface="+mn-lt"/>
              </a:rPr>
              <a:t>(context: Context) {</a:t>
            </a:r>
          </a:p>
          <a:p>
            <a:r>
              <a:rPr lang="en-US" sz="1400" dirty="0">
                <a:ea typeface="+mn-lt"/>
                <a:cs typeface="+mn-lt"/>
              </a:rPr>
              <a:t>    </a:t>
            </a:r>
            <a:r>
              <a:rPr lang="en-US" sz="1400" dirty="0" err="1">
                <a:ea typeface="+mn-lt"/>
                <a:cs typeface="+mn-lt"/>
              </a:rPr>
              <a:t>val</a:t>
            </a:r>
            <a:r>
              <a:rPr lang="en-US" sz="1400" dirty="0">
                <a:ea typeface="+mn-lt"/>
                <a:cs typeface="+mn-lt"/>
              </a:rPr>
              <a:t> intent = Intent(context, </a:t>
            </a:r>
            <a:r>
              <a:rPr lang="en-US" sz="1400" dirty="0" err="1">
                <a:ea typeface="+mn-lt"/>
                <a:cs typeface="+mn-lt"/>
              </a:rPr>
              <a:t>MainPage</a:t>
            </a:r>
            <a:r>
              <a:rPr lang="en-US" sz="1400" dirty="0">
                <a:ea typeface="+mn-lt"/>
                <a:cs typeface="+mn-lt"/>
              </a:rPr>
              <a:t>::class.java)</a:t>
            </a:r>
          </a:p>
          <a:p>
            <a:r>
              <a:rPr lang="en-US" sz="1400" dirty="0">
                <a:ea typeface="+mn-lt"/>
                <a:cs typeface="+mn-lt"/>
              </a:rPr>
              <a:t>    </a:t>
            </a:r>
            <a:r>
              <a:rPr lang="en-US" sz="1400" dirty="0" err="1">
                <a:ea typeface="+mn-lt"/>
                <a:cs typeface="+mn-lt"/>
              </a:rPr>
              <a:t>ContextCompat.startActivity</a:t>
            </a:r>
            <a:r>
              <a:rPr lang="en-US" sz="1400" dirty="0">
                <a:ea typeface="+mn-lt"/>
                <a:cs typeface="+mn-lt"/>
              </a:rPr>
              <a:t>(context, intent, null)</a:t>
            </a:r>
          </a:p>
          <a:p>
            <a:r>
              <a:rPr lang="en-US" sz="1400" dirty="0">
                <a:ea typeface="+mn-lt"/>
                <a:cs typeface="+mn-lt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937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3D1F1-742F-704B-E21F-67D56EE48DDF}"/>
              </a:ext>
            </a:extLst>
          </p:cNvPr>
          <p:cNvSpPr txBox="1"/>
          <p:nvPr/>
        </p:nvSpPr>
        <p:spPr>
          <a:xfrm>
            <a:off x="1142999" y="350921"/>
            <a:ext cx="7829319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MainPage.kt</a:t>
            </a:r>
            <a:endParaRPr lang="en-US" sz="1400" b="1" u="sng" dirty="0"/>
          </a:p>
          <a:p>
            <a:pPr algn="l"/>
            <a:r>
              <a:rPr lang="en-US" sz="1400" b="1" u="sng" dirty="0"/>
              <a:t>package </a:t>
            </a:r>
            <a:r>
              <a:rPr lang="en-US" sz="1400" b="1" u="sng" dirty="0" err="1"/>
              <a:t>com.example.snackordering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android.annotation.SuppressLint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android.content.Context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android.os.Bundle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android.widget.Toast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androidx.activity.ComponentActivity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androidx.activity.compose.setContent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androidx.annotation.DrawableRes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androidx.annotation.StringRes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androidx.compose.foundation.Image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androidx.compose.foundation.background</a:t>
            </a:r>
            <a:endParaRPr lang="en-US" sz="1400" b="1" u="sng" dirty="0"/>
          </a:p>
          <a:p>
            <a:pPr algn="l"/>
            <a:r>
              <a:rPr lang="en-US" sz="1400" b="1" u="sng" dirty="0"/>
              <a:t>import androidx.compose.foundation.layout.*</a:t>
            </a:r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androidx.compose.foundation.shape.CircleShape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androidx.compose.foundation.shape.RoundedCornerShape</a:t>
            </a:r>
            <a:endParaRPr lang="en-US" sz="1400" b="1" u="sng" dirty="0"/>
          </a:p>
          <a:p>
            <a:pPr algn="l"/>
            <a:r>
              <a:rPr lang="en-US" sz="1400" b="1" u="sng" dirty="0"/>
              <a:t>import androidx.compose.material.*</a:t>
            </a:r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androidx.compose.material.icons.Icons</a:t>
            </a:r>
            <a:endParaRPr lang="en-US" sz="1400" b="1" u="sng" dirty="0"/>
          </a:p>
          <a:p>
            <a:pPr algn="l"/>
            <a:r>
              <a:rPr lang="en-US" sz="1400" b="1" u="sng" dirty="0"/>
              <a:t>import androidx.compose.material.icons.filled.*</a:t>
            </a:r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androidx.compose.runtime.Composable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androidx.compose.ui.Alignment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androidx.compose.ui.Modifier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androidx.compose.ui.draw.clip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androidx.compose.ui.graphics.Color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androidx.compose.foundation.lazy.LazyColumn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androidx.compose.foundation.lazy.items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androidx.compose.material.Text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androidx.compose.ui.unit.dp</a:t>
            </a:r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1D7EB-D2C7-A1F3-FAE6-4663EBCE2DE9}"/>
              </a:ext>
            </a:extLst>
          </p:cNvPr>
          <p:cNvSpPr txBox="1"/>
          <p:nvPr/>
        </p:nvSpPr>
        <p:spPr>
          <a:xfrm>
            <a:off x="808024" y="396944"/>
            <a:ext cx="8398524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androidx.compose.ui.graphics.RectangleShape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androidx.compose.ui.layout.ContentScale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androidx.compose.ui.platform.LocalContext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androidx.compose.ui.res.painterResource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androidx.compose.ui.res.stringResource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androidx.compose.ui.text.font.FontWeight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androidx.compose.ui.unit.sp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androidx.core.content.ContextCompat.startActivity</a:t>
            </a:r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com.example.snackordering.ui.theme.SnackOrderingTheme</a:t>
            </a:r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import </a:t>
            </a:r>
            <a:r>
              <a:rPr lang="en-US" sz="1400" b="1" u="sng" dirty="0" err="1"/>
              <a:t>android.content.Intent</a:t>
            </a:r>
            <a:r>
              <a:rPr lang="en-US" sz="1400" b="1" u="sng" dirty="0"/>
              <a:t> as Intent1</a:t>
            </a:r>
          </a:p>
          <a:p>
            <a:pPr algn="l"/>
            <a:r>
              <a:rPr lang="en-US" sz="1400" b="1" u="sng" dirty="0"/>
              <a:t>class </a:t>
            </a:r>
            <a:r>
              <a:rPr lang="en-US" sz="1400" b="1" u="sng" dirty="0" err="1"/>
              <a:t>MainPage</a:t>
            </a:r>
            <a:r>
              <a:rPr lang="en-US" sz="1400" b="1" u="sng" dirty="0"/>
              <a:t> : </a:t>
            </a:r>
            <a:r>
              <a:rPr lang="en-US" sz="1400" b="1" u="sng" dirty="0" err="1"/>
              <a:t>ComponentActivity</a:t>
            </a:r>
            <a:r>
              <a:rPr lang="en-US" sz="1400" b="1" u="sng" dirty="0"/>
              <a:t>() {</a:t>
            </a:r>
          </a:p>
          <a:p>
            <a:pPr algn="l"/>
            <a:r>
              <a:rPr lang="en-US" sz="1400" b="1" u="sng" dirty="0"/>
              <a:t>    override fun </a:t>
            </a:r>
            <a:r>
              <a:rPr lang="en-US" sz="1400" b="1" u="sng" dirty="0" err="1"/>
              <a:t>onCreate</a:t>
            </a:r>
            <a:r>
              <a:rPr lang="en-US" sz="1400" b="1" u="sng" dirty="0"/>
              <a:t>(</a:t>
            </a:r>
            <a:r>
              <a:rPr lang="en-US" sz="1400" b="1" u="sng" dirty="0" err="1"/>
              <a:t>savedInstanceState</a:t>
            </a:r>
            <a:r>
              <a:rPr lang="en-US" sz="1400" b="1" u="sng" dirty="0"/>
              <a:t>: Bundle?) {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super.onCreate</a:t>
            </a:r>
            <a:r>
              <a:rPr lang="en-US" sz="1400" b="1" u="sng" dirty="0"/>
              <a:t>(</a:t>
            </a:r>
            <a:r>
              <a:rPr lang="en-US" sz="1400" b="1" u="sng" dirty="0" err="1"/>
              <a:t>savedInstanceState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setContent</a:t>
            </a:r>
            <a:r>
              <a:rPr lang="en-US" sz="1400" b="1" u="sng" dirty="0"/>
              <a:t> {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SnackOrderingTheme</a:t>
            </a:r>
            <a:r>
              <a:rPr lang="en-US" sz="1400" b="1" u="sng" dirty="0"/>
              <a:t> {</a:t>
            </a:r>
          </a:p>
          <a:p>
            <a:pPr algn="l"/>
            <a:r>
              <a:rPr lang="en-US" sz="1400" b="1" u="sng" dirty="0"/>
              <a:t>                // A surface container using the 'background' color from the theme</a:t>
            </a:r>
          </a:p>
          <a:p>
            <a:pPr algn="l"/>
            <a:r>
              <a:rPr lang="en-US" sz="1400" b="1" u="sng" dirty="0"/>
              <a:t>                Surface(</a:t>
            </a:r>
          </a:p>
          <a:p>
            <a:pPr algn="l"/>
            <a:r>
              <a:rPr lang="en-US" sz="1400" b="1" u="sng" dirty="0"/>
              <a:t>                    modifier = </a:t>
            </a:r>
            <a:r>
              <a:rPr lang="en-US" sz="1400" b="1" u="sng" dirty="0" err="1"/>
              <a:t>Modifier.fillMaxSize</a:t>
            </a:r>
            <a:r>
              <a:rPr lang="en-US" sz="1400" b="1" u="sng" dirty="0"/>
              <a:t>(),</a:t>
            </a:r>
          </a:p>
          <a:p>
            <a:pPr algn="l"/>
            <a:r>
              <a:rPr lang="en-US" sz="1400" b="1" u="sng" dirty="0"/>
              <a:t>                    color = </a:t>
            </a:r>
            <a:r>
              <a:rPr lang="en-US" sz="1400" b="1" u="sng" dirty="0" err="1"/>
              <a:t>MaterialTheme.colors.background</a:t>
            </a:r>
            <a:endParaRPr lang="en-US" sz="1400" b="1" u="sng" dirty="0"/>
          </a:p>
          <a:p>
            <a:pPr algn="l"/>
            <a:r>
              <a:rPr lang="en-US" sz="1400" b="1" u="sng" dirty="0"/>
              <a:t>                ) {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FinalView</a:t>
            </a:r>
            <a:r>
              <a:rPr lang="en-US" sz="1400" b="1" u="sng" dirty="0"/>
              <a:t>(this)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val</a:t>
            </a:r>
            <a:r>
              <a:rPr lang="en-US" sz="1400" b="1" u="sng" dirty="0"/>
              <a:t> context = </a:t>
            </a:r>
            <a:r>
              <a:rPr lang="en-US" sz="1400" b="1" u="sng" dirty="0" err="1"/>
              <a:t>LocalContext.current</a:t>
            </a:r>
            <a:endParaRPr lang="en-US" sz="1400" b="1" u="sng" dirty="0"/>
          </a:p>
          <a:p>
            <a:pPr algn="l"/>
            <a:r>
              <a:rPr lang="en-US" sz="1400" b="1" u="sng" dirty="0"/>
              <a:t>                    //</a:t>
            </a:r>
            <a:r>
              <a:rPr lang="en-US" sz="1400" b="1" u="sng" dirty="0" err="1"/>
              <a:t>PopularFoodColumn</a:t>
            </a:r>
            <a:r>
              <a:rPr lang="en-US" sz="1400" b="1" u="sng" dirty="0"/>
              <a:t>(context)</a:t>
            </a:r>
          </a:p>
          <a:p>
            <a:pPr algn="l"/>
            <a:r>
              <a:rPr lang="en-US" sz="1400" b="1" u="sng" dirty="0"/>
              <a:t>                }</a:t>
            </a:r>
          </a:p>
          <a:p>
            <a:pPr algn="l"/>
            <a:r>
              <a:rPr lang="en-US" sz="1400" b="1" u="sng" dirty="0"/>
              <a:t>            }</a:t>
            </a:r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}</a:t>
            </a:r>
          </a:p>
          <a:p>
            <a:pPr algn="l"/>
            <a:r>
              <a:rPr lang="en-US" sz="1400" b="1" u="sng" dirty="0"/>
              <a:t>}</a:t>
            </a:r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495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EA349-DFE5-3BC5-54B2-3399C2F4D915}"/>
              </a:ext>
            </a:extLst>
          </p:cNvPr>
          <p:cNvSpPr txBox="1"/>
          <p:nvPr/>
        </p:nvSpPr>
        <p:spPr>
          <a:xfrm>
            <a:off x="796668" y="368919"/>
            <a:ext cx="8481150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@Composable</a:t>
            </a:r>
          </a:p>
          <a:p>
            <a:pPr algn="l"/>
            <a:r>
              <a:rPr lang="en-US" sz="1400" b="1" u="sng" dirty="0"/>
              <a:t>fun </a:t>
            </a:r>
            <a:r>
              <a:rPr lang="en-US" sz="1400" b="1" u="sng" dirty="0" err="1"/>
              <a:t>TopPart</a:t>
            </a:r>
            <a:r>
              <a:rPr lang="en-US" sz="1400" b="1" u="sng" dirty="0"/>
              <a:t>() {</a:t>
            </a:r>
          </a:p>
          <a:p>
            <a:pPr algn="l"/>
            <a:r>
              <a:rPr lang="en-US" sz="1400" b="1" u="sng" dirty="0"/>
              <a:t>    Row(</a:t>
            </a:r>
          </a:p>
          <a:p>
            <a:pPr algn="l"/>
            <a:r>
              <a:rPr lang="en-US" sz="1400" b="1" u="sng" dirty="0"/>
              <a:t>        modifier = Modifier</a:t>
            </a:r>
          </a:p>
          <a:p>
            <a:pPr algn="l"/>
            <a:r>
              <a:rPr lang="en-US" sz="1400" b="1" u="sng" dirty="0"/>
              <a:t>            .</a:t>
            </a:r>
            <a:r>
              <a:rPr lang="en-US" sz="1400" b="1" u="sng" dirty="0" err="1"/>
              <a:t>fillMaxWidth</a:t>
            </a:r>
            <a:r>
              <a:rPr lang="en-US" sz="1400" b="1" u="sng" dirty="0"/>
              <a:t>()</a:t>
            </a:r>
          </a:p>
          <a:p>
            <a:pPr algn="l"/>
            <a:r>
              <a:rPr lang="en-US" sz="1400" b="1" u="sng" dirty="0"/>
              <a:t>            .background(Color(0xffeceef0)), </a:t>
            </a:r>
            <a:r>
              <a:rPr lang="en-US" sz="1400" b="1" u="sng" dirty="0" err="1"/>
              <a:t>Arrangement.SpaceBetween</a:t>
            </a:r>
            <a:endParaRPr lang="en-US" sz="1400" b="1" u="sng" dirty="0"/>
          </a:p>
          <a:p>
            <a:pPr algn="l"/>
            <a:r>
              <a:rPr lang="en-US" sz="1400" b="1" u="sng" dirty="0"/>
              <a:t>    ) {</a:t>
            </a:r>
          </a:p>
          <a:p>
            <a:pPr algn="l"/>
            <a:r>
              <a:rPr lang="en-US" sz="1400" b="1" u="sng" dirty="0"/>
              <a:t>        Icon(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imageVector</a:t>
            </a:r>
            <a:r>
              <a:rPr lang="en-US" sz="1400" b="1" u="sng" dirty="0"/>
              <a:t> = </a:t>
            </a:r>
            <a:r>
              <a:rPr lang="en-US" sz="1400" b="1" u="sng" dirty="0" err="1"/>
              <a:t>Icons.Default.Add</a:t>
            </a:r>
            <a:r>
              <a:rPr lang="en-US" sz="1400" b="1" u="sng" dirty="0"/>
              <a:t>,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"Menu Icon",</a:t>
            </a:r>
          </a:p>
          <a:p>
            <a:pPr algn="l"/>
            <a:r>
              <a:rPr lang="en-US" sz="1400" b="1" u="sng" dirty="0"/>
              <a:t>            Modifier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            .clip(</a:t>
            </a:r>
            <a:r>
              <a:rPr lang="en-US" sz="1400" b="1" u="sng" dirty="0" err="1"/>
              <a:t>CircleShape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    .size(40.dp),</a:t>
            </a:r>
          </a:p>
          <a:p>
            <a:pPr algn="l"/>
            <a:r>
              <a:rPr lang="en-US" sz="1400" b="1" u="sng" dirty="0"/>
              <a:t>            tint = </a:t>
            </a:r>
            <a:r>
              <a:rPr lang="en-US" sz="1400" b="1" u="sng" dirty="0" err="1"/>
              <a:t>Color.Black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)</a:t>
            </a:r>
          </a:p>
          <a:p>
            <a:pPr algn="l"/>
            <a:r>
              <a:rPr lang="en-US" sz="1400" b="1" u="sng" dirty="0"/>
              <a:t>        Column(</a:t>
            </a:r>
            <a:r>
              <a:rPr lang="en-US" sz="1400" b="1" u="sng" dirty="0" err="1"/>
              <a:t>horizontalAlignment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Alignment.CenterHorizontally</a:t>
            </a:r>
            <a:r>
              <a:rPr lang="en-US" sz="1400" b="1" u="sng" dirty="0"/>
              <a:t>) {</a:t>
            </a:r>
          </a:p>
          <a:p>
            <a:pPr algn="l"/>
            <a:r>
              <a:rPr lang="en-US" sz="1400" b="1" u="sng" dirty="0"/>
              <a:t>            Text(text = "Location", style = MaterialTheme.typography.subtitle1, color = </a:t>
            </a:r>
            <a:r>
              <a:rPr lang="en-US" sz="1400" b="1" u="sng" dirty="0" err="1"/>
              <a:t>Color.Black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Row {</a:t>
            </a:r>
          </a:p>
          <a:p>
            <a:pPr algn="l"/>
            <a:r>
              <a:rPr lang="en-US" sz="1400" b="1" u="sng" dirty="0"/>
              <a:t>                Icon(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imageVector</a:t>
            </a:r>
            <a:r>
              <a:rPr lang="en-US" sz="1400" b="1" u="sng" dirty="0"/>
              <a:t> = </a:t>
            </a:r>
            <a:r>
              <a:rPr lang="en-US" sz="1400" b="1" u="sng" dirty="0" err="1"/>
              <a:t>Icons.Default.LocationOn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"Location",</a:t>
            </a:r>
          </a:p>
          <a:p>
            <a:pPr algn="l"/>
            <a:r>
              <a:rPr lang="en-US" sz="1400" b="1" u="sng" dirty="0"/>
              <a:t>                    tint = </a:t>
            </a:r>
            <a:r>
              <a:rPr lang="en-US" sz="1400" b="1" u="sng" dirty="0" err="1"/>
              <a:t>Color.Red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    )</a:t>
            </a:r>
          </a:p>
          <a:p>
            <a:pPr algn="l"/>
            <a:r>
              <a:rPr lang="en-US" sz="1400" b="1" u="sng" dirty="0"/>
              <a:t>                Text(text = "Accra" , color = </a:t>
            </a:r>
            <a:r>
              <a:rPr lang="en-US" sz="1400" b="1" u="sng" dirty="0" err="1"/>
              <a:t>Color.Black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}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    Icon(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imageVector</a:t>
            </a:r>
            <a:r>
              <a:rPr lang="en-US" sz="1400" b="1" u="sng" dirty="0"/>
              <a:t> = </a:t>
            </a:r>
            <a:r>
              <a:rPr lang="en-US" sz="1400" b="1" u="sng" dirty="0" err="1"/>
              <a:t>Icons.Default.Notifications</a:t>
            </a:r>
            <a:r>
              <a:rPr lang="en-US" sz="1400" b="1" u="sng" dirty="0"/>
              <a:t>,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"Notification Icon",</a:t>
            </a:r>
          </a:p>
          <a:p>
            <a:pPr algn="l"/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986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00CF9-0946-F39D-93D4-E4727EA25913}"/>
              </a:ext>
            </a:extLst>
          </p:cNvPr>
          <p:cNvSpPr txBox="1"/>
          <p:nvPr/>
        </p:nvSpPr>
        <p:spPr>
          <a:xfrm>
            <a:off x="808266" y="358652"/>
            <a:ext cx="793948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 Modifier</a:t>
            </a:r>
          </a:p>
          <a:p>
            <a:pPr algn="l"/>
            <a:r>
              <a:rPr lang="en-US" sz="1400" b="1" u="sng" dirty="0"/>
              <a:t>                .size(45.dp),</a:t>
            </a:r>
          </a:p>
          <a:p>
            <a:pPr algn="l"/>
            <a:r>
              <a:rPr lang="en-US" sz="1400" b="1" u="sng" dirty="0"/>
              <a:t>            tint = </a:t>
            </a:r>
            <a:r>
              <a:rPr lang="en-US" sz="1400" b="1" u="sng" dirty="0" err="1"/>
              <a:t>Color.Black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)</a:t>
            </a:r>
          </a:p>
          <a:p>
            <a:pPr algn="l"/>
            <a:r>
              <a:rPr lang="en-US" sz="1400" b="1" u="sng" dirty="0"/>
              <a:t>    }</a:t>
            </a:r>
          </a:p>
          <a:p>
            <a:pPr algn="l"/>
            <a:r>
              <a:rPr lang="en-US" sz="1400" b="1" u="sng" dirty="0"/>
              <a:t>}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@Composable</a:t>
            </a:r>
          </a:p>
          <a:p>
            <a:pPr algn="l"/>
            <a:r>
              <a:rPr lang="en-US" sz="1400" b="1" u="sng" dirty="0"/>
              <a:t>fun </a:t>
            </a:r>
            <a:r>
              <a:rPr lang="en-US" sz="1400" b="1" u="sng" dirty="0" err="1"/>
              <a:t>CardPart</a:t>
            </a:r>
            <a:r>
              <a:rPr lang="en-US" sz="1400" b="1" u="sng" dirty="0"/>
              <a:t>() {</a:t>
            </a:r>
          </a:p>
          <a:p>
            <a:pPr algn="l"/>
            <a:r>
              <a:rPr lang="en-US" sz="1400" b="1" u="sng" dirty="0"/>
              <a:t>    Card(modifier = </a:t>
            </a:r>
            <a:r>
              <a:rPr lang="en-US" sz="1400" b="1" u="sng" dirty="0" err="1"/>
              <a:t>Modifier.size</a:t>
            </a:r>
            <a:r>
              <a:rPr lang="en-US" sz="1400" b="1" u="sng" dirty="0"/>
              <a:t>(width = 310.dp, height = 150.dp), </a:t>
            </a:r>
            <a:r>
              <a:rPr lang="en-US" sz="1400" b="1" u="sng" dirty="0" err="1"/>
              <a:t>RoundedCornerShape</a:t>
            </a:r>
            <a:r>
              <a:rPr lang="en-US" sz="1400" b="1" u="sng" dirty="0"/>
              <a:t>(20.dp)) {</a:t>
            </a:r>
          </a:p>
          <a:p>
            <a:pPr algn="l"/>
            <a:r>
              <a:rPr lang="en-US" sz="1400" b="1" u="sng" dirty="0"/>
              <a:t>        Row(modifier = </a:t>
            </a:r>
            <a:r>
              <a:rPr lang="en-US" sz="1400" b="1" u="sng" dirty="0" err="1"/>
              <a:t>Modifier.padding</a:t>
            </a:r>
            <a:r>
              <a:rPr lang="en-US" sz="1400" b="1" u="sng" dirty="0"/>
              <a:t>(10.dp), </a:t>
            </a:r>
            <a:r>
              <a:rPr lang="en-US" sz="1400" b="1" u="sng" dirty="0" err="1"/>
              <a:t>Arrangement.SpaceBetween</a:t>
            </a:r>
            <a:r>
              <a:rPr lang="en-US" sz="1400" b="1" u="sng" dirty="0"/>
              <a:t>) {</a:t>
            </a:r>
          </a:p>
          <a:p>
            <a:pPr algn="l"/>
            <a:r>
              <a:rPr lang="en-US" sz="1400" b="1" u="sng" dirty="0"/>
              <a:t>            Column(</a:t>
            </a:r>
            <a:r>
              <a:rPr lang="en-US" sz="1400" b="1" u="sng" dirty="0" err="1"/>
              <a:t>verticalArrangement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Arrangement.spacedBy</a:t>
            </a:r>
            <a:r>
              <a:rPr lang="en-US" sz="1400" b="1" u="sng" dirty="0"/>
              <a:t>(12.dp)) {</a:t>
            </a:r>
          </a:p>
          <a:p>
            <a:pPr algn="l"/>
            <a:r>
              <a:rPr lang="en-US" sz="1400" b="1" u="sng" dirty="0"/>
              <a:t>                Text(text = "Get Special Discounts")</a:t>
            </a:r>
          </a:p>
          <a:p>
            <a:pPr algn="l"/>
            <a:r>
              <a:rPr lang="en-US" sz="1400" b="1" u="sng" dirty="0"/>
              <a:t>                Text(text = "up to 85%", style = MaterialTheme.typography.h5)</a:t>
            </a:r>
          </a:p>
          <a:p>
            <a:pPr algn="l"/>
            <a:r>
              <a:rPr lang="en-US" sz="1400" b="1" u="sng" dirty="0"/>
              <a:t>                Button(</a:t>
            </a:r>
            <a:r>
              <a:rPr lang="en-US" sz="1400" b="1" u="sng" dirty="0" err="1"/>
              <a:t>onClick</a:t>
            </a:r>
            <a:r>
              <a:rPr lang="en-US" sz="1400" b="1" u="sng" dirty="0"/>
              <a:t> = {}, colors = </a:t>
            </a:r>
            <a:r>
              <a:rPr lang="en-US" sz="1400" b="1" u="sng" dirty="0" err="1"/>
              <a:t>ButtonDefaults.buttonColors</a:t>
            </a:r>
            <a:r>
              <a:rPr lang="en-US" sz="1400" b="1" u="sng" dirty="0"/>
              <a:t>(</a:t>
            </a:r>
            <a:r>
              <a:rPr lang="en-US" sz="1400" b="1" u="sng" dirty="0" err="1"/>
              <a:t>Color.White</a:t>
            </a:r>
            <a:r>
              <a:rPr lang="en-US" sz="1400" b="1" u="sng" dirty="0"/>
              <a:t>)) {</a:t>
            </a:r>
          </a:p>
          <a:p>
            <a:pPr algn="l"/>
            <a:r>
              <a:rPr lang="en-US" sz="1400" b="1" u="sng" dirty="0"/>
              <a:t>                    Text(text = "Claim voucher", color = </a:t>
            </a:r>
            <a:r>
              <a:rPr lang="en-US" sz="1400" b="1" u="sng" dirty="0" err="1"/>
              <a:t>MaterialTheme.colors.surface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    }</a:t>
            </a:r>
          </a:p>
          <a:p>
            <a:pPr algn="l"/>
            <a:r>
              <a:rPr lang="en-US" sz="1400" b="1" u="sng" dirty="0"/>
              <a:t>            }</a:t>
            </a:r>
          </a:p>
          <a:p>
            <a:pPr algn="l"/>
            <a:r>
              <a:rPr lang="en-US" sz="1400" b="1" u="sng" dirty="0"/>
              <a:t>            Image(</a:t>
            </a:r>
          </a:p>
          <a:p>
            <a:pPr algn="l"/>
            <a:r>
              <a:rPr lang="en-US" sz="1400" b="1" u="sng" dirty="0"/>
              <a:t>                painter = </a:t>
            </a:r>
            <a:r>
              <a:rPr lang="en-US" sz="1400" b="1" u="sng" dirty="0" err="1"/>
              <a:t>painterResource</a:t>
            </a:r>
            <a:r>
              <a:rPr lang="en-US" sz="1400" b="1" u="sng" dirty="0"/>
              <a:t>(id = </a:t>
            </a:r>
            <a:r>
              <a:rPr lang="en-US" sz="1400" b="1" u="sng" dirty="0" err="1"/>
              <a:t>R.drawable.food_tip_im</a:t>
            </a:r>
            <a:r>
              <a:rPr lang="en-US" sz="1400" b="1" u="sng" dirty="0"/>
              <a:t>),</a:t>
            </a:r>
          </a:p>
          <a:p>
            <a:pPr algn="l"/>
            <a:r>
              <a:rPr lang="en-US" sz="1400" b="1" u="sng" dirty="0"/>
              <a:t>               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"Food Image", </a:t>
            </a:r>
            <a:r>
              <a:rPr lang="en-US" sz="1400" b="1" u="sng" dirty="0" err="1"/>
              <a:t>Modifier.size</a:t>
            </a:r>
            <a:r>
              <a:rPr lang="en-US" sz="1400" b="1" u="sng" dirty="0"/>
              <a:t>(width = 100.dp, height = 200.dp)</a:t>
            </a:r>
          </a:p>
          <a:p>
            <a:pPr algn="l"/>
            <a:r>
              <a:rPr lang="en-US" sz="1400" b="1" u="sng" dirty="0"/>
              <a:t>            )</a:t>
            </a:r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}</a:t>
            </a:r>
          </a:p>
          <a:p>
            <a:pPr algn="l"/>
            <a:r>
              <a:rPr lang="en-US" sz="1400" b="1" u="sng" dirty="0"/>
              <a:t>}</a:t>
            </a:r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73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C7DC5-99E0-2EBF-9772-DB406A5C4E88}"/>
              </a:ext>
            </a:extLst>
          </p:cNvPr>
          <p:cNvSpPr txBox="1"/>
          <p:nvPr/>
        </p:nvSpPr>
        <p:spPr>
          <a:xfrm>
            <a:off x="584063" y="393080"/>
            <a:ext cx="775587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@Composable</a:t>
            </a:r>
          </a:p>
          <a:p>
            <a:pPr algn="l"/>
            <a:r>
              <a:rPr lang="en-US" sz="1400" b="1" u="sng" dirty="0"/>
              <a:t>fun </a:t>
            </a:r>
            <a:r>
              <a:rPr lang="en-US" sz="1400" b="1" u="sng" dirty="0" err="1"/>
              <a:t>PopularFood</a:t>
            </a:r>
            <a:r>
              <a:rPr lang="en-US" sz="1400" b="1" u="sng" dirty="0"/>
              <a:t>(</a:t>
            </a:r>
          </a:p>
          <a:p>
            <a:pPr algn="l"/>
            <a:r>
              <a:rPr lang="en-US" sz="1400" b="1" u="sng" dirty="0"/>
              <a:t>    @DrawableRes drawable: Int,</a:t>
            </a:r>
          </a:p>
          <a:p>
            <a:pPr algn="l"/>
            <a:r>
              <a:rPr lang="en-US" sz="1400" b="1" u="sng" dirty="0"/>
              <a:t>    @StringRes text1: Int,</a:t>
            </a:r>
          </a:p>
          <a:p>
            <a:pPr algn="l"/>
            <a:r>
              <a:rPr lang="en-US" sz="1400" b="1" u="sng" dirty="0"/>
              <a:t>    context: Context</a:t>
            </a:r>
          </a:p>
          <a:p>
            <a:pPr algn="l"/>
            <a:r>
              <a:rPr lang="en-US" sz="1400" b="1" u="sng" dirty="0"/>
              <a:t>) {</a:t>
            </a:r>
          </a:p>
          <a:p>
            <a:pPr algn="l"/>
            <a:r>
              <a:rPr lang="en-US" sz="1400" b="1" u="sng" dirty="0"/>
              <a:t>    Card(</a:t>
            </a:r>
          </a:p>
          <a:p>
            <a:pPr algn="l"/>
            <a:r>
              <a:rPr lang="en-US" sz="1400" b="1" u="sng" dirty="0"/>
              <a:t>        modifier = Modifier</a:t>
            </a:r>
          </a:p>
          <a:p>
            <a:pPr algn="l"/>
            <a:r>
              <a:rPr lang="en-US" sz="1400" b="1" u="sng" dirty="0"/>
              <a:t>            .padding(top=20.dp, bottom = 20.dp, start = 65.dp)</a:t>
            </a:r>
          </a:p>
          <a:p>
            <a:pPr algn="l"/>
            <a:r>
              <a:rPr lang="en-US" sz="1400" b="1" u="sng" dirty="0"/>
              <a:t>            .width(250.dp)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) {</a:t>
            </a:r>
          </a:p>
          <a:p>
            <a:pPr algn="l"/>
            <a:r>
              <a:rPr lang="en-US" sz="1400" b="1" u="sng" dirty="0"/>
              <a:t>        Column(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verticalArrangement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Arrangement.Top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horizontalAlignment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Alignment.CenterHorizontally</a:t>
            </a:r>
            <a:endParaRPr lang="en-US" sz="1400" b="1" u="sng" dirty="0"/>
          </a:p>
          <a:p>
            <a:pPr algn="l"/>
            <a:r>
              <a:rPr lang="en-US" sz="1400" b="1" u="sng" dirty="0"/>
              <a:t>        ) {</a:t>
            </a:r>
          </a:p>
          <a:p>
            <a:pPr algn="l"/>
            <a:r>
              <a:rPr lang="en-US" sz="1400" b="1" u="sng" dirty="0"/>
              <a:t>            Spacer(modifier = </a:t>
            </a:r>
            <a:r>
              <a:rPr lang="en-US" sz="1400" b="1" u="sng" dirty="0" err="1"/>
              <a:t>Modifier.padding</a:t>
            </a:r>
            <a:r>
              <a:rPr lang="en-US" sz="1400" b="1" u="sng" dirty="0"/>
              <a:t>(vertical = 5.dp))</a:t>
            </a:r>
          </a:p>
          <a:p>
            <a:pPr algn="l"/>
            <a:r>
              <a:rPr lang="en-US" sz="1400" b="1" u="sng" dirty="0"/>
              <a:t>            Row(</a:t>
            </a:r>
          </a:p>
          <a:p>
            <a:pPr algn="l"/>
            <a:r>
              <a:rPr lang="en-US" sz="1400" b="1" u="sng" dirty="0"/>
              <a:t>                modifier = Modifier</a:t>
            </a:r>
          </a:p>
          <a:p>
            <a:pPr algn="l"/>
            <a:r>
              <a:rPr lang="en-US" sz="1400" b="1" u="sng" dirty="0"/>
              <a:t>                    .</a:t>
            </a:r>
            <a:r>
              <a:rPr lang="en-US" sz="1400" b="1" u="sng" dirty="0" err="1"/>
              <a:t>fillMaxWidth</a:t>
            </a:r>
            <a:r>
              <a:rPr lang="en-US" sz="1400" b="1" u="sng" dirty="0"/>
              <a:t>(0.7f), </a:t>
            </a:r>
            <a:r>
              <a:rPr lang="en-US" sz="1400" b="1" u="sng" dirty="0" err="1"/>
              <a:t>Arrangement.End</a:t>
            </a:r>
            <a:endParaRPr lang="en-US" sz="1400" b="1" u="sng" dirty="0"/>
          </a:p>
          <a:p>
            <a:pPr algn="l"/>
            <a:r>
              <a:rPr lang="en-US" sz="1400" b="1" u="sng" dirty="0"/>
              <a:t>            ) {</a:t>
            </a:r>
          </a:p>
          <a:p>
            <a:pPr algn="l"/>
            <a:r>
              <a:rPr lang="en-US" sz="1400" b="1" u="sng" dirty="0"/>
              <a:t>                Icon(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imageVector</a:t>
            </a:r>
            <a:r>
              <a:rPr lang="en-US" sz="1400" b="1" u="sng" dirty="0"/>
              <a:t> = </a:t>
            </a:r>
            <a:r>
              <a:rPr lang="en-US" sz="1400" b="1" u="sng" dirty="0" err="1"/>
              <a:t>Icons.Default.Star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"Star Icon",</a:t>
            </a:r>
          </a:p>
          <a:p>
            <a:pPr algn="l"/>
            <a:r>
              <a:rPr lang="en-US" sz="1400" b="1" u="sng" dirty="0"/>
              <a:t>                    tint = </a:t>
            </a:r>
            <a:r>
              <a:rPr lang="en-US" sz="1400" b="1" u="sng" dirty="0" err="1"/>
              <a:t>Color.Yellow</a:t>
            </a:r>
            <a:endParaRPr lang="en-US" sz="1400" b="1" u="sng" dirty="0"/>
          </a:p>
          <a:p>
            <a:pPr algn="l"/>
            <a:r>
              <a:rPr lang="en-US" sz="1400" b="1" u="sng" dirty="0"/>
              <a:t>                )</a:t>
            </a:r>
          </a:p>
          <a:p>
            <a:pPr algn="l"/>
            <a:r>
              <a:rPr lang="en-US" sz="1400" b="1" u="sng" dirty="0"/>
              <a:t>                Text(text = "4.3", </a:t>
            </a:r>
            <a:r>
              <a:rPr lang="en-US" sz="1400" b="1" u="sng" dirty="0" err="1"/>
              <a:t>fontWeight</a:t>
            </a:r>
            <a:r>
              <a:rPr lang="en-US" sz="1400" b="1" u="sng" dirty="0"/>
              <a:t> = </a:t>
            </a:r>
            <a:r>
              <a:rPr lang="en-US" sz="1400" b="1" u="sng" dirty="0" err="1"/>
              <a:t>FontWeight.Black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57453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DFB9C-6E25-F819-29DA-8602B43925AA}"/>
              </a:ext>
            </a:extLst>
          </p:cNvPr>
          <p:cNvSpPr txBox="1"/>
          <p:nvPr/>
        </p:nvSpPr>
        <p:spPr>
          <a:xfrm>
            <a:off x="755718" y="308761"/>
            <a:ext cx="7957849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 Image(</a:t>
            </a:r>
          </a:p>
          <a:p>
            <a:pPr algn="l"/>
            <a:r>
              <a:rPr lang="en-US" sz="1400" b="1" u="sng" dirty="0"/>
              <a:t>                painter = </a:t>
            </a:r>
            <a:r>
              <a:rPr lang="en-US" sz="1400" b="1" u="sng" dirty="0" err="1"/>
              <a:t>painterResource</a:t>
            </a:r>
            <a:r>
              <a:rPr lang="en-US" sz="1400" b="1" u="sng" dirty="0"/>
              <a:t>(id = drawable),</a:t>
            </a:r>
          </a:p>
          <a:p>
            <a:pPr algn="l"/>
            <a:r>
              <a:rPr lang="en-US" sz="1400" b="1" u="sng" dirty="0"/>
              <a:t>               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"Food Image",</a:t>
            </a:r>
          </a:p>
          <a:p>
            <a:pPr algn="l"/>
            <a:r>
              <a:rPr lang="en-US" sz="1400" b="1" u="sng" dirty="0"/>
              <a:t>                </a:t>
            </a:r>
            <a:r>
              <a:rPr lang="en-US" sz="1400" b="1" u="sng" dirty="0" err="1"/>
              <a:t>contentScale</a:t>
            </a:r>
            <a:r>
              <a:rPr lang="en-US" sz="1400" b="1" u="sng" dirty="0"/>
              <a:t> = </a:t>
            </a:r>
            <a:r>
              <a:rPr lang="en-US" sz="1400" b="1" u="sng" dirty="0" err="1"/>
              <a:t>ContentScale.Crop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    modifier = Modifier</a:t>
            </a:r>
          </a:p>
          <a:p>
            <a:pPr algn="l"/>
            <a:r>
              <a:rPr lang="en-US" sz="1400" b="1" u="sng" dirty="0"/>
              <a:t>                    .size(100.dp)</a:t>
            </a:r>
          </a:p>
          <a:p>
            <a:pPr algn="l"/>
            <a:r>
              <a:rPr lang="en-US" sz="1400" b="1" u="sng" dirty="0"/>
              <a:t>                    .clip(</a:t>
            </a:r>
            <a:r>
              <a:rPr lang="en-US" sz="1400" b="1" u="sng" dirty="0" err="1"/>
              <a:t>CircleShape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)</a:t>
            </a:r>
          </a:p>
          <a:p>
            <a:pPr algn="l"/>
            <a:r>
              <a:rPr lang="en-US" sz="1400" b="1" u="sng" dirty="0"/>
              <a:t>            Text(text = </a:t>
            </a:r>
            <a:r>
              <a:rPr lang="en-US" sz="1400" b="1" u="sng" dirty="0" err="1"/>
              <a:t>stringResource</a:t>
            </a:r>
            <a:r>
              <a:rPr lang="en-US" sz="1400" b="1" u="sng" dirty="0"/>
              <a:t>(id = text1), </a:t>
            </a:r>
            <a:r>
              <a:rPr lang="en-US" sz="1400" b="1" u="sng" dirty="0" err="1"/>
              <a:t>fontWeight</a:t>
            </a:r>
            <a:r>
              <a:rPr lang="en-US" sz="1400" b="1" u="sng" dirty="0"/>
              <a:t> = </a:t>
            </a:r>
            <a:r>
              <a:rPr lang="en-US" sz="1400" b="1" u="sng" dirty="0" err="1"/>
              <a:t>FontWeight.Bold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Row(modifier = </a:t>
            </a:r>
            <a:r>
              <a:rPr lang="en-US" sz="1400" b="1" u="sng" dirty="0" err="1"/>
              <a:t>Modifier.fillMaxWidth</a:t>
            </a:r>
            <a:r>
              <a:rPr lang="en-US" sz="1400" b="1" u="sng" dirty="0"/>
              <a:t>(0.7f), </a:t>
            </a:r>
            <a:r>
              <a:rPr lang="en-US" sz="1400" b="1" u="sng" dirty="0" err="1"/>
              <a:t>Arrangement.SpaceBetween</a:t>
            </a:r>
            <a:r>
              <a:rPr lang="en-US" sz="1400" b="1" u="sng" dirty="0"/>
              <a:t>) {</a:t>
            </a:r>
          </a:p>
          <a:p>
            <a:pPr algn="l"/>
            <a:r>
              <a:rPr lang="en-US" sz="1400" b="1" u="sng" dirty="0"/>
              <a:t>                /*TODO Implement Prices for each card*/</a:t>
            </a:r>
          </a:p>
          <a:p>
            <a:pPr algn="l"/>
            <a:r>
              <a:rPr lang="en-US" sz="1400" b="1" u="sng" dirty="0"/>
              <a:t>                Text(</a:t>
            </a:r>
          </a:p>
          <a:p>
            <a:pPr algn="l"/>
            <a:r>
              <a:rPr lang="en-US" sz="1400" b="1" u="sng" dirty="0"/>
              <a:t>                    text = "$50",</a:t>
            </a:r>
          </a:p>
          <a:p>
            <a:pPr algn="l"/>
            <a:r>
              <a:rPr lang="en-US" sz="1400" b="1" u="sng" dirty="0"/>
              <a:t>                    style = MaterialTheme.typography.h6,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fontWeight</a:t>
            </a:r>
            <a:r>
              <a:rPr lang="en-US" sz="1400" b="1" u="sng" dirty="0"/>
              <a:t> = </a:t>
            </a:r>
            <a:r>
              <a:rPr lang="en-US" sz="1400" b="1" u="sng" dirty="0" err="1"/>
              <a:t>FontWeight.Bold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fontSize</a:t>
            </a:r>
            <a:r>
              <a:rPr lang="en-US" sz="1400" b="1" u="sng" dirty="0"/>
              <a:t> = 18.sp</a:t>
            </a:r>
          </a:p>
          <a:p>
            <a:pPr algn="l"/>
            <a:r>
              <a:rPr lang="en-US" sz="1400" b="1" u="sng" dirty="0"/>
              <a:t>                )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            </a:t>
            </a:r>
            <a:r>
              <a:rPr lang="en-US" sz="1400" b="1" u="sng" dirty="0" err="1"/>
              <a:t>IconButton</a:t>
            </a:r>
            <a:r>
              <a:rPr lang="en-US" sz="1400" b="1" u="sng" dirty="0"/>
              <a:t>(</a:t>
            </a:r>
            <a:r>
              <a:rPr lang="en-US" sz="1400" b="1" u="sng" dirty="0" err="1"/>
              <a:t>onClick</a:t>
            </a:r>
            <a:r>
              <a:rPr lang="en-US" sz="1400" b="1" u="sng" dirty="0"/>
              <a:t> = {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                //var no=</a:t>
            </a:r>
            <a:r>
              <a:rPr lang="en-US" sz="1400" b="1" u="sng" dirty="0" err="1"/>
              <a:t>FoodList.lastIndex</a:t>
            </a:r>
            <a:r>
              <a:rPr lang="en-US" sz="1400" b="1" u="sng" dirty="0"/>
              <a:t>;</a:t>
            </a:r>
          </a:p>
          <a:p>
            <a:pPr algn="l"/>
            <a:r>
              <a:rPr lang="en-US" sz="1400" b="1" u="sng" dirty="0"/>
              <a:t>                    //Toast.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val</a:t>
            </a:r>
            <a:r>
              <a:rPr lang="en-US" sz="1400" b="1" u="sng" dirty="0"/>
              <a:t> intent = Intent1(context, </a:t>
            </a:r>
            <a:r>
              <a:rPr lang="en-US" sz="1400" b="1" u="sng" dirty="0" err="1"/>
              <a:t>TargetActivity</a:t>
            </a:r>
            <a:r>
              <a:rPr lang="en-US" sz="1400" b="1" u="sng" dirty="0"/>
              <a:t>::class.java)</a:t>
            </a:r>
          </a:p>
          <a:p>
            <a:pPr algn="l"/>
            <a:r>
              <a:rPr lang="en-US" sz="1400" b="1" u="sng" dirty="0"/>
              <a:t>                    </a:t>
            </a:r>
            <a:r>
              <a:rPr lang="en-US" sz="1400" b="1" u="sng" dirty="0" err="1"/>
              <a:t>context.startActivity</a:t>
            </a:r>
            <a:r>
              <a:rPr lang="en-US" sz="1400" b="1" u="sng" dirty="0"/>
              <a:t>(intent)</a:t>
            </a:r>
          </a:p>
          <a:p>
            <a:pPr algn="l"/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9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7EE-2106-FEFC-DED4-335EF96B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20" y="168925"/>
            <a:ext cx="8596668" cy="13208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E8E-D0C7-BE8B-61E3-2ADA8652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93" y="1133857"/>
            <a:ext cx="9976491" cy="500176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 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 Squad: Mobile Snack Ordering Application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Framework: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Android Jetpack Compose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responsive design using Material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food catalog with interactive cards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ordering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discount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Scrollable popular food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food item cards with: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add-to-cart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71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D75B7-2D4A-A274-9584-E9A153C4B31E}"/>
              </a:ext>
            </a:extLst>
          </p:cNvPr>
          <p:cNvSpPr txBox="1"/>
          <p:nvPr/>
        </p:nvSpPr>
        <p:spPr>
          <a:xfrm>
            <a:off x="677802" y="339686"/>
            <a:ext cx="8444427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 }) {</a:t>
            </a:r>
          </a:p>
          <a:p>
            <a:pPr algn="l"/>
            <a:r>
              <a:rPr lang="en-US" sz="1400" b="1" u="sng" dirty="0"/>
              <a:t>                    Icon(</a:t>
            </a:r>
          </a:p>
          <a:p>
            <a:pPr algn="l"/>
            <a:r>
              <a:rPr lang="en-US" sz="1400" b="1" u="sng" dirty="0"/>
              <a:t>                        </a:t>
            </a:r>
            <a:r>
              <a:rPr lang="en-US" sz="1400" b="1" u="sng" dirty="0" err="1"/>
              <a:t>imageVector</a:t>
            </a:r>
            <a:r>
              <a:rPr lang="en-US" sz="1400" b="1" u="sng" dirty="0"/>
              <a:t> = </a:t>
            </a:r>
            <a:r>
              <a:rPr lang="en-US" sz="1400" b="1" u="sng" dirty="0" err="1"/>
              <a:t>Icons.Default.ShoppingCart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                </a:t>
            </a:r>
            <a:r>
              <a:rPr lang="en-US" sz="1400" b="1" u="sng" dirty="0" err="1"/>
              <a:t>contentDescription</a:t>
            </a:r>
            <a:r>
              <a:rPr lang="en-US" sz="1400" b="1" u="sng" dirty="0"/>
              <a:t> = "shopping cart",</a:t>
            </a:r>
          </a:p>
          <a:p>
            <a:pPr algn="l"/>
            <a:r>
              <a:rPr lang="en-US" sz="1400" b="1" u="sng" dirty="0"/>
              <a:t>                    )</a:t>
            </a:r>
          </a:p>
          <a:p>
            <a:pPr algn="l"/>
            <a:r>
              <a:rPr lang="en-US" sz="1400" b="1" u="sng" dirty="0"/>
              <a:t>                }</a:t>
            </a:r>
          </a:p>
          <a:p>
            <a:pPr algn="l"/>
            <a:r>
              <a:rPr lang="en-US" sz="1400" b="1" u="sng" dirty="0"/>
              <a:t>            }</a:t>
            </a:r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}</a:t>
            </a:r>
          </a:p>
          <a:p>
            <a:pPr algn="l"/>
            <a:r>
              <a:rPr lang="en-US" sz="1400" b="1" u="sng" dirty="0"/>
              <a:t>}</a:t>
            </a:r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private </a:t>
            </a:r>
            <a:r>
              <a:rPr lang="en-US" sz="1400" b="1" u="sng" dirty="0" err="1"/>
              <a:t>val</a:t>
            </a:r>
            <a:r>
              <a:rPr lang="en-US" sz="1400" b="1" u="sng" dirty="0"/>
              <a:t> </a:t>
            </a:r>
            <a:r>
              <a:rPr lang="en-US" sz="1400" b="1" u="sng" dirty="0" err="1"/>
              <a:t>FoodList</a:t>
            </a:r>
            <a:r>
              <a:rPr lang="en-US" sz="1400" b="1" u="sng" dirty="0"/>
              <a:t> = </a:t>
            </a:r>
            <a:r>
              <a:rPr lang="en-US" sz="1400" b="1" u="sng" dirty="0" err="1"/>
              <a:t>listOf</a:t>
            </a:r>
            <a:r>
              <a:rPr lang="en-US" sz="1400" b="1" u="sng" dirty="0"/>
              <a:t>(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R.drawable.sandwish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R.string.sandwich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R.drawable.sandwish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R.string.burgers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R.drawable.pack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R.string.pack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R.drawable.pasta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R.string.pasta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R.drawable.tequila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R.string.tequila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R.drawable.wine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R.string.wine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R.drawable.salad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R.string.salad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R.drawable.pop</a:t>
            </a:r>
            <a:r>
              <a:rPr lang="en-US" sz="1400" b="1" u="sng" dirty="0"/>
              <a:t> to </a:t>
            </a:r>
            <a:r>
              <a:rPr lang="en-US" sz="1400" b="1" u="sng" dirty="0" err="1"/>
              <a:t>R.string.popcorn</a:t>
            </a:r>
            <a:endParaRPr lang="en-US" sz="1400" b="1" u="sng" dirty="0"/>
          </a:p>
          <a:p>
            <a:pPr algn="l"/>
            <a:r>
              <a:rPr lang="en-US" sz="1400" b="1" u="sng" dirty="0"/>
              <a:t>).map { </a:t>
            </a:r>
            <a:r>
              <a:rPr lang="en-US" sz="1400" b="1" u="sng" dirty="0" err="1"/>
              <a:t>DrawableStringPair</a:t>
            </a:r>
            <a:r>
              <a:rPr lang="en-US" sz="1400" b="1" u="sng" dirty="0"/>
              <a:t>(</a:t>
            </a:r>
            <a:r>
              <a:rPr lang="en-US" sz="1400" b="1" u="sng" dirty="0" err="1"/>
              <a:t>it.first</a:t>
            </a:r>
            <a:r>
              <a:rPr lang="en-US" sz="1400" b="1" u="sng" dirty="0"/>
              <a:t>, </a:t>
            </a:r>
            <a:r>
              <a:rPr lang="en-US" sz="1400" b="1" u="sng" dirty="0" err="1"/>
              <a:t>it.second</a:t>
            </a:r>
            <a:r>
              <a:rPr lang="en-US" sz="1400" b="1" u="sng" dirty="0"/>
              <a:t>) }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private data class </a:t>
            </a:r>
            <a:r>
              <a:rPr lang="en-US" sz="1400" b="1" u="sng" dirty="0" err="1"/>
              <a:t>DrawableStringPair</a:t>
            </a:r>
            <a:r>
              <a:rPr lang="en-US" sz="1400" b="1" u="sng" dirty="0"/>
              <a:t>(</a:t>
            </a:r>
          </a:p>
          <a:p>
            <a:pPr algn="l"/>
            <a:r>
              <a:rPr lang="en-US" sz="1400" b="1" u="sng" dirty="0"/>
              <a:t>    @DrawableRes </a:t>
            </a:r>
            <a:r>
              <a:rPr lang="en-US" sz="1400" b="1" u="sng" dirty="0" err="1"/>
              <a:t>val</a:t>
            </a:r>
            <a:r>
              <a:rPr lang="en-US" sz="1400" b="1" u="sng" dirty="0"/>
              <a:t> drawable: Int,</a:t>
            </a:r>
          </a:p>
          <a:p>
            <a:pPr algn="l"/>
            <a:r>
              <a:rPr lang="en-US" sz="1400" b="1" u="sng" dirty="0"/>
              <a:t>    @StringRes </a:t>
            </a:r>
            <a:r>
              <a:rPr lang="en-US" sz="1400" b="1" u="sng" dirty="0" err="1"/>
              <a:t>val</a:t>
            </a:r>
            <a:r>
              <a:rPr lang="en-US" sz="1400" b="1" u="sng" dirty="0"/>
              <a:t> text1: Int</a:t>
            </a:r>
          </a:p>
          <a:p>
            <a:pPr algn="l"/>
            <a:r>
              <a:rPr lang="en-US" sz="1400" b="1" u="sng" dirty="0"/>
              <a:t>)</a:t>
            </a:r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169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11EA1-E919-5EC4-B22A-80FED8A7B4DD}"/>
              </a:ext>
            </a:extLst>
          </p:cNvPr>
          <p:cNvSpPr txBox="1"/>
          <p:nvPr/>
        </p:nvSpPr>
        <p:spPr>
          <a:xfrm>
            <a:off x="815755" y="442969"/>
            <a:ext cx="7783415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@Composable</a:t>
            </a:r>
          </a:p>
          <a:p>
            <a:pPr algn="l"/>
            <a:r>
              <a:rPr lang="en-US" sz="1400" b="1" u="sng" dirty="0"/>
              <a:t>fun App(context: Context) {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Column(</a:t>
            </a:r>
          </a:p>
          <a:p>
            <a:pPr algn="l"/>
            <a:r>
              <a:rPr lang="en-US" sz="1400" b="1" u="sng" dirty="0"/>
              <a:t>        modifier = Modifier</a:t>
            </a:r>
          </a:p>
          <a:p>
            <a:pPr algn="l"/>
            <a:r>
              <a:rPr lang="en-US" sz="1400" b="1" u="sng" dirty="0"/>
              <a:t>            .</a:t>
            </a:r>
            <a:r>
              <a:rPr lang="en-US" sz="1400" b="1" u="sng" dirty="0" err="1"/>
              <a:t>fillMaxSize</a:t>
            </a:r>
            <a:r>
              <a:rPr lang="en-US" sz="1400" b="1" u="sng" dirty="0"/>
              <a:t>()</a:t>
            </a:r>
          </a:p>
          <a:p>
            <a:pPr algn="l"/>
            <a:r>
              <a:rPr lang="en-US" sz="1400" b="1" u="sng" dirty="0"/>
              <a:t>            .background(Color(0xffeceef0))</a:t>
            </a:r>
          </a:p>
          <a:p>
            <a:pPr algn="l"/>
            <a:r>
              <a:rPr lang="en-US" sz="1400" b="1" u="sng" dirty="0"/>
              <a:t>            .padding(10.dp),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verticalArrangement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Arrangement.Top</a:t>
            </a:r>
            <a:r>
              <a:rPr lang="en-US" sz="1400" b="1" u="sng" dirty="0"/>
              <a:t>,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horizontalAlignment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Alignment.CenterHorizontally</a:t>
            </a:r>
            <a:endParaRPr lang="en-US" sz="1400" b="1" u="sng" dirty="0"/>
          </a:p>
          <a:p>
            <a:pPr algn="l"/>
            <a:r>
              <a:rPr lang="en-US" sz="1400" b="1" u="sng" dirty="0"/>
              <a:t>    ) {</a:t>
            </a:r>
          </a:p>
          <a:p>
            <a:pPr algn="l"/>
            <a:r>
              <a:rPr lang="en-US" sz="1400" b="1" u="sng" dirty="0"/>
              <a:t>        Surface(modifier = Modifier, elevation = 5.dp) {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TopPart</a:t>
            </a:r>
            <a:r>
              <a:rPr lang="en-US" sz="1400" b="1" u="sng" dirty="0"/>
              <a:t>()</a:t>
            </a:r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    Spacer(modifier = </a:t>
            </a:r>
            <a:r>
              <a:rPr lang="en-US" sz="1400" b="1" u="sng" dirty="0" err="1"/>
              <a:t>Modifier.padding</a:t>
            </a:r>
            <a:r>
              <a:rPr lang="en-US" sz="1400" b="1" u="sng" dirty="0"/>
              <a:t>(10.dp))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CardPart</a:t>
            </a:r>
            <a:r>
              <a:rPr lang="en-US" sz="1400" b="1" u="sng" dirty="0"/>
              <a:t>()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    Spacer(modifier = </a:t>
            </a:r>
            <a:r>
              <a:rPr lang="en-US" sz="1400" b="1" u="sng" dirty="0" err="1"/>
              <a:t>Modifier.padding</a:t>
            </a:r>
            <a:r>
              <a:rPr lang="en-US" sz="1400" b="1" u="sng" dirty="0"/>
              <a:t>(10.dp))</a:t>
            </a:r>
          </a:p>
          <a:p>
            <a:pPr algn="l"/>
            <a:r>
              <a:rPr lang="en-US" sz="1400" b="1" u="sng" dirty="0"/>
              <a:t>        Row(modifier = </a:t>
            </a:r>
            <a:r>
              <a:rPr lang="en-US" sz="1400" b="1" u="sng" dirty="0" err="1"/>
              <a:t>Modifier.fillMaxWidth</a:t>
            </a:r>
            <a:r>
              <a:rPr lang="en-US" sz="1400" b="1" u="sng" dirty="0"/>
              <a:t>(), </a:t>
            </a:r>
            <a:r>
              <a:rPr lang="en-US" sz="1400" b="1" u="sng" dirty="0" err="1"/>
              <a:t>Arrangement.SpaceBetween</a:t>
            </a:r>
            <a:r>
              <a:rPr lang="en-US" sz="1400" b="1" u="sng" dirty="0"/>
              <a:t>) {</a:t>
            </a:r>
          </a:p>
          <a:p>
            <a:pPr algn="l"/>
            <a:r>
              <a:rPr lang="en-US" sz="1400" b="1" u="sng" dirty="0"/>
              <a:t>            Text(text = "Popular Food", style = MaterialTheme.typography.h5, color = </a:t>
            </a:r>
            <a:r>
              <a:rPr lang="en-US" sz="1400" b="1" u="sng" dirty="0" err="1"/>
              <a:t>Color.Black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    Text(text = "view all", style = MaterialTheme.typography.subtitle1,  color = </a:t>
            </a:r>
            <a:r>
              <a:rPr lang="en-US" sz="1400" b="1" u="sng" dirty="0" err="1"/>
              <a:t>Color.Black</a:t>
            </a:r>
            <a:r>
              <a:rPr lang="en-US" sz="1400" b="1" u="sng" dirty="0"/>
              <a:t>)</a:t>
            </a:r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    Spacer(modifier = </a:t>
            </a:r>
            <a:r>
              <a:rPr lang="en-US" sz="1400" b="1" u="sng" dirty="0" err="1"/>
              <a:t>Modifier.padding</a:t>
            </a:r>
            <a:r>
              <a:rPr lang="en-US" sz="1400" b="1" u="sng" dirty="0"/>
              <a:t>(10.dp))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PopularFoodColumn</a:t>
            </a:r>
            <a:r>
              <a:rPr lang="en-US" sz="1400" b="1" u="sng" dirty="0"/>
              <a:t>(context) // &lt;- call the function with parentheses</a:t>
            </a:r>
          </a:p>
          <a:p>
            <a:pPr algn="l"/>
            <a:r>
              <a:rPr lang="en-US" sz="1400" b="1" u="sng" dirty="0"/>
              <a:t>    }</a:t>
            </a:r>
          </a:p>
          <a:p>
            <a:pPr algn="l"/>
            <a:r>
              <a:rPr lang="en-US" sz="1400" b="1" u="sng" dirty="0"/>
              <a:t>}</a:t>
            </a:r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62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DCCC7-4608-3DBD-A499-8397576A14AB}"/>
              </a:ext>
            </a:extLst>
          </p:cNvPr>
          <p:cNvSpPr txBox="1"/>
          <p:nvPr/>
        </p:nvSpPr>
        <p:spPr>
          <a:xfrm>
            <a:off x="1096371" y="448768"/>
            <a:ext cx="743454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/>
              <a:t>@Composable</a:t>
            </a:r>
          </a:p>
          <a:p>
            <a:pPr algn="l"/>
            <a:r>
              <a:rPr lang="en-US" sz="1400" b="1" u="sng" dirty="0"/>
              <a:t>fun </a:t>
            </a:r>
            <a:r>
              <a:rPr lang="en-US" sz="1400" b="1" u="sng" dirty="0" err="1"/>
              <a:t>PopularFoodColumn</a:t>
            </a:r>
            <a:r>
              <a:rPr lang="en-US" sz="1400" b="1" u="sng" dirty="0"/>
              <a:t>(context: Context) {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LazyColumn</a:t>
            </a:r>
            <a:r>
              <a:rPr lang="en-US" sz="1400" b="1" u="sng" dirty="0"/>
              <a:t>(</a:t>
            </a:r>
          </a:p>
          <a:p>
            <a:pPr algn="l"/>
            <a:r>
              <a:rPr lang="en-US" sz="1400" b="1" u="sng" dirty="0"/>
              <a:t>        modifier = </a:t>
            </a:r>
            <a:r>
              <a:rPr lang="en-US" sz="1400" b="1" u="sng" dirty="0" err="1"/>
              <a:t>Modifier.fillMaxSize</a:t>
            </a:r>
            <a:r>
              <a:rPr lang="en-US" sz="1400" b="1" u="sng" dirty="0"/>
              <a:t>(),</a:t>
            </a:r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        content = {</a:t>
            </a:r>
          </a:p>
          <a:p>
            <a:pPr algn="l"/>
            <a:r>
              <a:rPr lang="en-US" sz="1400" b="1" u="sng" dirty="0"/>
              <a:t>            items(</a:t>
            </a:r>
            <a:r>
              <a:rPr lang="en-US" sz="1400" b="1" u="sng" dirty="0" err="1"/>
              <a:t>FoodList</a:t>
            </a:r>
            <a:r>
              <a:rPr lang="en-US" sz="1400" b="1" u="sng" dirty="0"/>
              <a:t>) { item -&gt;</a:t>
            </a:r>
          </a:p>
          <a:p>
            <a:pPr algn="l"/>
            <a:r>
              <a:rPr lang="en-US" sz="1400" b="1" u="sng" dirty="0"/>
              <a:t>                </a:t>
            </a:r>
            <a:r>
              <a:rPr lang="en-US" sz="1400" b="1" u="sng" dirty="0" err="1"/>
              <a:t>PopularFood</a:t>
            </a:r>
            <a:r>
              <a:rPr lang="en-US" sz="1400" b="1" u="sng" dirty="0"/>
              <a:t>(context = </a:t>
            </a:r>
            <a:r>
              <a:rPr lang="en-US" sz="1400" b="1" u="sng" dirty="0" err="1"/>
              <a:t>context,drawable</a:t>
            </a:r>
            <a:r>
              <a:rPr lang="en-US" sz="1400" b="1" u="sng" dirty="0"/>
              <a:t> = </a:t>
            </a:r>
            <a:r>
              <a:rPr lang="en-US" sz="1400" b="1" u="sng" dirty="0" err="1"/>
              <a:t>item.drawable</a:t>
            </a:r>
            <a:r>
              <a:rPr lang="en-US" sz="1400" b="1" u="sng" dirty="0"/>
              <a:t>, text1 = item.text1)</a:t>
            </a:r>
          </a:p>
          <a:p>
            <a:pPr algn="l"/>
            <a:r>
              <a:rPr lang="en-US" sz="1400" b="1" u="sng" dirty="0"/>
              <a:t>                abstract class Context</a:t>
            </a:r>
          </a:p>
          <a:p>
            <a:pPr algn="l"/>
            <a:r>
              <a:rPr lang="en-US" sz="1400" b="1" u="sng" dirty="0"/>
              <a:t>            }</a:t>
            </a:r>
          </a:p>
          <a:p>
            <a:pPr algn="l"/>
            <a:r>
              <a:rPr lang="en-US" sz="1400" b="1" u="sng" dirty="0"/>
              <a:t>        },</a:t>
            </a:r>
          </a:p>
          <a:p>
            <a:pPr algn="l"/>
            <a:r>
              <a:rPr lang="en-US" sz="1400" b="1" u="sng" dirty="0"/>
              <a:t>        </a:t>
            </a:r>
            <a:r>
              <a:rPr lang="en-US" sz="1400" b="1" u="sng" dirty="0" err="1"/>
              <a:t>verticalArrangement</a:t>
            </a:r>
            <a:r>
              <a:rPr lang="en-US" sz="1400" b="1" u="sng" dirty="0"/>
              <a:t> = </a:t>
            </a:r>
            <a:r>
              <a:rPr lang="en-US" sz="1400" b="1" u="sng" dirty="0" err="1"/>
              <a:t>Arrangement.spacedBy</a:t>
            </a:r>
            <a:r>
              <a:rPr lang="en-US" sz="1400" b="1" u="sng" dirty="0"/>
              <a:t>(16.dp))</a:t>
            </a:r>
          </a:p>
          <a:p>
            <a:pPr algn="l"/>
            <a:r>
              <a:rPr lang="en-US" sz="1400" b="1" u="sng" dirty="0"/>
              <a:t>}</a:t>
            </a:r>
          </a:p>
          <a:p>
            <a:pPr algn="l"/>
            <a:endParaRPr lang="en-US" sz="1400" b="1" u="sng" dirty="0"/>
          </a:p>
          <a:p>
            <a:pPr algn="l"/>
            <a:endParaRPr lang="en-US" sz="1400" b="1" u="sng" dirty="0"/>
          </a:p>
          <a:p>
            <a:pPr algn="l"/>
            <a:r>
              <a:rPr lang="en-US" sz="1400" b="1" u="sng" dirty="0"/>
              <a:t>@SuppressLint("UnusedMaterialScaffoldPaddingParameter")</a:t>
            </a:r>
          </a:p>
          <a:p>
            <a:pPr algn="l"/>
            <a:r>
              <a:rPr lang="en-US" sz="1400" b="1" u="sng" dirty="0"/>
              <a:t>@Composable</a:t>
            </a:r>
          </a:p>
          <a:p>
            <a:pPr algn="l"/>
            <a:r>
              <a:rPr lang="en-US" sz="1400" b="1" u="sng" dirty="0"/>
              <a:t>fun </a:t>
            </a:r>
            <a:r>
              <a:rPr lang="en-US" sz="1400" b="1" u="sng" dirty="0" err="1"/>
              <a:t>FinalView</a:t>
            </a:r>
            <a:r>
              <a:rPr lang="en-US" sz="1400" b="1" u="sng" dirty="0"/>
              <a:t>(</a:t>
            </a:r>
            <a:r>
              <a:rPr lang="en-US" sz="1400" b="1" u="sng" dirty="0" err="1"/>
              <a:t>mainPage</a:t>
            </a:r>
            <a:r>
              <a:rPr lang="en-US" sz="1400" b="1" u="sng" dirty="0"/>
              <a:t>: </a:t>
            </a:r>
            <a:r>
              <a:rPr lang="en-US" sz="1400" b="1" u="sng" dirty="0" err="1"/>
              <a:t>MainPage</a:t>
            </a:r>
            <a:r>
              <a:rPr lang="en-US" sz="1400" b="1" u="sng" dirty="0"/>
              <a:t>) {</a:t>
            </a:r>
          </a:p>
          <a:p>
            <a:pPr algn="l"/>
            <a:r>
              <a:rPr lang="en-US" sz="1400" b="1" u="sng" dirty="0"/>
              <a:t>    </a:t>
            </a:r>
            <a:r>
              <a:rPr lang="en-US" sz="1400" b="1" u="sng" dirty="0" err="1"/>
              <a:t>SnackOrderingTheme</a:t>
            </a:r>
            <a:r>
              <a:rPr lang="en-US" sz="1400" b="1" u="sng" dirty="0"/>
              <a:t> {</a:t>
            </a:r>
          </a:p>
          <a:p>
            <a:pPr algn="l"/>
            <a:r>
              <a:rPr lang="en-US" sz="1400" b="1" u="sng" dirty="0"/>
              <a:t>        Scaffold() {</a:t>
            </a:r>
          </a:p>
          <a:p>
            <a:pPr algn="l"/>
            <a:r>
              <a:rPr lang="en-US" sz="1400" b="1" u="sng" dirty="0"/>
              <a:t>            </a:t>
            </a:r>
            <a:r>
              <a:rPr lang="en-US" sz="1400" b="1" u="sng" dirty="0" err="1"/>
              <a:t>val</a:t>
            </a:r>
            <a:r>
              <a:rPr lang="en-US" sz="1400" b="1" u="sng" dirty="0"/>
              <a:t> context = </a:t>
            </a:r>
            <a:r>
              <a:rPr lang="en-US" sz="1400" b="1" u="sng" dirty="0" err="1"/>
              <a:t>LocalContext.current</a:t>
            </a:r>
            <a:endParaRPr lang="en-US" sz="1400" b="1" u="sng" dirty="0"/>
          </a:p>
          <a:p>
            <a:pPr algn="l"/>
            <a:r>
              <a:rPr lang="en-US" sz="1400" b="1" u="sng" dirty="0"/>
              <a:t>            App(context)</a:t>
            </a:r>
          </a:p>
          <a:p>
            <a:pPr algn="l"/>
            <a:r>
              <a:rPr lang="en-US" sz="1400" b="1" u="sng" dirty="0"/>
              <a:t>        }</a:t>
            </a:r>
          </a:p>
          <a:p>
            <a:pPr algn="l"/>
            <a:r>
              <a:rPr lang="en-US" sz="1400" b="1" u="sng" dirty="0"/>
              <a:t>    }</a:t>
            </a:r>
          </a:p>
          <a:p>
            <a:pPr algn="l"/>
            <a:r>
              <a:rPr lang="en-US" sz="1400" b="1" u="sn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91543-C5D5-8D3D-F85A-4CE9034DC64F}"/>
              </a:ext>
            </a:extLst>
          </p:cNvPr>
          <p:cNvSpPr txBox="1"/>
          <p:nvPr/>
        </p:nvSpPr>
        <p:spPr>
          <a:xfrm>
            <a:off x="919212" y="551126"/>
            <a:ext cx="865558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 err="1"/>
              <a:t>Order.kt</a:t>
            </a:r>
            <a:r>
              <a:rPr lang="en-US" b="1" u="sng" dirty="0"/>
              <a:t>:</a:t>
            </a:r>
          </a:p>
          <a:p>
            <a:r>
              <a:rPr lang="en-US" dirty="0">
                <a:ea typeface="+mn-lt"/>
                <a:cs typeface="+mn-lt"/>
              </a:rPr>
              <a:t>package </a:t>
            </a:r>
            <a:r>
              <a:rPr lang="en-US" dirty="0" err="1">
                <a:ea typeface="+mn-lt"/>
                <a:cs typeface="+mn-lt"/>
              </a:rPr>
              <a:t>com.example.snackordering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androidx.room.ColumnInfo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androidx.room.Entity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androidx.room.PrimaryKey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@Entity(tableName = "</a:t>
            </a:r>
            <a:r>
              <a:rPr lang="en-US" dirty="0" err="1">
                <a:ea typeface="+mn-lt"/>
                <a:cs typeface="+mn-lt"/>
              </a:rPr>
              <a:t>order_table</a:t>
            </a:r>
            <a:r>
              <a:rPr lang="en-US" dirty="0">
                <a:ea typeface="+mn-lt"/>
                <a:cs typeface="+mn-lt"/>
              </a:rPr>
              <a:t>")</a:t>
            </a:r>
          </a:p>
          <a:p>
            <a:r>
              <a:rPr lang="en-US" dirty="0">
                <a:ea typeface="+mn-lt"/>
                <a:cs typeface="+mn-lt"/>
              </a:rPr>
              <a:t>data class Order(</a:t>
            </a:r>
          </a:p>
          <a:p>
            <a:r>
              <a:rPr lang="en-US" dirty="0">
                <a:ea typeface="+mn-lt"/>
                <a:cs typeface="+mn-lt"/>
              </a:rPr>
              <a:t>    @PrimaryKey(autoGenerate = true)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id: Int?,</a:t>
            </a:r>
          </a:p>
          <a:p>
            <a:r>
              <a:rPr lang="en-US" dirty="0">
                <a:ea typeface="+mn-lt"/>
                <a:cs typeface="+mn-lt"/>
              </a:rPr>
              <a:t>    @ColumnInfo(name = "quantity")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quantity: String?,</a:t>
            </a:r>
          </a:p>
          <a:p>
            <a:r>
              <a:rPr lang="en-US" dirty="0">
                <a:ea typeface="+mn-lt"/>
                <a:cs typeface="+mn-lt"/>
              </a:rPr>
              <a:t>    @ColumnInfo(name = "address")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address: String?,</a:t>
            </a:r>
          </a:p>
          <a:p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42B5D-F34A-5EEA-4380-068A2ADABB45}"/>
              </a:ext>
            </a:extLst>
          </p:cNvPr>
          <p:cNvSpPr txBox="1"/>
          <p:nvPr/>
        </p:nvSpPr>
        <p:spPr>
          <a:xfrm>
            <a:off x="872289" y="561473"/>
            <a:ext cx="853623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 err="1"/>
              <a:t>OrderDao.kt</a:t>
            </a:r>
            <a:r>
              <a:rPr lang="en-US" b="1" u="sng" dirty="0"/>
              <a:t>:</a:t>
            </a:r>
          </a:p>
          <a:p>
            <a:r>
              <a:rPr lang="en-US" dirty="0">
                <a:ea typeface="+mn-lt"/>
                <a:cs typeface="+mn-lt"/>
              </a:rPr>
              <a:t>package </a:t>
            </a:r>
            <a:r>
              <a:rPr lang="en-US" dirty="0" err="1">
                <a:ea typeface="+mn-lt"/>
                <a:cs typeface="+mn-lt"/>
              </a:rPr>
              <a:t>com.example.snackordering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import androidx.room.*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@Dao</a:t>
            </a:r>
          </a:p>
          <a:p>
            <a:r>
              <a:rPr lang="en-US" dirty="0">
                <a:ea typeface="+mn-lt"/>
                <a:cs typeface="+mn-lt"/>
              </a:rPr>
              <a:t>interface </a:t>
            </a:r>
            <a:r>
              <a:rPr lang="en-US" dirty="0" err="1">
                <a:ea typeface="+mn-lt"/>
                <a:cs typeface="+mn-lt"/>
              </a:rPr>
              <a:t>OrderDao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   @Query("SELECT * FROM </a:t>
            </a:r>
            <a:r>
              <a:rPr lang="en-US" dirty="0" err="1">
                <a:ea typeface="+mn-lt"/>
                <a:cs typeface="+mn-lt"/>
              </a:rPr>
              <a:t>order_table</a:t>
            </a:r>
            <a:r>
              <a:rPr lang="en-US" dirty="0">
                <a:ea typeface="+mn-lt"/>
                <a:cs typeface="+mn-lt"/>
              </a:rPr>
              <a:t> WHERE  address= :address")</a:t>
            </a:r>
          </a:p>
          <a:p>
            <a:r>
              <a:rPr lang="en-US" dirty="0">
                <a:ea typeface="+mn-lt"/>
                <a:cs typeface="+mn-lt"/>
              </a:rPr>
              <a:t>    suspend fun </a:t>
            </a:r>
            <a:r>
              <a:rPr lang="en-US" dirty="0" err="1">
                <a:ea typeface="+mn-lt"/>
                <a:cs typeface="+mn-lt"/>
              </a:rPr>
              <a:t>getOrderByAddress</a:t>
            </a:r>
            <a:r>
              <a:rPr lang="en-US" dirty="0">
                <a:ea typeface="+mn-lt"/>
                <a:cs typeface="+mn-lt"/>
              </a:rPr>
              <a:t>(address: String): Order?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   @Insert(onConflict = </a:t>
            </a:r>
            <a:r>
              <a:rPr lang="en-US" dirty="0" err="1">
                <a:ea typeface="+mn-lt"/>
                <a:cs typeface="+mn-lt"/>
              </a:rPr>
              <a:t>OnConflictStrategy.REPLACE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    suspend fun </a:t>
            </a:r>
            <a:r>
              <a:rPr lang="en-US" dirty="0" err="1">
                <a:ea typeface="+mn-lt"/>
                <a:cs typeface="+mn-lt"/>
              </a:rPr>
              <a:t>insertOrder</a:t>
            </a:r>
            <a:r>
              <a:rPr lang="en-US" dirty="0">
                <a:ea typeface="+mn-lt"/>
                <a:cs typeface="+mn-lt"/>
              </a:rPr>
              <a:t>(order: Order)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   @Update</a:t>
            </a:r>
          </a:p>
          <a:p>
            <a:r>
              <a:rPr lang="en-US" dirty="0">
                <a:ea typeface="+mn-lt"/>
                <a:cs typeface="+mn-lt"/>
              </a:rPr>
              <a:t>    suspend fun </a:t>
            </a:r>
            <a:r>
              <a:rPr lang="en-US" dirty="0" err="1">
                <a:ea typeface="+mn-lt"/>
                <a:cs typeface="+mn-lt"/>
              </a:rPr>
              <a:t>updateOrder</a:t>
            </a:r>
            <a:r>
              <a:rPr lang="en-US" dirty="0">
                <a:ea typeface="+mn-lt"/>
                <a:cs typeface="+mn-lt"/>
              </a:rPr>
              <a:t>(order: Order)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   @Delete</a:t>
            </a:r>
          </a:p>
          <a:p>
            <a:r>
              <a:rPr lang="en-US" dirty="0">
                <a:ea typeface="+mn-lt"/>
                <a:cs typeface="+mn-lt"/>
              </a:rPr>
              <a:t>    suspend fun </a:t>
            </a:r>
            <a:r>
              <a:rPr lang="en-US" dirty="0" err="1">
                <a:ea typeface="+mn-lt"/>
                <a:cs typeface="+mn-lt"/>
              </a:rPr>
              <a:t>deleteOrder</a:t>
            </a:r>
            <a:r>
              <a:rPr lang="en-US" dirty="0">
                <a:ea typeface="+mn-lt"/>
                <a:cs typeface="+mn-lt"/>
              </a:rPr>
              <a:t>(order: Order)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30027-1C1D-AEC3-A493-096481BAC1C6}"/>
              </a:ext>
            </a:extLst>
          </p:cNvPr>
          <p:cNvSpPr txBox="1"/>
          <p:nvPr/>
        </p:nvSpPr>
        <p:spPr>
          <a:xfrm>
            <a:off x="641684" y="431131"/>
            <a:ext cx="8943473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err="1">
                <a:ea typeface="+mn-lt"/>
                <a:cs typeface="+mn-lt"/>
              </a:rPr>
              <a:t>OrderDatabase.kt</a:t>
            </a:r>
            <a:r>
              <a:rPr lang="en-US" sz="1400" b="1" dirty="0">
                <a:ea typeface="+mn-lt"/>
                <a:cs typeface="+mn-lt"/>
              </a:rPr>
              <a:t>: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package </a:t>
            </a:r>
            <a:r>
              <a:rPr lang="en-US" sz="1400" dirty="0" err="1">
                <a:ea typeface="+mn-lt"/>
                <a:cs typeface="+mn-lt"/>
              </a:rPr>
              <a:t>com.example.snackordering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android.content.Context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androidx.room.Database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androidx.room.Room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androidx.room.RoomDatabase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@Database(entities = [Order::class], version = 1)</a:t>
            </a:r>
          </a:p>
          <a:p>
            <a:r>
              <a:rPr lang="en-US" sz="1400" dirty="0">
                <a:ea typeface="+mn-lt"/>
                <a:cs typeface="+mn-lt"/>
              </a:rPr>
              <a:t>abstract class </a:t>
            </a:r>
            <a:r>
              <a:rPr lang="en-US" sz="1400" dirty="0" err="1">
                <a:ea typeface="+mn-lt"/>
                <a:cs typeface="+mn-lt"/>
              </a:rPr>
              <a:t>OrderDatabase</a:t>
            </a:r>
            <a:r>
              <a:rPr lang="en-US" sz="1400" dirty="0">
                <a:ea typeface="+mn-lt"/>
                <a:cs typeface="+mn-lt"/>
              </a:rPr>
              <a:t> : </a:t>
            </a:r>
            <a:r>
              <a:rPr lang="en-US" sz="1400" dirty="0" err="1">
                <a:ea typeface="+mn-lt"/>
                <a:cs typeface="+mn-lt"/>
              </a:rPr>
              <a:t>RoomDatabase</a:t>
            </a:r>
            <a:r>
              <a:rPr lang="en-US" sz="1400" dirty="0">
                <a:ea typeface="+mn-lt"/>
                <a:cs typeface="+mn-lt"/>
              </a:rPr>
              <a:t>() {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abstract fun </a:t>
            </a:r>
            <a:r>
              <a:rPr lang="en-US" sz="1400" dirty="0" err="1">
                <a:ea typeface="+mn-lt"/>
                <a:cs typeface="+mn-lt"/>
              </a:rPr>
              <a:t>orderDao</a:t>
            </a:r>
            <a:r>
              <a:rPr lang="en-US" sz="1400" dirty="0">
                <a:ea typeface="+mn-lt"/>
                <a:cs typeface="+mn-lt"/>
              </a:rPr>
              <a:t>(): </a:t>
            </a:r>
            <a:r>
              <a:rPr lang="en-US" sz="1400" dirty="0" err="1">
                <a:ea typeface="+mn-lt"/>
                <a:cs typeface="+mn-lt"/>
              </a:rPr>
              <a:t>OrderDao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companion object {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848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E93C7-D45F-496C-623B-76FAF8643B33}"/>
              </a:ext>
            </a:extLst>
          </p:cNvPr>
          <p:cNvSpPr txBox="1"/>
          <p:nvPr/>
        </p:nvSpPr>
        <p:spPr>
          <a:xfrm>
            <a:off x="2071116" y="832104"/>
            <a:ext cx="8353044" cy="307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8B304-EB53-D93A-132F-2FE62F8E950E}"/>
              </a:ext>
            </a:extLst>
          </p:cNvPr>
          <p:cNvSpPr txBox="1"/>
          <p:nvPr/>
        </p:nvSpPr>
        <p:spPr>
          <a:xfrm>
            <a:off x="2223516" y="984504"/>
            <a:ext cx="8353044" cy="307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41D15-408E-56C8-4C4F-AFC364E587C9}"/>
              </a:ext>
            </a:extLst>
          </p:cNvPr>
          <p:cNvSpPr txBox="1"/>
          <p:nvPr/>
        </p:nvSpPr>
        <p:spPr>
          <a:xfrm>
            <a:off x="1298448" y="832104"/>
            <a:ext cx="9439656" cy="337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F02E8-A2A6-B842-33B7-C549DBCDD7BB}"/>
              </a:ext>
            </a:extLst>
          </p:cNvPr>
          <p:cNvSpPr txBox="1"/>
          <p:nvPr/>
        </p:nvSpPr>
        <p:spPr>
          <a:xfrm>
            <a:off x="1298448" y="676656"/>
            <a:ext cx="8433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@Volatile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private var instance: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OrderDatabase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? = null</a:t>
            </a:r>
          </a:p>
          <a:p>
            <a:endParaRPr lang="en-IN" sz="14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fun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getDatabase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(context: Context):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OrderDatabase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{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return instance ?: synchronized(this) {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val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newInstance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=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Room.databaseBuilder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(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   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context.applicationContext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,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   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OrderDatabase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::class.java,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    "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order_database</a:t>
            </a:r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"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).build()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instance =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newInstance</a:t>
            </a:r>
            <a:endParaRPr lang="en-IN" sz="14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    </a:t>
            </a:r>
            <a:r>
              <a:rPr lang="en-IN" sz="1400" b="1" i="0" dirty="0" err="1">
                <a:solidFill>
                  <a:srgbClr val="F0F6FC"/>
                </a:solidFill>
                <a:effectLst/>
                <a:latin typeface="-apple-system"/>
              </a:rPr>
              <a:t>newInstance</a:t>
            </a:r>
            <a:endParaRPr lang="en-IN" sz="14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    }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    }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    }</a:t>
            </a:r>
          </a:p>
          <a:p>
            <a:r>
              <a:rPr lang="en-IN" sz="1400" b="1" i="0" dirty="0">
                <a:solidFill>
                  <a:srgbClr val="F0F6FC"/>
                </a:solidFill>
                <a:effectLst/>
                <a:latin typeface="-apple-system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081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94E46-7A96-1F0C-F237-76F7EFD88AAC}"/>
              </a:ext>
            </a:extLst>
          </p:cNvPr>
          <p:cNvSpPr txBox="1"/>
          <p:nvPr/>
        </p:nvSpPr>
        <p:spPr>
          <a:xfrm>
            <a:off x="1681842" y="92528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Register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72FBC-7774-AF21-0550-DDB1A0F512CB}"/>
              </a:ext>
            </a:extLst>
          </p:cNvPr>
          <p:cNvSpPr txBox="1"/>
          <p:nvPr/>
        </p:nvSpPr>
        <p:spPr>
          <a:xfrm>
            <a:off x="6302828" y="92528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D111A-2800-9172-0223-0133702B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77" y="1502229"/>
            <a:ext cx="2273996" cy="4604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DA613-DF61-A336-4980-A19D22A4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9" y="1418626"/>
            <a:ext cx="2285243" cy="50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6AA7C9-A3EF-3EA2-154C-C3D71FD8049B}"/>
              </a:ext>
            </a:extLst>
          </p:cNvPr>
          <p:cNvSpPr txBox="1"/>
          <p:nvPr/>
        </p:nvSpPr>
        <p:spPr>
          <a:xfrm>
            <a:off x="495299" y="114534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EB5BA-E951-D18E-FD5F-3F296352D8D8}"/>
              </a:ext>
            </a:extLst>
          </p:cNvPr>
          <p:cNvSpPr txBox="1"/>
          <p:nvPr/>
        </p:nvSpPr>
        <p:spPr>
          <a:xfrm>
            <a:off x="3990961" y="114772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Order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66ECE-8727-5351-4F07-4DBBF0E5FE3C}"/>
              </a:ext>
            </a:extLst>
          </p:cNvPr>
          <p:cNvSpPr txBox="1"/>
          <p:nvPr/>
        </p:nvSpPr>
        <p:spPr>
          <a:xfrm>
            <a:off x="7209731" y="114498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066A0-F0F9-C44E-01DE-53DF1B88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1556469"/>
            <a:ext cx="2051876" cy="4460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11CD6E-0F8D-DE4A-73F4-508F2093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75" y="1556469"/>
            <a:ext cx="2077684" cy="4460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994D81-524E-D4DA-BB04-A145EF55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31" y="1545713"/>
            <a:ext cx="2077684" cy="44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3FE0-1EC8-A6B6-AB15-B77DF8B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Implementation: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565A-DF5B-0821-4823-C4F97010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food and beverage categories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navigation between screens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Preset food items with images and names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 Components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UI/UX best practices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now closely reflects the actual code you've shared, highlighting the current state of the Snack Squad application while maintaining the slide-friendly format.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2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194F5-B033-1A7B-3B2E-E4D342CBB027}"/>
              </a:ext>
            </a:extLst>
          </p:cNvPr>
          <p:cNvSpPr txBox="1"/>
          <p:nvPr/>
        </p:nvSpPr>
        <p:spPr>
          <a:xfrm>
            <a:off x="1045927" y="561926"/>
            <a:ext cx="1164849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 err="1">
                <a:ea typeface="+mn-lt"/>
                <a:cs typeface="+mn-lt"/>
              </a:rPr>
              <a:t>AdminActivity.kt</a:t>
            </a:r>
            <a:r>
              <a:rPr lang="en-US" sz="1400" b="1" u="sng" dirty="0">
                <a:ea typeface="+mn-lt"/>
                <a:cs typeface="+mn-lt"/>
              </a:rPr>
              <a:t>:</a:t>
            </a:r>
          </a:p>
          <a:p>
            <a:r>
              <a:rPr lang="en-US" sz="1400" dirty="0">
                <a:ea typeface="+mn-lt"/>
                <a:cs typeface="+mn-lt"/>
              </a:rPr>
              <a:t>package </a:t>
            </a:r>
            <a:r>
              <a:rPr lang="en-US" sz="1400" dirty="0" err="1">
                <a:ea typeface="+mn-lt"/>
                <a:cs typeface="+mn-lt"/>
              </a:rPr>
              <a:t>com.example.snackordering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android.icu.text.SimpleDateFormat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android.os.Bundle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android.util.Log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androidx.activity.ComponentActivity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androidx.activity.compose.setContent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androidx.compose.foundation.Image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androidx.compose.foundation.layout.*</a:t>
            </a: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androidx.compose.foundation.lazy.LazyColumn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androidx.compose.foundation.lazy.LazyRow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androidx.compose.foundation.lazy.items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androidx.compose.material.MaterialTheme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androidx.compose.material.Surface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androidx.compose.material.Text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androidx.compose.runtime.Composable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androidx.compose.ui.Modifier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androidx.compose.ui.graphics.Color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androidx.compose.ui.layout.ContentScale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androidx.compose.ui.res.painterResource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androidx.compose.ui.unit.dp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androidx.compose.ui.unit.sp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com.example.snackordering.ui.theme.SnackOrderingTheme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java.util.*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66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54D8A-3824-D278-A5AC-E91723C6355F}"/>
              </a:ext>
            </a:extLst>
          </p:cNvPr>
          <p:cNvSpPr txBox="1"/>
          <p:nvPr/>
        </p:nvSpPr>
        <p:spPr>
          <a:xfrm>
            <a:off x="362879" y="279649"/>
            <a:ext cx="1092322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class </a:t>
            </a:r>
            <a:r>
              <a:rPr lang="en-US" sz="1400" dirty="0" err="1">
                <a:ea typeface="+mn-lt"/>
                <a:cs typeface="+mn-lt"/>
              </a:rPr>
              <a:t>AdminActivity</a:t>
            </a:r>
            <a:r>
              <a:rPr lang="en-US" sz="1400" dirty="0">
                <a:ea typeface="+mn-lt"/>
                <a:cs typeface="+mn-lt"/>
              </a:rPr>
              <a:t> : </a:t>
            </a:r>
            <a:r>
              <a:rPr lang="en-US" sz="1400" dirty="0" err="1">
                <a:ea typeface="+mn-lt"/>
                <a:cs typeface="+mn-lt"/>
              </a:rPr>
              <a:t>ComponentActivity</a:t>
            </a:r>
            <a:r>
              <a:rPr lang="en-US" sz="1400" dirty="0">
                <a:ea typeface="+mn-lt"/>
                <a:cs typeface="+mn-lt"/>
              </a:rPr>
              <a:t>() {</a:t>
            </a:r>
          </a:p>
          <a:p>
            <a:r>
              <a:rPr lang="en-US" sz="1400" dirty="0">
                <a:ea typeface="+mn-lt"/>
                <a:cs typeface="+mn-lt"/>
              </a:rPr>
              <a:t>    private </a:t>
            </a:r>
            <a:r>
              <a:rPr lang="en-US" sz="1400" dirty="0" err="1">
                <a:ea typeface="+mn-lt"/>
                <a:cs typeface="+mn-lt"/>
              </a:rPr>
              <a:t>lateinit</a:t>
            </a:r>
            <a:r>
              <a:rPr lang="en-US" sz="1400" dirty="0">
                <a:ea typeface="+mn-lt"/>
                <a:cs typeface="+mn-lt"/>
              </a:rPr>
              <a:t> var </a:t>
            </a:r>
            <a:r>
              <a:rPr lang="en-US" sz="1400" dirty="0" err="1">
                <a:ea typeface="+mn-lt"/>
                <a:cs typeface="+mn-lt"/>
              </a:rPr>
              <a:t>orderDatabaseHelper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dirty="0" err="1">
                <a:ea typeface="+mn-lt"/>
                <a:cs typeface="+mn-lt"/>
              </a:rPr>
              <a:t>OrderDatabaseHelper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override fun </a:t>
            </a:r>
            <a:r>
              <a:rPr lang="en-US" sz="1400" dirty="0" err="1">
                <a:ea typeface="+mn-lt"/>
                <a:cs typeface="+mn-lt"/>
              </a:rPr>
              <a:t>onCreate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savedInstanceState</a:t>
            </a:r>
            <a:r>
              <a:rPr lang="en-US" sz="1400" dirty="0">
                <a:ea typeface="+mn-lt"/>
                <a:cs typeface="+mn-lt"/>
              </a:rPr>
              <a:t>: Bundle?) {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super.onCreate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savedInstanceState</a:t>
            </a:r>
            <a:r>
              <a:rPr lang="en-US" sz="1400" dirty="0">
                <a:ea typeface="+mn-lt"/>
                <a:cs typeface="+mn-lt"/>
              </a:rPr>
              <a:t>)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orderDatabaseHelper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OrderDatabaseHelper</a:t>
            </a:r>
            <a:r>
              <a:rPr lang="en-US" sz="1400" dirty="0">
                <a:ea typeface="+mn-lt"/>
                <a:cs typeface="+mn-lt"/>
              </a:rPr>
              <a:t>(this)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setContent</a:t>
            </a:r>
            <a:r>
              <a:rPr lang="en-US" sz="1400" dirty="0">
                <a:ea typeface="+mn-lt"/>
                <a:cs typeface="+mn-lt"/>
              </a:rPr>
              <a:t> {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SnackOrderingTheme</a:t>
            </a:r>
            <a:r>
              <a:rPr lang="en-US" sz="1400" dirty="0">
                <a:ea typeface="+mn-lt"/>
                <a:cs typeface="+mn-lt"/>
              </a:rPr>
              <a:t> {</a:t>
            </a:r>
          </a:p>
          <a:p>
            <a:r>
              <a:rPr lang="en-US" sz="1400" dirty="0">
                <a:ea typeface="+mn-lt"/>
                <a:cs typeface="+mn-lt"/>
              </a:rPr>
              <a:t>                // A surface container using the 'background' color from the theme</a:t>
            </a:r>
          </a:p>
          <a:p>
            <a:r>
              <a:rPr lang="en-US" sz="1400" dirty="0">
                <a:ea typeface="+mn-lt"/>
                <a:cs typeface="+mn-lt"/>
              </a:rPr>
              <a:t>                Surface(</a:t>
            </a:r>
          </a:p>
          <a:p>
            <a:r>
              <a:rPr lang="en-US" sz="1400" dirty="0">
                <a:ea typeface="+mn-lt"/>
                <a:cs typeface="+mn-lt"/>
              </a:rPr>
              <a:t>                    modifier = </a:t>
            </a:r>
            <a:r>
              <a:rPr lang="en-US" sz="1400" dirty="0" err="1">
                <a:ea typeface="+mn-lt"/>
                <a:cs typeface="+mn-lt"/>
              </a:rPr>
              <a:t>Modifier.fillMaxSize</a:t>
            </a:r>
            <a:r>
              <a:rPr lang="en-US" sz="1400" dirty="0">
                <a:ea typeface="+mn-lt"/>
                <a:cs typeface="+mn-lt"/>
              </a:rPr>
              <a:t>(),</a:t>
            </a:r>
          </a:p>
          <a:p>
            <a:r>
              <a:rPr lang="en-US" sz="1400" dirty="0">
                <a:ea typeface="+mn-lt"/>
                <a:cs typeface="+mn-lt"/>
              </a:rPr>
              <a:t>                    color = </a:t>
            </a:r>
            <a:r>
              <a:rPr lang="en-US" sz="1400" dirty="0" err="1">
                <a:ea typeface="+mn-lt"/>
                <a:cs typeface="+mn-lt"/>
              </a:rPr>
              <a:t>MaterialTheme.colors.background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        )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</a:t>
            </a:r>
            <a:r>
              <a:rPr lang="en-US" sz="1400" dirty="0" err="1">
                <a:ea typeface="+mn-lt"/>
                <a:cs typeface="+mn-lt"/>
              </a:rPr>
              <a:t>val</a:t>
            </a:r>
            <a:r>
              <a:rPr lang="en-US" sz="1400" dirty="0">
                <a:ea typeface="+mn-lt"/>
                <a:cs typeface="+mn-lt"/>
              </a:rPr>
              <a:t> data=</a:t>
            </a:r>
            <a:r>
              <a:rPr lang="en-US" sz="1400" dirty="0" err="1">
                <a:ea typeface="+mn-lt"/>
                <a:cs typeface="+mn-lt"/>
              </a:rPr>
              <a:t>orderDatabaseHelper.getAllOrders</a:t>
            </a:r>
            <a:r>
              <a:rPr lang="en-US" sz="1400" dirty="0">
                <a:ea typeface="+mn-lt"/>
                <a:cs typeface="+mn-lt"/>
              </a:rPr>
              <a:t>();</a:t>
            </a:r>
          </a:p>
          <a:p>
            <a:r>
              <a:rPr lang="en-US" sz="1400" dirty="0">
                <a:ea typeface="+mn-lt"/>
                <a:cs typeface="+mn-lt"/>
              </a:rPr>
              <a:t>                    </a:t>
            </a:r>
            <a:r>
              <a:rPr lang="en-US" sz="1400" dirty="0" err="1">
                <a:ea typeface="+mn-lt"/>
                <a:cs typeface="+mn-lt"/>
              </a:rPr>
              <a:t>Log.d</a:t>
            </a:r>
            <a:r>
              <a:rPr lang="en-US" sz="1400" dirty="0">
                <a:ea typeface="+mn-lt"/>
                <a:cs typeface="+mn-lt"/>
              </a:rPr>
              <a:t>("</a:t>
            </a:r>
            <a:r>
              <a:rPr lang="en-US" sz="1400" dirty="0" err="1">
                <a:ea typeface="+mn-lt"/>
                <a:cs typeface="+mn-lt"/>
              </a:rPr>
              <a:t>swathi</a:t>
            </a:r>
            <a:r>
              <a:rPr lang="en-US" sz="1400" dirty="0">
                <a:ea typeface="+mn-lt"/>
                <a:cs typeface="+mn-lt"/>
              </a:rPr>
              <a:t>" ,</a:t>
            </a:r>
            <a:r>
              <a:rPr lang="en-US" sz="1400" dirty="0" err="1">
                <a:ea typeface="+mn-lt"/>
                <a:cs typeface="+mn-lt"/>
              </a:rPr>
              <a:t>data.toString</a:t>
            </a:r>
            <a:r>
              <a:rPr lang="en-US" sz="1400" dirty="0">
                <a:ea typeface="+mn-lt"/>
                <a:cs typeface="+mn-lt"/>
              </a:rPr>
              <a:t>())</a:t>
            </a:r>
          </a:p>
          <a:p>
            <a:r>
              <a:rPr lang="en-US" sz="1400" dirty="0">
                <a:ea typeface="+mn-lt"/>
                <a:cs typeface="+mn-lt"/>
              </a:rPr>
              <a:t>                    </a:t>
            </a:r>
            <a:r>
              <a:rPr lang="en-US" sz="1400" dirty="0" err="1">
                <a:ea typeface="+mn-lt"/>
                <a:cs typeface="+mn-lt"/>
              </a:rPr>
              <a:t>val</a:t>
            </a:r>
            <a:r>
              <a:rPr lang="en-US" sz="1400" dirty="0">
                <a:ea typeface="+mn-lt"/>
                <a:cs typeface="+mn-lt"/>
              </a:rPr>
              <a:t> order = </a:t>
            </a:r>
            <a:r>
              <a:rPr lang="en-US" sz="1400" dirty="0" err="1">
                <a:ea typeface="+mn-lt"/>
                <a:cs typeface="+mn-lt"/>
              </a:rPr>
              <a:t>orderDatabaseHelper.getAllOrders</a:t>
            </a:r>
            <a:r>
              <a:rPr lang="en-US" sz="1400" dirty="0">
                <a:ea typeface="+mn-lt"/>
                <a:cs typeface="+mn-lt"/>
              </a:rPr>
              <a:t>()</a:t>
            </a:r>
          </a:p>
          <a:p>
            <a:r>
              <a:rPr lang="en-US" sz="1400" dirty="0">
                <a:ea typeface="+mn-lt"/>
                <a:cs typeface="+mn-lt"/>
              </a:rPr>
              <a:t>                    </a:t>
            </a:r>
            <a:r>
              <a:rPr lang="en-US" sz="1400" dirty="0" err="1">
                <a:ea typeface="+mn-lt"/>
                <a:cs typeface="+mn-lt"/>
              </a:rPr>
              <a:t>ListListScopeSample</a:t>
            </a:r>
            <a:r>
              <a:rPr lang="en-US" sz="1400" dirty="0">
                <a:ea typeface="+mn-lt"/>
                <a:cs typeface="+mn-lt"/>
              </a:rPr>
              <a:t>(order)</a:t>
            </a:r>
          </a:p>
          <a:p>
            <a:r>
              <a:rPr lang="en-US" sz="1400" dirty="0">
                <a:ea typeface="+mn-lt"/>
                <a:cs typeface="+mn-lt"/>
              </a:rPr>
              <a:t>                }</a:t>
            </a:r>
          </a:p>
          <a:p>
            <a:r>
              <a:rPr lang="en-US" sz="1400" dirty="0">
                <a:ea typeface="+mn-lt"/>
                <a:cs typeface="+mn-lt"/>
              </a:rPr>
              <a:t>            }</a:t>
            </a:r>
          </a:p>
          <a:p>
            <a:r>
              <a:rPr lang="en-US" sz="1400" dirty="0">
                <a:ea typeface="+mn-lt"/>
                <a:cs typeface="+mn-lt"/>
              </a:rPr>
              <a:t>        }</a:t>
            </a:r>
          </a:p>
          <a:p>
            <a:r>
              <a:rPr lang="en-US" sz="1400" dirty="0">
                <a:ea typeface="+mn-lt"/>
                <a:cs typeface="+mn-lt"/>
              </a:rPr>
              <a:t>    }</a:t>
            </a:r>
          </a:p>
          <a:p>
            <a:r>
              <a:rPr lang="en-US" sz="1400" dirty="0">
                <a:ea typeface="+mn-lt"/>
                <a:cs typeface="+mn-lt"/>
              </a:rPr>
              <a:t>}</a:t>
            </a:r>
          </a:p>
          <a:p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6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7C490-F5C6-8A02-B810-CBC64C971981}"/>
              </a:ext>
            </a:extLst>
          </p:cNvPr>
          <p:cNvSpPr txBox="1"/>
          <p:nvPr/>
        </p:nvSpPr>
        <p:spPr>
          <a:xfrm>
            <a:off x="987552" y="685800"/>
            <a:ext cx="1045159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@Composable</a:t>
            </a:r>
          </a:p>
          <a:p>
            <a:r>
              <a:rPr lang="en-US" sz="1400" dirty="0">
                <a:ea typeface="+mn-lt"/>
                <a:cs typeface="+mn-lt"/>
              </a:rPr>
              <a:t>fun </a:t>
            </a:r>
            <a:r>
              <a:rPr lang="en-US" sz="1400" dirty="0" err="1">
                <a:ea typeface="+mn-lt"/>
                <a:cs typeface="+mn-lt"/>
              </a:rPr>
              <a:t>ListListScopeSample</a:t>
            </a:r>
            <a:r>
              <a:rPr lang="en-US" sz="1400" dirty="0">
                <a:ea typeface="+mn-lt"/>
                <a:cs typeface="+mn-lt"/>
              </a:rPr>
              <a:t>(order: List&lt;Order&gt;) {</a:t>
            </a:r>
          </a:p>
          <a:p>
            <a:r>
              <a:rPr lang="en-US" sz="1400" dirty="0">
                <a:ea typeface="+mn-lt"/>
                <a:cs typeface="+mn-lt"/>
              </a:rPr>
              <a:t>    Image(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painterResource</a:t>
            </a:r>
            <a:r>
              <a:rPr lang="en-US" sz="1400" dirty="0">
                <a:ea typeface="+mn-lt"/>
                <a:cs typeface="+mn-lt"/>
              </a:rPr>
              <a:t>(id = </a:t>
            </a:r>
            <a:r>
              <a:rPr lang="en-US" sz="1400" dirty="0" err="1">
                <a:ea typeface="+mn-lt"/>
                <a:cs typeface="+mn-lt"/>
              </a:rPr>
              <a:t>R.drawable.order</a:t>
            </a:r>
            <a:r>
              <a:rPr lang="en-US" sz="1400" dirty="0">
                <a:ea typeface="+mn-lt"/>
                <a:cs typeface="+mn-lt"/>
              </a:rPr>
              <a:t>), </a:t>
            </a:r>
            <a:r>
              <a:rPr lang="en-US" sz="1400" dirty="0" err="1">
                <a:ea typeface="+mn-lt"/>
                <a:cs typeface="+mn-lt"/>
              </a:rPr>
              <a:t>contentDescription</a:t>
            </a:r>
            <a:r>
              <a:rPr lang="en-US" sz="1400" dirty="0">
                <a:ea typeface="+mn-lt"/>
                <a:cs typeface="+mn-lt"/>
              </a:rPr>
              <a:t> = "",</a:t>
            </a:r>
          </a:p>
          <a:p>
            <a:r>
              <a:rPr lang="en-US" sz="1400" dirty="0">
                <a:ea typeface="+mn-lt"/>
                <a:cs typeface="+mn-lt"/>
              </a:rPr>
              <a:t>        alpha =0.5F,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contentScale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ContentScale.FillHeight</a:t>
            </a:r>
            <a:r>
              <a:rPr lang="en-US" sz="1400" dirty="0">
                <a:ea typeface="+mn-lt"/>
                <a:cs typeface="+mn-lt"/>
              </a:rPr>
              <a:t>)</a:t>
            </a:r>
          </a:p>
          <a:p>
            <a:r>
              <a:rPr lang="en-US" sz="1400" dirty="0">
                <a:ea typeface="+mn-lt"/>
                <a:cs typeface="+mn-lt"/>
              </a:rPr>
              <a:t>    Text(text = "Order Tracking", modifier = </a:t>
            </a:r>
            <a:r>
              <a:rPr lang="en-US" sz="1400" dirty="0" err="1">
                <a:ea typeface="+mn-lt"/>
                <a:cs typeface="+mn-lt"/>
              </a:rPr>
              <a:t>Modifier.padding</a:t>
            </a:r>
            <a:r>
              <a:rPr lang="en-US" sz="1400" dirty="0">
                <a:ea typeface="+mn-lt"/>
                <a:cs typeface="+mn-lt"/>
              </a:rPr>
              <a:t>(top = 24.dp, start = 106.dp, bottom = 24.dp ), color = </a:t>
            </a:r>
            <a:r>
              <a:rPr lang="en-US" sz="1400" dirty="0" err="1">
                <a:ea typeface="+mn-lt"/>
                <a:cs typeface="+mn-lt"/>
              </a:rPr>
              <a:t>Color.White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fontSize</a:t>
            </a:r>
            <a:r>
              <a:rPr lang="en-US" sz="1400" dirty="0">
                <a:ea typeface="+mn-lt"/>
                <a:cs typeface="+mn-lt"/>
              </a:rPr>
              <a:t> = 30.sp)</a:t>
            </a:r>
          </a:p>
          <a:p>
            <a:r>
              <a:rPr lang="en-US" sz="1400" dirty="0">
                <a:ea typeface="+mn-lt"/>
                <a:cs typeface="+mn-lt"/>
              </a:rPr>
              <a:t>    Spacer(modifier = </a:t>
            </a:r>
            <a:r>
              <a:rPr lang="en-US" sz="1400" dirty="0" err="1">
                <a:ea typeface="+mn-lt"/>
                <a:cs typeface="+mn-lt"/>
              </a:rPr>
              <a:t>Modifier.height</a:t>
            </a:r>
            <a:r>
              <a:rPr lang="en-US" sz="1400" dirty="0">
                <a:ea typeface="+mn-lt"/>
                <a:cs typeface="+mn-lt"/>
              </a:rPr>
              <a:t>(30.dp))</a:t>
            </a:r>
          </a:p>
          <a:p>
            <a:r>
              <a:rPr lang="en-US" sz="1400" dirty="0">
                <a:ea typeface="+mn-lt"/>
                <a:cs typeface="+mn-lt"/>
              </a:rPr>
              <a:t>    </a:t>
            </a:r>
            <a:r>
              <a:rPr lang="en-US" sz="1400" dirty="0" err="1">
                <a:ea typeface="+mn-lt"/>
                <a:cs typeface="+mn-lt"/>
              </a:rPr>
              <a:t>LazyRow</a:t>
            </a:r>
            <a:r>
              <a:rPr lang="en-US" sz="1400" dirty="0">
                <a:ea typeface="+mn-lt"/>
                <a:cs typeface="+mn-lt"/>
              </a:rPr>
              <a:t>(</a:t>
            </a:r>
          </a:p>
          <a:p>
            <a:r>
              <a:rPr lang="en-US" sz="1400" dirty="0">
                <a:ea typeface="+mn-lt"/>
                <a:cs typeface="+mn-lt"/>
              </a:rPr>
              <a:t>        modifier = Modifier</a:t>
            </a:r>
          </a:p>
          <a:p>
            <a:r>
              <a:rPr lang="en-US" sz="1400" dirty="0">
                <a:ea typeface="+mn-lt"/>
                <a:cs typeface="+mn-lt"/>
              </a:rPr>
              <a:t>            .</a:t>
            </a:r>
            <a:r>
              <a:rPr lang="en-US" sz="1400" dirty="0" err="1">
                <a:ea typeface="+mn-lt"/>
                <a:cs typeface="+mn-lt"/>
              </a:rPr>
              <a:t>fillMaxSize</a:t>
            </a:r>
            <a:r>
              <a:rPr lang="en-US" sz="1400" dirty="0">
                <a:ea typeface="+mn-lt"/>
                <a:cs typeface="+mn-lt"/>
              </a:rPr>
              <a:t>()</a:t>
            </a:r>
          </a:p>
          <a:p>
            <a:r>
              <a:rPr lang="en-US" sz="1400" dirty="0">
                <a:ea typeface="+mn-lt"/>
                <a:cs typeface="+mn-lt"/>
              </a:rPr>
              <a:t>            .padding(top = 80.dp),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horizontalArrangement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Arrangement.SpaceBetween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){</a:t>
            </a:r>
          </a:p>
          <a:p>
            <a:r>
              <a:rPr lang="en-US" sz="1400" dirty="0">
                <a:ea typeface="+mn-lt"/>
                <a:cs typeface="+mn-lt"/>
              </a:rPr>
              <a:t>        item {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LazyColumn</a:t>
            </a:r>
            <a:r>
              <a:rPr lang="en-US" sz="1400" dirty="0">
                <a:ea typeface="+mn-lt"/>
                <a:cs typeface="+mn-lt"/>
              </a:rPr>
              <a:t> {</a:t>
            </a:r>
          </a:p>
          <a:p>
            <a:r>
              <a:rPr lang="en-US" sz="1400" dirty="0">
                <a:ea typeface="+mn-lt"/>
                <a:cs typeface="+mn-lt"/>
              </a:rPr>
              <a:t>                items(order) { order -&gt;</a:t>
            </a:r>
          </a:p>
          <a:p>
            <a:r>
              <a:rPr lang="en-US" sz="1400" dirty="0">
                <a:ea typeface="+mn-lt"/>
                <a:cs typeface="+mn-lt"/>
              </a:rPr>
              <a:t>                    Column(modifier = </a:t>
            </a:r>
            <a:r>
              <a:rPr lang="en-US" sz="1400" dirty="0" err="1">
                <a:ea typeface="+mn-lt"/>
                <a:cs typeface="+mn-lt"/>
              </a:rPr>
              <a:t>Modifier.padding</a:t>
            </a:r>
            <a:r>
              <a:rPr lang="en-US" sz="1400" dirty="0">
                <a:ea typeface="+mn-lt"/>
                <a:cs typeface="+mn-lt"/>
              </a:rPr>
              <a:t>(top = 16.dp, start = 48.dp, bottom = 20.dp)) {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Text("Quantity: ${</a:t>
            </a:r>
            <a:r>
              <a:rPr lang="en-US" sz="1400" dirty="0" err="1">
                <a:ea typeface="+mn-lt"/>
                <a:cs typeface="+mn-lt"/>
              </a:rPr>
              <a:t>order.quantity</a:t>
            </a:r>
            <a:r>
              <a:rPr lang="en-US" sz="1400" dirty="0">
                <a:ea typeface="+mn-lt"/>
                <a:cs typeface="+mn-lt"/>
              </a:rPr>
              <a:t>}")</a:t>
            </a:r>
          </a:p>
          <a:p>
            <a:r>
              <a:rPr lang="en-US" sz="1400" dirty="0">
                <a:ea typeface="+mn-lt"/>
                <a:cs typeface="+mn-lt"/>
              </a:rPr>
              <a:t>                        Text("Address: ${</a:t>
            </a:r>
            <a:r>
              <a:rPr lang="en-US" sz="1400" dirty="0" err="1">
                <a:ea typeface="+mn-lt"/>
                <a:cs typeface="+mn-lt"/>
              </a:rPr>
              <a:t>order.address</a:t>
            </a:r>
            <a:r>
              <a:rPr lang="en-US" sz="1400" dirty="0">
                <a:ea typeface="+mn-lt"/>
                <a:cs typeface="+mn-lt"/>
              </a:rPr>
              <a:t>}")</a:t>
            </a:r>
          </a:p>
          <a:p>
            <a:r>
              <a:rPr lang="en-US" sz="1400" dirty="0">
                <a:ea typeface="+mn-lt"/>
                <a:cs typeface="+mn-lt"/>
              </a:rPr>
              <a:t>                    }</a:t>
            </a:r>
          </a:p>
          <a:p>
            <a:r>
              <a:rPr lang="en-US" sz="1400" dirty="0">
                <a:ea typeface="+mn-lt"/>
                <a:cs typeface="+mn-lt"/>
              </a:rPr>
              <a:t>                }</a:t>
            </a:r>
          </a:p>
          <a:p>
            <a:r>
              <a:rPr lang="en-US" sz="1400" dirty="0">
                <a:ea typeface="+mn-lt"/>
                <a:cs typeface="+mn-lt"/>
              </a:rPr>
              <a:t>            }</a:t>
            </a:r>
          </a:p>
          <a:p>
            <a:r>
              <a:rPr lang="en-US" sz="1400" dirty="0">
                <a:ea typeface="+mn-lt"/>
                <a:cs typeface="+mn-lt"/>
              </a:rPr>
              <a:t>        }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7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578C6-EE30-75BE-568E-9E1EDB852529}"/>
              </a:ext>
            </a:extLst>
          </p:cNvPr>
          <p:cNvSpPr txBox="1"/>
          <p:nvPr/>
        </p:nvSpPr>
        <p:spPr>
          <a:xfrm>
            <a:off x="633952" y="514241"/>
            <a:ext cx="8370982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dirty="0" err="1"/>
              <a:t>LoginActivity.kt</a:t>
            </a:r>
            <a:r>
              <a:rPr lang="en-US" sz="1400" b="1" u="sng" dirty="0"/>
              <a:t>:</a:t>
            </a:r>
          </a:p>
          <a:p>
            <a:r>
              <a:rPr lang="en-US" sz="1400" dirty="0">
                <a:ea typeface="+mn-lt"/>
                <a:cs typeface="+mn-lt"/>
              </a:rPr>
              <a:t>package </a:t>
            </a:r>
            <a:r>
              <a:rPr lang="en-US" sz="1400" dirty="0" err="1">
                <a:ea typeface="+mn-lt"/>
                <a:cs typeface="+mn-lt"/>
              </a:rPr>
              <a:t>com.example.snackordering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android.content.Context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android.content.Intent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android.os.Bundle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androidx.activity.ComponentActivity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androidx.activity.compose.setContent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androidx.compose.foundation.Image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androidx.compose.foundation.layout.*</a:t>
            </a:r>
          </a:p>
          <a:p>
            <a:r>
              <a:rPr lang="en-US" sz="1400" dirty="0">
                <a:ea typeface="+mn-lt"/>
                <a:cs typeface="+mn-lt"/>
              </a:rPr>
              <a:t>import androidx.compose.material.*</a:t>
            </a:r>
          </a:p>
          <a:p>
            <a:r>
              <a:rPr lang="en-US" sz="1400" dirty="0">
                <a:ea typeface="+mn-lt"/>
                <a:cs typeface="+mn-lt"/>
              </a:rPr>
              <a:t>import androidx.compose.runtime.*</a:t>
            </a: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androidx.compose.ui.Alignment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androidx.compose.ui.Modifier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androidx.compose.ui.graphics.Color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androidx.compose.ui.layout.ContentScale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androidx.compose.ui.res.painterResource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androidx.compose.ui.text.font.FontFamily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androidx.compose.ui.text.font.FontWeight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androidx.compose.ui.unit.dp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androidx.compose.ui.unit.sp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androidx.core.content.ContextCompat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import </a:t>
            </a:r>
            <a:r>
              <a:rPr lang="en-US" sz="1400" dirty="0" err="1">
                <a:ea typeface="+mn-lt"/>
                <a:cs typeface="+mn-lt"/>
              </a:rPr>
              <a:t>com.example.snackordering.ui.theme.SnackOrderingTheme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85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1C3FC-0BC5-3CE9-15C6-8D3D77EF95F5}"/>
              </a:ext>
            </a:extLst>
          </p:cNvPr>
          <p:cNvSpPr txBox="1"/>
          <p:nvPr/>
        </p:nvSpPr>
        <p:spPr>
          <a:xfrm>
            <a:off x="844022" y="-95069"/>
            <a:ext cx="816900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n-lt"/>
                <a:cs typeface="+mn-lt"/>
              </a:rPr>
              <a:t>class </a:t>
            </a:r>
            <a:r>
              <a:rPr lang="en-US" sz="1800" dirty="0" err="1">
                <a:ea typeface="+mn-lt"/>
                <a:cs typeface="+mn-lt"/>
              </a:rPr>
              <a:t>LoginActivity</a:t>
            </a:r>
            <a:r>
              <a:rPr lang="en-US" sz="1800" dirty="0">
                <a:ea typeface="+mn-lt"/>
                <a:cs typeface="+mn-lt"/>
              </a:rPr>
              <a:t> : </a:t>
            </a:r>
            <a:r>
              <a:rPr lang="en-US" sz="1800" dirty="0" err="1">
                <a:ea typeface="+mn-lt"/>
                <a:cs typeface="+mn-lt"/>
              </a:rPr>
              <a:t>ComponentActivity</a:t>
            </a:r>
            <a:r>
              <a:rPr lang="en-US" sz="1800" dirty="0">
                <a:ea typeface="+mn-lt"/>
                <a:cs typeface="+mn-lt"/>
              </a:rPr>
              <a:t>() {</a:t>
            </a:r>
          </a:p>
          <a:p>
            <a:r>
              <a:rPr lang="en-US" sz="1800" dirty="0">
                <a:ea typeface="+mn-lt"/>
                <a:cs typeface="+mn-lt"/>
              </a:rPr>
              <a:t>    private </a:t>
            </a:r>
            <a:r>
              <a:rPr lang="en-US" sz="1800" dirty="0" err="1">
                <a:ea typeface="+mn-lt"/>
                <a:cs typeface="+mn-lt"/>
              </a:rPr>
              <a:t>lateinit</a:t>
            </a:r>
            <a:r>
              <a:rPr lang="en-US" sz="1800" dirty="0">
                <a:ea typeface="+mn-lt"/>
                <a:cs typeface="+mn-lt"/>
              </a:rPr>
              <a:t> var </a:t>
            </a:r>
            <a:r>
              <a:rPr lang="en-US" sz="1800" dirty="0" err="1">
                <a:ea typeface="+mn-lt"/>
                <a:cs typeface="+mn-lt"/>
              </a:rPr>
              <a:t>databaseHelper</a:t>
            </a:r>
            <a:r>
              <a:rPr lang="en-US" sz="1800" dirty="0">
                <a:ea typeface="+mn-lt"/>
                <a:cs typeface="+mn-lt"/>
              </a:rPr>
              <a:t>: </a:t>
            </a:r>
            <a:r>
              <a:rPr lang="en-US" sz="1800" dirty="0" err="1">
                <a:ea typeface="+mn-lt"/>
                <a:cs typeface="+mn-lt"/>
              </a:rPr>
              <a:t>UserDatabaseHelper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    override fun </a:t>
            </a:r>
            <a:r>
              <a:rPr lang="en-US" sz="1800" dirty="0" err="1">
                <a:ea typeface="+mn-lt"/>
                <a:cs typeface="+mn-lt"/>
              </a:rPr>
              <a:t>onCreate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savedInstanceState</a:t>
            </a:r>
            <a:r>
              <a:rPr lang="en-US" sz="1800" dirty="0">
                <a:ea typeface="+mn-lt"/>
                <a:cs typeface="+mn-lt"/>
              </a:rPr>
              <a:t>: Bundle?) {</a:t>
            </a:r>
          </a:p>
          <a:p>
            <a:r>
              <a:rPr lang="en-US" sz="1800" dirty="0">
                <a:ea typeface="+mn-lt"/>
                <a:cs typeface="+mn-lt"/>
              </a:rPr>
              <a:t>        </a:t>
            </a:r>
            <a:r>
              <a:rPr lang="en-US" sz="1800" dirty="0" err="1">
                <a:ea typeface="+mn-lt"/>
                <a:cs typeface="+mn-lt"/>
              </a:rPr>
              <a:t>super.onCreate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savedInstanceState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dirty="0">
                <a:ea typeface="+mn-lt"/>
                <a:cs typeface="+mn-lt"/>
              </a:rPr>
              <a:t>        </a:t>
            </a:r>
            <a:r>
              <a:rPr lang="en-US" sz="1800" dirty="0" err="1">
                <a:ea typeface="+mn-lt"/>
                <a:cs typeface="+mn-lt"/>
              </a:rPr>
              <a:t>databaseHelper</a:t>
            </a:r>
            <a:r>
              <a:rPr lang="en-US" sz="1800" dirty="0">
                <a:ea typeface="+mn-lt"/>
                <a:cs typeface="+mn-lt"/>
              </a:rPr>
              <a:t> = </a:t>
            </a:r>
            <a:r>
              <a:rPr lang="en-US" sz="1800" dirty="0" err="1">
                <a:ea typeface="+mn-lt"/>
                <a:cs typeface="+mn-lt"/>
              </a:rPr>
              <a:t>UserDatabaseHelper</a:t>
            </a:r>
            <a:r>
              <a:rPr lang="en-US" sz="1800" dirty="0">
                <a:ea typeface="+mn-lt"/>
                <a:cs typeface="+mn-lt"/>
              </a:rPr>
              <a:t>(this)</a:t>
            </a:r>
          </a:p>
          <a:p>
            <a:r>
              <a:rPr lang="en-US" sz="1800" dirty="0">
                <a:ea typeface="+mn-lt"/>
                <a:cs typeface="+mn-lt"/>
              </a:rPr>
              <a:t>        </a:t>
            </a:r>
            <a:r>
              <a:rPr lang="en-US" sz="1800" dirty="0" err="1">
                <a:ea typeface="+mn-lt"/>
                <a:cs typeface="+mn-lt"/>
              </a:rPr>
              <a:t>setContent</a:t>
            </a:r>
            <a:r>
              <a:rPr lang="en-US" sz="1800" dirty="0">
                <a:ea typeface="+mn-lt"/>
                <a:cs typeface="+mn-lt"/>
              </a:rPr>
              <a:t> {</a:t>
            </a:r>
          </a:p>
          <a:p>
            <a:r>
              <a:rPr lang="en-US" sz="1800" dirty="0">
                <a:ea typeface="+mn-lt"/>
                <a:cs typeface="+mn-lt"/>
              </a:rPr>
              <a:t>            </a:t>
            </a:r>
            <a:r>
              <a:rPr lang="en-US" sz="1800" dirty="0" err="1">
                <a:ea typeface="+mn-lt"/>
                <a:cs typeface="+mn-lt"/>
              </a:rPr>
              <a:t>SnackOrderingTheme</a:t>
            </a:r>
            <a:r>
              <a:rPr lang="en-US" sz="1800" dirty="0">
                <a:ea typeface="+mn-lt"/>
                <a:cs typeface="+mn-lt"/>
              </a:rPr>
              <a:t> {</a:t>
            </a:r>
          </a:p>
          <a:p>
            <a:r>
              <a:rPr lang="en-US" sz="1800" dirty="0">
                <a:ea typeface="+mn-lt"/>
                <a:cs typeface="+mn-lt"/>
              </a:rPr>
              <a:t>                // A surface container using the 'background' color from the theme</a:t>
            </a:r>
          </a:p>
          <a:p>
            <a:r>
              <a:rPr lang="en-US" sz="1800" dirty="0">
                <a:ea typeface="+mn-lt"/>
                <a:cs typeface="+mn-lt"/>
              </a:rPr>
              <a:t>                Surface(</a:t>
            </a:r>
          </a:p>
          <a:p>
            <a:r>
              <a:rPr lang="en-US" sz="1800" dirty="0">
                <a:ea typeface="+mn-lt"/>
                <a:cs typeface="+mn-lt"/>
              </a:rPr>
              <a:t>                    modifier = </a:t>
            </a:r>
            <a:r>
              <a:rPr lang="en-US" sz="1800" dirty="0" err="1">
                <a:ea typeface="+mn-lt"/>
                <a:cs typeface="+mn-lt"/>
              </a:rPr>
              <a:t>Modifier.fillMaxSize</a:t>
            </a:r>
            <a:r>
              <a:rPr lang="en-US" sz="1800" dirty="0">
                <a:ea typeface="+mn-lt"/>
                <a:cs typeface="+mn-lt"/>
              </a:rPr>
              <a:t>(),</a:t>
            </a:r>
          </a:p>
          <a:p>
            <a:r>
              <a:rPr lang="en-US" sz="1800" dirty="0">
                <a:ea typeface="+mn-lt"/>
                <a:cs typeface="+mn-lt"/>
              </a:rPr>
              <a:t>                    color = </a:t>
            </a:r>
            <a:r>
              <a:rPr lang="en-US" sz="1800" dirty="0" err="1">
                <a:ea typeface="+mn-lt"/>
                <a:cs typeface="+mn-lt"/>
              </a:rPr>
              <a:t>MaterialTheme.colors.background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                ) {</a:t>
            </a:r>
          </a:p>
          <a:p>
            <a:r>
              <a:rPr lang="en-US" sz="1800" dirty="0">
                <a:ea typeface="+mn-lt"/>
                <a:cs typeface="+mn-lt"/>
              </a:rPr>
              <a:t>                    </a:t>
            </a:r>
            <a:r>
              <a:rPr lang="en-US" sz="1800" dirty="0" err="1">
                <a:ea typeface="+mn-lt"/>
                <a:cs typeface="+mn-lt"/>
              </a:rPr>
              <a:t>LoginScreen</a:t>
            </a:r>
            <a:r>
              <a:rPr lang="en-US" sz="1800" dirty="0">
                <a:ea typeface="+mn-lt"/>
                <a:cs typeface="+mn-lt"/>
              </a:rPr>
              <a:t>(this, </a:t>
            </a:r>
            <a:r>
              <a:rPr lang="en-US" sz="1800" dirty="0" err="1">
                <a:ea typeface="+mn-lt"/>
                <a:cs typeface="+mn-lt"/>
              </a:rPr>
              <a:t>databaseHelper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dirty="0">
                <a:ea typeface="+mn-lt"/>
                <a:cs typeface="+mn-lt"/>
              </a:rPr>
              <a:t>                }</a:t>
            </a:r>
          </a:p>
          <a:p>
            <a:r>
              <a:rPr lang="en-US" sz="1800" dirty="0">
                <a:ea typeface="+mn-lt"/>
                <a:cs typeface="+mn-lt"/>
              </a:rPr>
              <a:t>            }</a:t>
            </a:r>
          </a:p>
          <a:p>
            <a:r>
              <a:rPr lang="en-US" sz="1800" dirty="0">
                <a:ea typeface="+mn-lt"/>
                <a:cs typeface="+mn-lt"/>
              </a:rPr>
              <a:t>        }</a:t>
            </a:r>
          </a:p>
          <a:p>
            <a:r>
              <a:rPr lang="en-US" sz="1800" dirty="0">
                <a:ea typeface="+mn-lt"/>
                <a:cs typeface="+mn-lt"/>
              </a:rPr>
              <a:t>    }</a:t>
            </a:r>
          </a:p>
          <a:p>
            <a:r>
              <a:rPr lang="en-US" sz="1800" dirty="0"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52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37379-78EC-AD59-91B4-BAFAE5DCDA50}"/>
              </a:ext>
            </a:extLst>
          </p:cNvPr>
          <p:cNvSpPr txBox="1"/>
          <p:nvPr/>
        </p:nvSpPr>
        <p:spPr>
          <a:xfrm>
            <a:off x="819742" y="600008"/>
            <a:ext cx="857295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@Composable</a:t>
            </a:r>
          </a:p>
          <a:p>
            <a:r>
              <a:rPr lang="en-US" sz="1400" dirty="0">
                <a:ea typeface="+mn-lt"/>
                <a:cs typeface="+mn-lt"/>
              </a:rPr>
              <a:t>fun </a:t>
            </a:r>
            <a:r>
              <a:rPr lang="en-US" sz="1400" dirty="0" err="1">
                <a:ea typeface="+mn-lt"/>
                <a:cs typeface="+mn-lt"/>
              </a:rPr>
              <a:t>LoginScreen</a:t>
            </a:r>
            <a:r>
              <a:rPr lang="en-US" sz="1400" dirty="0">
                <a:ea typeface="+mn-lt"/>
                <a:cs typeface="+mn-lt"/>
              </a:rPr>
              <a:t>(context: Context, </a:t>
            </a:r>
            <a:r>
              <a:rPr lang="en-US" sz="1400" dirty="0" err="1">
                <a:ea typeface="+mn-lt"/>
                <a:cs typeface="+mn-lt"/>
              </a:rPr>
              <a:t>databaseHelper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dirty="0" err="1">
                <a:ea typeface="+mn-lt"/>
                <a:cs typeface="+mn-lt"/>
              </a:rPr>
              <a:t>UserDatabaseHelper</a:t>
            </a:r>
            <a:r>
              <a:rPr lang="en-US" sz="1400" dirty="0">
                <a:ea typeface="+mn-lt"/>
                <a:cs typeface="+mn-lt"/>
              </a:rPr>
              <a:t>) {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Image(</a:t>
            </a:r>
            <a:r>
              <a:rPr lang="en-US" sz="1400" dirty="0" err="1">
                <a:ea typeface="+mn-lt"/>
                <a:cs typeface="+mn-lt"/>
              </a:rPr>
              <a:t>painterResource</a:t>
            </a:r>
            <a:r>
              <a:rPr lang="en-US" sz="1400" dirty="0">
                <a:ea typeface="+mn-lt"/>
                <a:cs typeface="+mn-lt"/>
              </a:rPr>
              <a:t>(id = </a:t>
            </a:r>
            <a:r>
              <a:rPr lang="en-US" sz="1400" dirty="0" err="1">
                <a:ea typeface="+mn-lt"/>
                <a:cs typeface="+mn-lt"/>
              </a:rPr>
              <a:t>R.drawable.order</a:t>
            </a:r>
            <a:r>
              <a:rPr lang="en-US" sz="1400" dirty="0">
                <a:ea typeface="+mn-lt"/>
                <a:cs typeface="+mn-lt"/>
              </a:rPr>
              <a:t>), </a:t>
            </a:r>
            <a:r>
              <a:rPr lang="en-US" sz="1400" dirty="0" err="1">
                <a:ea typeface="+mn-lt"/>
                <a:cs typeface="+mn-lt"/>
              </a:rPr>
              <a:t>contentDescription</a:t>
            </a:r>
            <a:r>
              <a:rPr lang="en-US" sz="1400" dirty="0">
                <a:ea typeface="+mn-lt"/>
                <a:cs typeface="+mn-lt"/>
              </a:rPr>
              <a:t> = "",</a:t>
            </a:r>
          </a:p>
          <a:p>
            <a:r>
              <a:rPr lang="en-US" sz="1400" dirty="0">
                <a:ea typeface="+mn-lt"/>
                <a:cs typeface="+mn-lt"/>
              </a:rPr>
              <a:t>        alpha =0.3F,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contentScale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ContentScale.FillHeight</a:t>
            </a:r>
            <a:r>
              <a:rPr lang="en-US" sz="1400" dirty="0">
                <a:ea typeface="+mn-lt"/>
                <a:cs typeface="+mn-lt"/>
              </a:rPr>
              <a:t>,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)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var username by remember { </a:t>
            </a:r>
            <a:r>
              <a:rPr lang="en-US" sz="1400" dirty="0" err="1">
                <a:ea typeface="+mn-lt"/>
                <a:cs typeface="+mn-lt"/>
              </a:rPr>
              <a:t>mutableStateOf</a:t>
            </a:r>
            <a:r>
              <a:rPr lang="en-US" sz="1400" dirty="0">
                <a:ea typeface="+mn-lt"/>
                <a:cs typeface="+mn-lt"/>
              </a:rPr>
              <a:t>("") }</a:t>
            </a:r>
          </a:p>
          <a:p>
            <a:r>
              <a:rPr lang="en-US" sz="1400" dirty="0">
                <a:ea typeface="+mn-lt"/>
                <a:cs typeface="+mn-lt"/>
              </a:rPr>
              <a:t>    var password by remember { </a:t>
            </a:r>
            <a:r>
              <a:rPr lang="en-US" sz="1400" dirty="0" err="1">
                <a:ea typeface="+mn-lt"/>
                <a:cs typeface="+mn-lt"/>
              </a:rPr>
              <a:t>mutableStateOf</a:t>
            </a:r>
            <a:r>
              <a:rPr lang="en-US" sz="1400" dirty="0">
                <a:ea typeface="+mn-lt"/>
                <a:cs typeface="+mn-lt"/>
              </a:rPr>
              <a:t>("") }</a:t>
            </a:r>
          </a:p>
          <a:p>
            <a:r>
              <a:rPr lang="en-US" sz="1400" dirty="0">
                <a:ea typeface="+mn-lt"/>
                <a:cs typeface="+mn-lt"/>
              </a:rPr>
              <a:t>    var error by remember { </a:t>
            </a:r>
            <a:r>
              <a:rPr lang="en-US" sz="1400" dirty="0" err="1">
                <a:ea typeface="+mn-lt"/>
                <a:cs typeface="+mn-lt"/>
              </a:rPr>
              <a:t>mutableStateOf</a:t>
            </a:r>
            <a:r>
              <a:rPr lang="en-US" sz="1400" dirty="0">
                <a:ea typeface="+mn-lt"/>
                <a:cs typeface="+mn-lt"/>
              </a:rPr>
              <a:t>("") }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Column(</a:t>
            </a:r>
          </a:p>
          <a:p>
            <a:r>
              <a:rPr lang="en-US" sz="1400" dirty="0">
                <a:ea typeface="+mn-lt"/>
                <a:cs typeface="+mn-lt"/>
              </a:rPr>
              <a:t>        modifier = </a:t>
            </a:r>
            <a:r>
              <a:rPr lang="en-US" sz="1400" dirty="0" err="1">
                <a:ea typeface="+mn-lt"/>
                <a:cs typeface="+mn-lt"/>
              </a:rPr>
              <a:t>Modifier.fillMaxSize</a:t>
            </a:r>
            <a:r>
              <a:rPr lang="en-US" sz="1400" dirty="0">
                <a:ea typeface="+mn-lt"/>
                <a:cs typeface="+mn-lt"/>
              </a:rPr>
              <a:t>(),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horizontalAlignment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Alignment.CenterHorizontally</a:t>
            </a:r>
            <a:r>
              <a:rPr lang="en-US" sz="1400" dirty="0">
                <a:ea typeface="+mn-lt"/>
                <a:cs typeface="+mn-lt"/>
              </a:rPr>
              <a:t>,</a:t>
            </a:r>
          </a:p>
          <a:p>
            <a:r>
              <a:rPr lang="en-US" sz="1400" dirty="0">
                <a:ea typeface="+mn-lt"/>
                <a:cs typeface="+mn-lt"/>
              </a:rPr>
              <a:t>        </a:t>
            </a:r>
            <a:r>
              <a:rPr lang="en-US" sz="1400" dirty="0" err="1">
                <a:ea typeface="+mn-lt"/>
                <a:cs typeface="+mn-lt"/>
              </a:rPr>
              <a:t>verticalArrangement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Arrangement.Center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) {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        Text(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fontSize</a:t>
            </a:r>
            <a:r>
              <a:rPr lang="en-US" sz="1400" dirty="0">
                <a:ea typeface="+mn-lt"/>
                <a:cs typeface="+mn-lt"/>
              </a:rPr>
              <a:t> = 36.sp,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fontWeight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FontWeight.ExtraBold</a:t>
            </a:r>
            <a:r>
              <a:rPr lang="en-US" sz="1400" dirty="0">
                <a:ea typeface="+mn-lt"/>
                <a:cs typeface="+mn-lt"/>
              </a:rPr>
              <a:t>,</a:t>
            </a:r>
          </a:p>
          <a:p>
            <a:r>
              <a:rPr lang="en-US" sz="1400" dirty="0">
                <a:ea typeface="+mn-lt"/>
                <a:cs typeface="+mn-lt"/>
              </a:rPr>
              <a:t>            </a:t>
            </a:r>
            <a:r>
              <a:rPr lang="en-US" sz="1400" dirty="0" err="1">
                <a:ea typeface="+mn-lt"/>
                <a:cs typeface="+mn-lt"/>
              </a:rPr>
              <a:t>fontFamily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dirty="0" err="1">
                <a:ea typeface="+mn-lt"/>
                <a:cs typeface="+mn-lt"/>
              </a:rPr>
              <a:t>FontFamily.Cursive</a:t>
            </a:r>
            <a:r>
              <a:rPr lang="en-US" sz="1400" dirty="0">
                <a:ea typeface="+mn-lt"/>
                <a:cs typeface="+mn-lt"/>
              </a:rPr>
              <a:t>,</a:t>
            </a:r>
          </a:p>
          <a:p>
            <a:r>
              <a:rPr lang="en-US" sz="1400" dirty="0">
                <a:ea typeface="+mn-lt"/>
                <a:cs typeface="+mn-lt"/>
              </a:rPr>
              <a:t>            color = </a:t>
            </a:r>
            <a:r>
              <a:rPr lang="en-US" sz="1400" dirty="0" err="1">
                <a:ea typeface="+mn-lt"/>
                <a:cs typeface="+mn-lt"/>
              </a:rPr>
              <a:t>Color.White</a:t>
            </a:r>
            <a:r>
              <a:rPr lang="en-US" sz="1400" dirty="0">
                <a:ea typeface="+mn-lt"/>
                <a:cs typeface="+mn-lt"/>
              </a:rPr>
              <a:t>,</a:t>
            </a:r>
          </a:p>
          <a:p>
            <a:r>
              <a:rPr lang="en-US" sz="1400" dirty="0">
                <a:ea typeface="+mn-lt"/>
                <a:cs typeface="+mn-lt"/>
              </a:rPr>
              <a:t>            text = "Login"</a:t>
            </a:r>
          </a:p>
          <a:p>
            <a:r>
              <a:rPr lang="en-US" sz="1400" dirty="0">
                <a:ea typeface="+mn-lt"/>
                <a:cs typeface="+mn-lt"/>
              </a:rPr>
              <a:t>        )</a:t>
            </a:r>
          </a:p>
          <a:p>
            <a:r>
              <a:rPr lang="en-US" sz="1400" dirty="0">
                <a:ea typeface="+mn-lt"/>
                <a:cs typeface="+mn-lt"/>
              </a:rPr>
              <a:t>        Spacer(modifier = </a:t>
            </a:r>
            <a:r>
              <a:rPr lang="en-US" sz="1400" dirty="0" err="1">
                <a:ea typeface="+mn-lt"/>
                <a:cs typeface="+mn-lt"/>
              </a:rPr>
              <a:t>Modifier.height</a:t>
            </a:r>
            <a:r>
              <a:rPr lang="en-US" sz="1400" dirty="0">
                <a:ea typeface="+mn-lt"/>
                <a:cs typeface="+mn-lt"/>
              </a:rPr>
              <a:t>(10.dp))</a:t>
            </a:r>
          </a:p>
          <a:p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207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3441</Words>
  <Application>Microsoft Office PowerPoint</Application>
  <PresentationFormat>Widescreen</PresentationFormat>
  <Paragraphs>562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Times New Roman</vt:lpstr>
      <vt:lpstr>Tw Cen MT</vt:lpstr>
      <vt:lpstr>Circuit</vt:lpstr>
      <vt:lpstr>Snack Squad: a customizable snack ordering and delivery app</vt:lpstr>
      <vt:lpstr>DESCRIPTION</vt:lpstr>
      <vt:lpstr>Current Implementation: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Dharshan Yadav</cp:lastModifiedBy>
  <cp:revision>36</cp:revision>
  <dcterms:created xsi:type="dcterms:W3CDTF">2024-11-14T10:43:41Z</dcterms:created>
  <dcterms:modified xsi:type="dcterms:W3CDTF">2024-11-27T06:14:26Z</dcterms:modified>
</cp:coreProperties>
</file>