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3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CAD085-E8A6-8845-BD4E-CB4CCA059FC4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9"/>
          <p:cNvSpPr/>
          <p:nvPr/>
        </p:nvSpPr>
        <p:spPr>
          <a:xfrm>
            <a:off x="244058" y="0"/>
            <a:ext cx="8473222" cy="1920240"/>
          </a:xfrm>
          <a:custGeom>
            <a:avLst/>
            <a:gdLst/>
            <a:ahLst/>
            <a:cxnLst/>
            <a:rect l="l" t="t" r="r" b="b"/>
            <a:pathLst>
              <a:path w="12289903" h="2251746">
                <a:moveTo>
                  <a:pt x="0" y="0"/>
                </a:moveTo>
                <a:lnTo>
                  <a:pt x="12289904" y="0"/>
                </a:lnTo>
                <a:lnTo>
                  <a:pt x="12289904" y="2251746"/>
                </a:lnTo>
                <a:lnTo>
                  <a:pt x="0" y="2251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5974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 9"/>
          <p:cNvSpPr/>
          <p:nvPr/>
        </p:nvSpPr>
        <p:spPr>
          <a:xfrm>
            <a:off x="0" y="0"/>
            <a:ext cx="9144000" cy="1356360"/>
          </a:xfrm>
          <a:custGeom>
            <a:avLst/>
            <a:gdLst/>
            <a:ahLst/>
            <a:cxnLst/>
            <a:rect l="l" t="t" r="r" b="b"/>
            <a:pathLst>
              <a:path w="12289903" h="2251746">
                <a:moveTo>
                  <a:pt x="0" y="0"/>
                </a:moveTo>
                <a:lnTo>
                  <a:pt x="12289904" y="0"/>
                </a:lnTo>
                <a:lnTo>
                  <a:pt x="12289904" y="2251746"/>
                </a:lnTo>
                <a:lnTo>
                  <a:pt x="0" y="2251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10"/>
          <p:cNvSpPr txBox="1"/>
          <p:nvPr/>
        </p:nvSpPr>
        <p:spPr>
          <a:xfrm>
            <a:off x="0" y="1384772"/>
            <a:ext cx="9144000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NM1026 – ANDROID APPLICATIONDEVELOPMENT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endParaRPr/>
          </a:p>
        </p:txBody>
      </p:sp>
      <p:grpSp>
        <p:nvGrpSpPr>
          <p:cNvPr id="26" name="Group 5"/>
          <p:cNvGrpSpPr/>
          <p:nvPr/>
        </p:nvGrpSpPr>
        <p:grpSpPr>
          <a:xfrm>
            <a:off x="518160" y="2177291"/>
            <a:ext cx="8199120" cy="1287544"/>
            <a:chOff x="0" y="-38100"/>
            <a:chExt cx="2003491" cy="452940"/>
          </a:xfrm>
        </p:grpSpPr>
        <p:sp>
          <p:nvSpPr>
            <p:cNvPr id="27" name="Freeform 6"/>
            <p:cNvSpPr/>
            <p:nvPr/>
          </p:nvSpPr>
          <p:spPr>
            <a:xfrm>
              <a:off x="0" y="0"/>
              <a:ext cx="2003491" cy="414840"/>
            </a:xfrm>
            <a:custGeom>
              <a:avLst/>
              <a:gdLst/>
              <a:ahLst/>
              <a:cxnLst/>
              <a:rect l="l" t="t" r="r" b="b"/>
              <a:pathLst>
                <a:path w="2003491" h="414840">
                  <a:moveTo>
                    <a:pt x="0" y="0"/>
                  </a:moveTo>
                  <a:lnTo>
                    <a:pt x="2003491" y="0"/>
                  </a:lnTo>
                  <a:lnTo>
                    <a:pt x="2003491" y="414840"/>
                  </a:lnTo>
                  <a:lnTo>
                    <a:pt x="0" y="4148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7"/>
            <p:cNvSpPr txBox="1"/>
            <p:nvPr/>
          </p:nvSpPr>
          <p:spPr>
            <a:xfrm>
              <a:off x="0" y="-38100"/>
              <a:ext cx="2003491" cy="375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Times New Roman" pitchFamily="18" charset="0"/>
                  <a:ea typeface="Open Sauce Bold"/>
                  <a:cs typeface="Times New Roman" pitchFamily="18" charset="0"/>
                  <a:sym typeface="Open Sauce Bold"/>
                </a:rPr>
                <a:t>SNACK ORDERING AND DELIVERY APP</a:t>
              </a:r>
            </a:p>
          </p:txBody>
        </p:sp>
      </p:grpSp>
      <p:sp>
        <p:nvSpPr>
          <p:cNvPr id="29" name="TextBox 11"/>
          <p:cNvSpPr txBox="1"/>
          <p:nvPr/>
        </p:nvSpPr>
        <p:spPr>
          <a:xfrm>
            <a:off x="244058" y="3901440"/>
            <a:ext cx="7223542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members: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GODWIN THOMSON           -711222104015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MANIMARAN S                     -711222104026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MOHAMED HAARISH K     -711222104027</a:t>
            </a:r>
          </a:p>
          <a:p>
            <a:pPr algn="l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SREENIVASAN S                    -711222104049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Development Stages: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rPr dirty="0"/>
              <a:t>- </a:t>
            </a:r>
            <a:r>
              <a:rPr lang="en-US" dirty="0"/>
              <a:t>Ideation and Prototyping.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- Backend Development.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- Frontend Interface Design.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- Integration and Testing.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User Registration/Login.</a:t>
            </a:r>
          </a:p>
          <a:p>
            <a:pPr>
              <a:lnSpc>
                <a:spcPct val="150000"/>
              </a:lnSpc>
            </a:pPr>
            <a:r>
              <a:rPr lang="en-US" dirty="0"/>
              <a:t>Snack Selection and Order.</a:t>
            </a:r>
          </a:p>
          <a:p>
            <a:pPr>
              <a:lnSpc>
                <a:spcPct val="150000"/>
              </a:lnSpc>
            </a:pPr>
            <a:r>
              <a:rPr lang="en-US" dirty="0"/>
              <a:t>Order Processing and Tracking.</a:t>
            </a:r>
          </a:p>
          <a:p>
            <a:pPr>
              <a:lnSpc>
                <a:spcPct val="150000"/>
              </a:lnSpc>
            </a:pPr>
            <a:r>
              <a:rPr lang="en-US" dirty="0"/>
              <a:t>Notifications and Alerts.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Example: Snack Ordering and Delivery Module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- Tracks snack preferences, location, and order history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- Uses GPS for location tracking and app analytics for personalized suggestions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Example: Sample Snack Order Graphs and Reports (Order Frequency , Snack Preference and Delivery Time).</a:t>
            </a:r>
          </a:p>
          <a:p>
            <a:r>
              <a:rPr lang="en-US" dirty="0"/>
              <a:t>Example Insights: Average order delivery time reduced by 10% over the last month.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2880" y="1752600"/>
            <a:ext cx="1600200" cy="4343400"/>
          </a:xfrm>
        </p:spPr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Content Placeholder 4" descr="Screenshot 2024-12-08 11524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62200" y="1569720"/>
            <a:ext cx="6400800" cy="5029200"/>
          </a:xfrm>
        </p:spPr>
      </p:pic>
      <p:pic>
        <p:nvPicPr>
          <p:cNvPr id="6" name="Picture 5" descr="A screen shot of a cell phone&#10;&#10;Description automatically generated">
            <a:extLst>
              <a:ext uri="{FF2B5EF4-FFF2-40B4-BE49-F238E27FC236}">
                <a16:creationId xmlns:a16="http://schemas.microsoft.com/office/drawing/2014/main" id="{11AAC92D-91EC-F3E0-FBE9-8E1C5400A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569720"/>
            <a:ext cx="644976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787" y="1600200"/>
            <a:ext cx="8343261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Summary: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- Tackles key snack delivery challenges.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- Combines technology and convenience.</a:t>
            </a:r>
          </a:p>
          <a:p>
            <a:pPr>
              <a:lnSpc>
                <a:spcPct val="150000"/>
              </a:lnSpc>
            </a:pPr>
            <a:r>
              <a:rPr lang="en-US" dirty="0"/>
              <a:t>Future Scope: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- Integration with voice assistants and smart home devices.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- Advanced AI for even more personalized snack recommendations.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y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3" name="Picture 2" descr="A white rectangular sign with blue text&#10;&#10;Description automatically generated">
            <a:extLst>
              <a:ext uri="{FF2B5EF4-FFF2-40B4-BE49-F238E27FC236}">
                <a16:creationId xmlns:a16="http://schemas.microsoft.com/office/drawing/2014/main" id="{5D4F0228-B3B8-FDF0-30B9-108D6F622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735" y="0"/>
            <a:ext cx="91627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Easy Ordering: User-friendly platform for selecting and ordering snacks.</a:t>
            </a:r>
          </a:p>
          <a:p>
            <a:pPr>
              <a:lnSpc>
                <a:spcPct val="150000"/>
              </a:lnSpc>
            </a:pPr>
            <a:r>
              <a:rPr lang="en-US" dirty="0"/>
              <a:t>Timely Delivery: Real-time order tracking ensures reliable delivery.</a:t>
            </a:r>
          </a:p>
          <a:p>
            <a:pPr>
              <a:lnSpc>
                <a:spcPct val="150000"/>
              </a:lnSpc>
            </a:pPr>
            <a:r>
              <a:rPr lang="en-US" dirty="0"/>
              <a:t>Personalized Offers: AI suggests snacks and exclusive deals.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Snack Ordering and Delivery?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Importance of Snack Accessibility : Saves time and meets demand for quick food solutions.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Motivation : Tackling on-demand food delivery needs with tech.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Challenges: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- Limited access to quality snacks.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- Inconvenience in finding on-demand snack delivery.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Impact:Frustration</a:t>
            </a:r>
            <a:r>
              <a:rPr lang="en-US" dirty="0"/>
              <a:t> due to delays and missed opportunities for quick hunger satisfaction.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Proposed Solution: Snack Ordering and Delivery App.</a:t>
            </a:r>
          </a:p>
          <a:p>
            <a:pPr>
              <a:lnSpc>
                <a:spcPct val="150000"/>
              </a:lnSpc>
            </a:pPr>
            <a:r>
              <a:rPr lang="en-US" dirty="0"/>
              <a:t>Key Features: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- Wide variety of snack options.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- Real-time order tracking.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- AI-driven personalized recommendations.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Improves Snack Accessibility.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Encourages Healthy Snacking.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Customizable and User-Friendly Interface.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Cost-Effective.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Platform: Android/iOS.</a:t>
            </a:r>
          </a:p>
          <a:p>
            <a:pPr>
              <a:lnSpc>
                <a:spcPct val="150000"/>
              </a:lnSpc>
            </a:pPr>
            <a:r>
              <a:rPr lang="en-US" dirty="0"/>
              <a:t>Technologies: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- Programming Languages: Kotlin/Swift.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- Database: Firebase/SQLite.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- API: Snack Recommendation and Delivery Integration.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Devices Supported: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     - Smartphones.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     - Optional Wearables (e.g., Smartwatch).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Sensors Used: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    - Location Tracking (for delivery tracking)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    - Device Usage Data (for personalized snack recommendations).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Visual diagram of how the app works: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Input → Processing → Output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Inputs: Snack Preferences, Location Data, Order History.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Processing: Personalization Algorithm, Order Management System.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Outputs: Snack Recommendations, Order Confirmation, Delivery Tracking.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89</TotalTime>
  <Words>475</Words>
  <Application>Microsoft Office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Times New Roman</vt:lpstr>
      <vt:lpstr>Times New Roman Bold</vt:lpstr>
      <vt:lpstr>Tw Cen MT</vt:lpstr>
      <vt:lpstr>Wingdings</vt:lpstr>
      <vt:lpstr>Wingdings 2</vt:lpstr>
      <vt:lpstr>Median</vt:lpstr>
      <vt:lpstr>PowerPoint Presentation</vt:lpstr>
      <vt:lpstr>Abstract</vt:lpstr>
      <vt:lpstr>Introduction</vt:lpstr>
      <vt:lpstr>Problem Definition</vt:lpstr>
      <vt:lpstr>Solution Overview</vt:lpstr>
      <vt:lpstr>Advantages</vt:lpstr>
      <vt:lpstr>Software Requirements</vt:lpstr>
      <vt:lpstr>Hardware Requirements</vt:lpstr>
      <vt:lpstr>System Architecture</vt:lpstr>
      <vt:lpstr>Implementation</vt:lpstr>
      <vt:lpstr>Modules Overview</vt:lpstr>
      <vt:lpstr>Module Details</vt:lpstr>
      <vt:lpstr>Results and Insights</vt:lpstr>
      <vt:lpstr>OUTPUT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>generated using python-pptx</dc:description>
  <cp:lastModifiedBy>Sreenivasan S</cp:lastModifiedBy>
  <cp:revision>7</cp:revision>
  <dcterms:created xsi:type="dcterms:W3CDTF">2013-01-27T09:14:16Z</dcterms:created>
  <dcterms:modified xsi:type="dcterms:W3CDTF">2024-12-12T17:39:41Z</dcterms:modified>
  <cp:category/>
</cp:coreProperties>
</file>