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soulline/xiaolehuiserver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斗地主Go服务"/>
          <p:cNvSpPr txBox="1"/>
          <p:nvPr>
            <p:ph type="ctrTitle"/>
          </p:nvPr>
        </p:nvSpPr>
        <p:spPr>
          <a:xfrm>
            <a:off x="2738908" y="1904072"/>
            <a:ext cx="10464801" cy="3302001"/>
          </a:xfrm>
          <a:prstGeom prst="rect">
            <a:avLst/>
          </a:prstGeom>
        </p:spPr>
        <p:txBody>
          <a:bodyPr/>
          <a:lstStyle/>
          <a:p>
            <a:pPr/>
            <a:r>
              <a:t>斗地主Go服务</a:t>
            </a:r>
          </a:p>
        </p:txBody>
      </p:sp>
      <p:sp>
        <p:nvSpPr>
          <p:cNvPr id="120" name="赵腾飞"/>
          <p:cNvSpPr txBox="1"/>
          <p:nvPr>
            <p:ph type="subTitle" sz="quarter" idx="1"/>
          </p:nvPr>
        </p:nvSpPr>
        <p:spPr>
          <a:xfrm>
            <a:off x="2396008" y="5644222"/>
            <a:ext cx="10464801" cy="1130301"/>
          </a:xfrm>
          <a:prstGeom prst="rect">
            <a:avLst/>
          </a:prstGeom>
        </p:spPr>
        <p:txBody>
          <a:bodyPr/>
          <a:lstStyle/>
          <a:p>
            <a:pPr/>
            <a:r>
              <a:t>赵腾飞</a:t>
            </a:r>
          </a:p>
        </p:txBody>
      </p:sp>
      <p:sp>
        <p:nvSpPr>
          <p:cNvPr id="121" name="摩天轮"/>
          <p:cNvSpPr/>
          <p:nvPr/>
        </p:nvSpPr>
        <p:spPr>
          <a:xfrm>
            <a:off x="1304939" y="2082127"/>
            <a:ext cx="3304064" cy="3631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91" y="0"/>
                </a:moveTo>
                <a:cubicBezTo>
                  <a:pt x="9868" y="0"/>
                  <a:pt x="9851" y="16"/>
                  <a:pt x="9851" y="37"/>
                </a:cubicBezTo>
                <a:lnTo>
                  <a:pt x="9851" y="297"/>
                </a:lnTo>
                <a:cubicBezTo>
                  <a:pt x="9851" y="313"/>
                  <a:pt x="9839" y="324"/>
                  <a:pt x="9821" y="324"/>
                </a:cubicBezTo>
                <a:cubicBezTo>
                  <a:pt x="9269" y="373"/>
                  <a:pt x="8733" y="458"/>
                  <a:pt x="8211" y="577"/>
                </a:cubicBezTo>
                <a:cubicBezTo>
                  <a:pt x="8188" y="582"/>
                  <a:pt x="8165" y="589"/>
                  <a:pt x="8135" y="589"/>
                </a:cubicBezTo>
                <a:lnTo>
                  <a:pt x="6409" y="589"/>
                </a:lnTo>
                <a:cubicBezTo>
                  <a:pt x="6379" y="589"/>
                  <a:pt x="6355" y="609"/>
                  <a:pt x="6355" y="636"/>
                </a:cubicBezTo>
                <a:lnTo>
                  <a:pt x="6355" y="1156"/>
                </a:lnTo>
                <a:cubicBezTo>
                  <a:pt x="6355" y="1177"/>
                  <a:pt x="6344" y="1199"/>
                  <a:pt x="6320" y="1210"/>
                </a:cubicBezTo>
                <a:cubicBezTo>
                  <a:pt x="5726" y="1469"/>
                  <a:pt x="5162" y="1782"/>
                  <a:pt x="4640" y="2133"/>
                </a:cubicBezTo>
                <a:cubicBezTo>
                  <a:pt x="4616" y="2149"/>
                  <a:pt x="4591" y="2154"/>
                  <a:pt x="4562" y="2154"/>
                </a:cubicBezTo>
                <a:lnTo>
                  <a:pt x="3458" y="2154"/>
                </a:lnTo>
                <a:cubicBezTo>
                  <a:pt x="3429" y="2154"/>
                  <a:pt x="3405" y="2175"/>
                  <a:pt x="3405" y="2202"/>
                </a:cubicBezTo>
                <a:lnTo>
                  <a:pt x="3405" y="3060"/>
                </a:lnTo>
                <a:cubicBezTo>
                  <a:pt x="3405" y="3093"/>
                  <a:pt x="3393" y="3120"/>
                  <a:pt x="3369" y="3141"/>
                </a:cubicBezTo>
                <a:cubicBezTo>
                  <a:pt x="2895" y="3584"/>
                  <a:pt x="2467" y="4070"/>
                  <a:pt x="2099" y="4594"/>
                </a:cubicBezTo>
                <a:cubicBezTo>
                  <a:pt x="2087" y="4616"/>
                  <a:pt x="2064" y="4626"/>
                  <a:pt x="2040" y="4626"/>
                </a:cubicBezTo>
                <a:lnTo>
                  <a:pt x="1228" y="4626"/>
                </a:lnTo>
                <a:cubicBezTo>
                  <a:pt x="1198" y="4626"/>
                  <a:pt x="1168" y="4648"/>
                  <a:pt x="1168" y="4680"/>
                </a:cubicBezTo>
                <a:lnTo>
                  <a:pt x="1168" y="5895"/>
                </a:lnTo>
                <a:cubicBezTo>
                  <a:pt x="1168" y="5970"/>
                  <a:pt x="1180" y="6046"/>
                  <a:pt x="1198" y="6116"/>
                </a:cubicBezTo>
                <a:cubicBezTo>
                  <a:pt x="1204" y="6137"/>
                  <a:pt x="1204" y="6160"/>
                  <a:pt x="1192" y="6182"/>
                </a:cubicBezTo>
                <a:cubicBezTo>
                  <a:pt x="1002" y="6603"/>
                  <a:pt x="847" y="7039"/>
                  <a:pt x="729" y="7487"/>
                </a:cubicBezTo>
                <a:cubicBezTo>
                  <a:pt x="723" y="7509"/>
                  <a:pt x="699" y="7526"/>
                  <a:pt x="675" y="7526"/>
                </a:cubicBezTo>
                <a:lnTo>
                  <a:pt x="41" y="7526"/>
                </a:lnTo>
                <a:cubicBezTo>
                  <a:pt x="17" y="7526"/>
                  <a:pt x="0" y="7542"/>
                  <a:pt x="0" y="7563"/>
                </a:cubicBezTo>
                <a:lnTo>
                  <a:pt x="0" y="8795"/>
                </a:lnTo>
                <a:cubicBezTo>
                  <a:pt x="0" y="9086"/>
                  <a:pt x="159" y="9345"/>
                  <a:pt x="408" y="9502"/>
                </a:cubicBezTo>
                <a:cubicBezTo>
                  <a:pt x="426" y="9513"/>
                  <a:pt x="438" y="9535"/>
                  <a:pt x="438" y="9551"/>
                </a:cubicBezTo>
                <a:cubicBezTo>
                  <a:pt x="438" y="9605"/>
                  <a:pt x="438" y="9652"/>
                  <a:pt x="438" y="9706"/>
                </a:cubicBezTo>
                <a:cubicBezTo>
                  <a:pt x="438" y="10024"/>
                  <a:pt x="456" y="10338"/>
                  <a:pt x="491" y="10651"/>
                </a:cubicBezTo>
                <a:cubicBezTo>
                  <a:pt x="491" y="10678"/>
                  <a:pt x="475" y="10700"/>
                  <a:pt x="445" y="10700"/>
                </a:cubicBezTo>
                <a:lnTo>
                  <a:pt x="100" y="10700"/>
                </a:lnTo>
                <a:cubicBezTo>
                  <a:pt x="70" y="10700"/>
                  <a:pt x="52" y="10722"/>
                  <a:pt x="52" y="10743"/>
                </a:cubicBezTo>
                <a:lnTo>
                  <a:pt x="52" y="11968"/>
                </a:lnTo>
                <a:cubicBezTo>
                  <a:pt x="52" y="12427"/>
                  <a:pt x="457" y="12806"/>
                  <a:pt x="955" y="12822"/>
                </a:cubicBezTo>
                <a:cubicBezTo>
                  <a:pt x="961" y="12822"/>
                  <a:pt x="978" y="12822"/>
                  <a:pt x="996" y="12822"/>
                </a:cubicBezTo>
                <a:cubicBezTo>
                  <a:pt x="1014" y="12822"/>
                  <a:pt x="1033" y="12833"/>
                  <a:pt x="1038" y="12849"/>
                </a:cubicBezTo>
                <a:cubicBezTo>
                  <a:pt x="1145" y="13119"/>
                  <a:pt x="1264" y="13383"/>
                  <a:pt x="1395" y="13642"/>
                </a:cubicBezTo>
                <a:cubicBezTo>
                  <a:pt x="1400" y="13658"/>
                  <a:pt x="1388" y="13681"/>
                  <a:pt x="1370" y="13681"/>
                </a:cubicBezTo>
                <a:lnTo>
                  <a:pt x="1239" y="13681"/>
                </a:lnTo>
                <a:cubicBezTo>
                  <a:pt x="1215" y="13681"/>
                  <a:pt x="1198" y="13696"/>
                  <a:pt x="1198" y="13718"/>
                </a:cubicBezTo>
                <a:lnTo>
                  <a:pt x="1198" y="14922"/>
                </a:lnTo>
                <a:cubicBezTo>
                  <a:pt x="1198" y="15381"/>
                  <a:pt x="1584" y="15769"/>
                  <a:pt x="2082" y="15796"/>
                </a:cubicBezTo>
                <a:cubicBezTo>
                  <a:pt x="2314" y="15807"/>
                  <a:pt x="2533" y="15743"/>
                  <a:pt x="2706" y="15624"/>
                </a:cubicBezTo>
                <a:cubicBezTo>
                  <a:pt x="2723" y="15613"/>
                  <a:pt x="2747" y="15613"/>
                  <a:pt x="2765" y="15629"/>
                </a:cubicBezTo>
                <a:cubicBezTo>
                  <a:pt x="2996" y="15888"/>
                  <a:pt x="3240" y="16136"/>
                  <a:pt x="3501" y="16368"/>
                </a:cubicBezTo>
                <a:cubicBezTo>
                  <a:pt x="3519" y="16384"/>
                  <a:pt x="3523" y="16401"/>
                  <a:pt x="3523" y="16422"/>
                </a:cubicBezTo>
                <a:lnTo>
                  <a:pt x="3523" y="17345"/>
                </a:lnTo>
                <a:cubicBezTo>
                  <a:pt x="3523" y="17809"/>
                  <a:pt x="3916" y="18205"/>
                  <a:pt x="4426" y="18221"/>
                </a:cubicBezTo>
                <a:cubicBezTo>
                  <a:pt x="4824" y="18237"/>
                  <a:pt x="5168" y="18026"/>
                  <a:pt x="5317" y="17718"/>
                </a:cubicBezTo>
                <a:cubicBezTo>
                  <a:pt x="5322" y="17702"/>
                  <a:pt x="5345" y="17697"/>
                  <a:pt x="5363" y="17708"/>
                </a:cubicBezTo>
                <a:cubicBezTo>
                  <a:pt x="5725" y="17913"/>
                  <a:pt x="6099" y="18096"/>
                  <a:pt x="6485" y="18258"/>
                </a:cubicBezTo>
                <a:cubicBezTo>
                  <a:pt x="6503" y="18269"/>
                  <a:pt x="6514" y="18285"/>
                  <a:pt x="6514" y="18307"/>
                </a:cubicBezTo>
                <a:lnTo>
                  <a:pt x="6514" y="18864"/>
                </a:lnTo>
                <a:cubicBezTo>
                  <a:pt x="6514" y="18880"/>
                  <a:pt x="6514" y="18895"/>
                  <a:pt x="6514" y="18911"/>
                </a:cubicBezTo>
                <a:cubicBezTo>
                  <a:pt x="6514" y="18949"/>
                  <a:pt x="6510" y="18981"/>
                  <a:pt x="6498" y="19014"/>
                </a:cubicBezTo>
                <a:lnTo>
                  <a:pt x="5862" y="20584"/>
                </a:lnTo>
                <a:cubicBezTo>
                  <a:pt x="5844" y="20628"/>
                  <a:pt x="5804" y="20655"/>
                  <a:pt x="5756" y="20655"/>
                </a:cubicBezTo>
                <a:lnTo>
                  <a:pt x="4171" y="20655"/>
                </a:lnTo>
                <a:cubicBezTo>
                  <a:pt x="4135" y="20655"/>
                  <a:pt x="4106" y="20682"/>
                  <a:pt x="4106" y="20714"/>
                </a:cubicBezTo>
                <a:lnTo>
                  <a:pt x="4106" y="21600"/>
                </a:lnTo>
                <a:lnTo>
                  <a:pt x="8597" y="21600"/>
                </a:lnTo>
                <a:lnTo>
                  <a:pt x="8597" y="20714"/>
                </a:lnTo>
                <a:cubicBezTo>
                  <a:pt x="8597" y="20682"/>
                  <a:pt x="8568" y="20655"/>
                  <a:pt x="8532" y="20655"/>
                </a:cubicBezTo>
                <a:lnTo>
                  <a:pt x="7002" y="20655"/>
                </a:lnTo>
                <a:cubicBezTo>
                  <a:pt x="6973" y="20655"/>
                  <a:pt x="6948" y="20628"/>
                  <a:pt x="6960" y="20601"/>
                </a:cubicBezTo>
                <a:lnTo>
                  <a:pt x="7310" y="19737"/>
                </a:lnTo>
                <a:cubicBezTo>
                  <a:pt x="7316" y="19721"/>
                  <a:pt x="7340" y="19710"/>
                  <a:pt x="7358" y="19710"/>
                </a:cubicBezTo>
                <a:cubicBezTo>
                  <a:pt x="7388" y="19716"/>
                  <a:pt x="7423" y="19716"/>
                  <a:pt x="7453" y="19716"/>
                </a:cubicBezTo>
                <a:cubicBezTo>
                  <a:pt x="7951" y="19716"/>
                  <a:pt x="8360" y="19359"/>
                  <a:pt x="8389" y="18911"/>
                </a:cubicBezTo>
                <a:cubicBezTo>
                  <a:pt x="8389" y="18884"/>
                  <a:pt x="8419" y="18868"/>
                  <a:pt x="8443" y="18874"/>
                </a:cubicBezTo>
                <a:cubicBezTo>
                  <a:pt x="8888" y="18971"/>
                  <a:pt x="9345" y="19036"/>
                  <a:pt x="9813" y="19079"/>
                </a:cubicBezTo>
                <a:cubicBezTo>
                  <a:pt x="9837" y="19079"/>
                  <a:pt x="9856" y="19095"/>
                  <a:pt x="9856" y="19117"/>
                </a:cubicBezTo>
                <a:lnTo>
                  <a:pt x="9856" y="19521"/>
                </a:lnTo>
                <a:cubicBezTo>
                  <a:pt x="9856" y="19980"/>
                  <a:pt x="10289" y="20395"/>
                  <a:pt x="10806" y="20395"/>
                </a:cubicBezTo>
                <a:cubicBezTo>
                  <a:pt x="11322" y="20395"/>
                  <a:pt x="11755" y="19980"/>
                  <a:pt x="11755" y="19521"/>
                </a:cubicBezTo>
                <a:lnTo>
                  <a:pt x="11755" y="19117"/>
                </a:lnTo>
                <a:cubicBezTo>
                  <a:pt x="11755" y="19095"/>
                  <a:pt x="11772" y="19079"/>
                  <a:pt x="11796" y="19079"/>
                </a:cubicBezTo>
                <a:cubicBezTo>
                  <a:pt x="12265" y="19042"/>
                  <a:pt x="12721" y="18971"/>
                  <a:pt x="13166" y="18874"/>
                </a:cubicBezTo>
                <a:cubicBezTo>
                  <a:pt x="13196" y="18868"/>
                  <a:pt x="13220" y="18884"/>
                  <a:pt x="13220" y="18911"/>
                </a:cubicBezTo>
                <a:cubicBezTo>
                  <a:pt x="13250" y="19359"/>
                  <a:pt x="13660" y="19716"/>
                  <a:pt x="14158" y="19716"/>
                </a:cubicBezTo>
                <a:cubicBezTo>
                  <a:pt x="14194" y="19716"/>
                  <a:pt x="14223" y="19716"/>
                  <a:pt x="14253" y="19710"/>
                </a:cubicBezTo>
                <a:cubicBezTo>
                  <a:pt x="14277" y="19710"/>
                  <a:pt x="14295" y="19721"/>
                  <a:pt x="14301" y="19737"/>
                </a:cubicBezTo>
                <a:lnTo>
                  <a:pt x="14650" y="20601"/>
                </a:lnTo>
                <a:cubicBezTo>
                  <a:pt x="14662" y="20628"/>
                  <a:pt x="14639" y="20655"/>
                  <a:pt x="14609" y="20655"/>
                </a:cubicBezTo>
                <a:lnTo>
                  <a:pt x="13077" y="20655"/>
                </a:lnTo>
                <a:cubicBezTo>
                  <a:pt x="13042" y="20655"/>
                  <a:pt x="13012" y="20682"/>
                  <a:pt x="13012" y="20714"/>
                </a:cubicBezTo>
                <a:lnTo>
                  <a:pt x="13012" y="21600"/>
                </a:lnTo>
                <a:lnTo>
                  <a:pt x="17505" y="21600"/>
                </a:lnTo>
                <a:lnTo>
                  <a:pt x="17505" y="20714"/>
                </a:lnTo>
                <a:cubicBezTo>
                  <a:pt x="17505" y="20682"/>
                  <a:pt x="17474" y="20655"/>
                  <a:pt x="17439" y="20655"/>
                </a:cubicBezTo>
                <a:lnTo>
                  <a:pt x="15855" y="20655"/>
                </a:lnTo>
                <a:cubicBezTo>
                  <a:pt x="15808" y="20655"/>
                  <a:pt x="15759" y="20628"/>
                  <a:pt x="15748" y="20584"/>
                </a:cubicBezTo>
                <a:lnTo>
                  <a:pt x="15113" y="19014"/>
                </a:lnTo>
                <a:cubicBezTo>
                  <a:pt x="15101" y="18981"/>
                  <a:pt x="15089" y="18943"/>
                  <a:pt x="15095" y="18911"/>
                </a:cubicBezTo>
                <a:cubicBezTo>
                  <a:pt x="15095" y="18895"/>
                  <a:pt x="15095" y="18880"/>
                  <a:pt x="15095" y="18864"/>
                </a:cubicBezTo>
                <a:lnTo>
                  <a:pt x="15095" y="18307"/>
                </a:lnTo>
                <a:cubicBezTo>
                  <a:pt x="15095" y="18285"/>
                  <a:pt x="15107" y="18269"/>
                  <a:pt x="15124" y="18258"/>
                </a:cubicBezTo>
                <a:cubicBezTo>
                  <a:pt x="15510" y="18096"/>
                  <a:pt x="15884" y="17913"/>
                  <a:pt x="16246" y="17708"/>
                </a:cubicBezTo>
                <a:cubicBezTo>
                  <a:pt x="16264" y="17697"/>
                  <a:pt x="16283" y="17702"/>
                  <a:pt x="16295" y="17718"/>
                </a:cubicBezTo>
                <a:cubicBezTo>
                  <a:pt x="16449" y="18026"/>
                  <a:pt x="16793" y="18232"/>
                  <a:pt x="17185" y="18221"/>
                </a:cubicBezTo>
                <a:cubicBezTo>
                  <a:pt x="17695" y="18205"/>
                  <a:pt x="18086" y="17804"/>
                  <a:pt x="18086" y="17345"/>
                </a:cubicBezTo>
                <a:lnTo>
                  <a:pt x="18086" y="16422"/>
                </a:lnTo>
                <a:cubicBezTo>
                  <a:pt x="18086" y="16401"/>
                  <a:pt x="18098" y="16379"/>
                  <a:pt x="18110" y="16368"/>
                </a:cubicBezTo>
                <a:cubicBezTo>
                  <a:pt x="18371" y="16136"/>
                  <a:pt x="18615" y="15888"/>
                  <a:pt x="18846" y="15629"/>
                </a:cubicBezTo>
                <a:cubicBezTo>
                  <a:pt x="18858" y="15613"/>
                  <a:pt x="18888" y="15613"/>
                  <a:pt x="18906" y="15624"/>
                </a:cubicBezTo>
                <a:cubicBezTo>
                  <a:pt x="19078" y="15743"/>
                  <a:pt x="19291" y="15807"/>
                  <a:pt x="19529" y="15796"/>
                </a:cubicBezTo>
                <a:cubicBezTo>
                  <a:pt x="20027" y="15769"/>
                  <a:pt x="20413" y="15381"/>
                  <a:pt x="20413" y="14922"/>
                </a:cubicBezTo>
                <a:lnTo>
                  <a:pt x="20413" y="13718"/>
                </a:lnTo>
                <a:cubicBezTo>
                  <a:pt x="20413" y="13696"/>
                  <a:pt x="20394" y="13681"/>
                  <a:pt x="20371" y="13681"/>
                </a:cubicBezTo>
                <a:lnTo>
                  <a:pt x="20241" y="13681"/>
                </a:lnTo>
                <a:cubicBezTo>
                  <a:pt x="20223" y="13681"/>
                  <a:pt x="20205" y="13658"/>
                  <a:pt x="20217" y="13642"/>
                </a:cubicBezTo>
                <a:cubicBezTo>
                  <a:pt x="20347" y="13383"/>
                  <a:pt x="20466" y="13119"/>
                  <a:pt x="20573" y="12849"/>
                </a:cubicBezTo>
                <a:cubicBezTo>
                  <a:pt x="20579" y="12833"/>
                  <a:pt x="20596" y="12822"/>
                  <a:pt x="20613" y="12822"/>
                </a:cubicBezTo>
                <a:cubicBezTo>
                  <a:pt x="20631" y="12822"/>
                  <a:pt x="20650" y="12822"/>
                  <a:pt x="20656" y="12822"/>
                </a:cubicBezTo>
                <a:cubicBezTo>
                  <a:pt x="21161" y="12806"/>
                  <a:pt x="21557" y="12427"/>
                  <a:pt x="21557" y="11968"/>
                </a:cubicBezTo>
                <a:lnTo>
                  <a:pt x="21557" y="10749"/>
                </a:lnTo>
                <a:cubicBezTo>
                  <a:pt x="21557" y="10722"/>
                  <a:pt x="21535" y="10705"/>
                  <a:pt x="21511" y="10705"/>
                </a:cubicBezTo>
                <a:lnTo>
                  <a:pt x="21166" y="10705"/>
                </a:lnTo>
                <a:cubicBezTo>
                  <a:pt x="21136" y="10705"/>
                  <a:pt x="21112" y="10684"/>
                  <a:pt x="21118" y="10657"/>
                </a:cubicBezTo>
                <a:cubicBezTo>
                  <a:pt x="21153" y="10344"/>
                  <a:pt x="21172" y="10031"/>
                  <a:pt x="21172" y="9713"/>
                </a:cubicBezTo>
                <a:cubicBezTo>
                  <a:pt x="21172" y="9659"/>
                  <a:pt x="21172" y="9610"/>
                  <a:pt x="21172" y="9556"/>
                </a:cubicBezTo>
                <a:cubicBezTo>
                  <a:pt x="21160" y="9534"/>
                  <a:pt x="21172" y="9513"/>
                  <a:pt x="21190" y="9502"/>
                </a:cubicBezTo>
                <a:cubicBezTo>
                  <a:pt x="21439" y="9351"/>
                  <a:pt x="21600" y="9092"/>
                  <a:pt x="21600" y="8795"/>
                </a:cubicBezTo>
                <a:lnTo>
                  <a:pt x="21600" y="7563"/>
                </a:lnTo>
                <a:cubicBezTo>
                  <a:pt x="21600" y="7542"/>
                  <a:pt x="21581" y="7526"/>
                  <a:pt x="21557" y="7526"/>
                </a:cubicBezTo>
                <a:lnTo>
                  <a:pt x="20923" y="7526"/>
                </a:lnTo>
                <a:cubicBezTo>
                  <a:pt x="20899" y="7526"/>
                  <a:pt x="20875" y="7509"/>
                  <a:pt x="20869" y="7487"/>
                </a:cubicBezTo>
                <a:cubicBezTo>
                  <a:pt x="20751" y="7039"/>
                  <a:pt x="20596" y="6603"/>
                  <a:pt x="20406" y="6182"/>
                </a:cubicBezTo>
                <a:cubicBezTo>
                  <a:pt x="20394" y="6160"/>
                  <a:pt x="20394" y="6137"/>
                  <a:pt x="20400" y="6116"/>
                </a:cubicBezTo>
                <a:cubicBezTo>
                  <a:pt x="20418" y="6046"/>
                  <a:pt x="20430" y="5970"/>
                  <a:pt x="20430" y="5895"/>
                </a:cubicBezTo>
                <a:lnTo>
                  <a:pt x="20430" y="4680"/>
                </a:lnTo>
                <a:cubicBezTo>
                  <a:pt x="20430" y="4653"/>
                  <a:pt x="20406" y="4626"/>
                  <a:pt x="20371" y="4626"/>
                </a:cubicBezTo>
                <a:lnTo>
                  <a:pt x="19558" y="4626"/>
                </a:lnTo>
                <a:cubicBezTo>
                  <a:pt x="19535" y="4626"/>
                  <a:pt x="19511" y="4616"/>
                  <a:pt x="19499" y="4594"/>
                </a:cubicBezTo>
                <a:cubicBezTo>
                  <a:pt x="19125" y="4076"/>
                  <a:pt x="18703" y="3589"/>
                  <a:pt x="18229" y="3141"/>
                </a:cubicBezTo>
                <a:cubicBezTo>
                  <a:pt x="18205" y="3120"/>
                  <a:pt x="18193" y="3093"/>
                  <a:pt x="18193" y="3060"/>
                </a:cubicBezTo>
                <a:lnTo>
                  <a:pt x="18193" y="2202"/>
                </a:lnTo>
                <a:cubicBezTo>
                  <a:pt x="18193" y="2175"/>
                  <a:pt x="18169" y="2154"/>
                  <a:pt x="18140" y="2154"/>
                </a:cubicBezTo>
                <a:lnTo>
                  <a:pt x="17036" y="2154"/>
                </a:lnTo>
                <a:cubicBezTo>
                  <a:pt x="17007" y="2154"/>
                  <a:pt x="16982" y="2149"/>
                  <a:pt x="16958" y="2133"/>
                </a:cubicBezTo>
                <a:cubicBezTo>
                  <a:pt x="16436" y="1776"/>
                  <a:pt x="15874" y="1469"/>
                  <a:pt x="15280" y="1210"/>
                </a:cubicBezTo>
                <a:cubicBezTo>
                  <a:pt x="15256" y="1199"/>
                  <a:pt x="15243" y="1183"/>
                  <a:pt x="15243" y="1156"/>
                </a:cubicBezTo>
                <a:lnTo>
                  <a:pt x="15243" y="636"/>
                </a:lnTo>
                <a:cubicBezTo>
                  <a:pt x="15243" y="609"/>
                  <a:pt x="15221" y="589"/>
                  <a:pt x="15191" y="589"/>
                </a:cubicBezTo>
                <a:lnTo>
                  <a:pt x="13463" y="589"/>
                </a:lnTo>
                <a:cubicBezTo>
                  <a:pt x="13439" y="589"/>
                  <a:pt x="13411" y="582"/>
                  <a:pt x="13387" y="577"/>
                </a:cubicBezTo>
                <a:cubicBezTo>
                  <a:pt x="12865" y="453"/>
                  <a:pt x="12331" y="367"/>
                  <a:pt x="11779" y="324"/>
                </a:cubicBezTo>
                <a:cubicBezTo>
                  <a:pt x="11761" y="324"/>
                  <a:pt x="11749" y="313"/>
                  <a:pt x="11749" y="297"/>
                </a:cubicBezTo>
                <a:lnTo>
                  <a:pt x="11749" y="37"/>
                </a:lnTo>
                <a:cubicBezTo>
                  <a:pt x="11749" y="16"/>
                  <a:pt x="11731" y="0"/>
                  <a:pt x="11707" y="0"/>
                </a:cubicBezTo>
                <a:lnTo>
                  <a:pt x="10800" y="0"/>
                </a:lnTo>
                <a:lnTo>
                  <a:pt x="9891" y="0"/>
                </a:lnTo>
                <a:close/>
                <a:moveTo>
                  <a:pt x="9821" y="918"/>
                </a:moveTo>
                <a:cubicBezTo>
                  <a:pt x="9839" y="918"/>
                  <a:pt x="9856" y="929"/>
                  <a:pt x="9856" y="945"/>
                </a:cubicBezTo>
                <a:lnTo>
                  <a:pt x="9856" y="1269"/>
                </a:lnTo>
                <a:cubicBezTo>
                  <a:pt x="9856" y="1674"/>
                  <a:pt x="10164" y="2009"/>
                  <a:pt x="10574" y="2100"/>
                </a:cubicBezTo>
                <a:cubicBezTo>
                  <a:pt x="10592" y="2106"/>
                  <a:pt x="10609" y="2121"/>
                  <a:pt x="10609" y="2138"/>
                </a:cubicBezTo>
                <a:lnTo>
                  <a:pt x="10609" y="5237"/>
                </a:lnTo>
                <a:lnTo>
                  <a:pt x="10615" y="5237"/>
                </a:lnTo>
                <a:cubicBezTo>
                  <a:pt x="10615" y="5280"/>
                  <a:pt x="10580" y="5313"/>
                  <a:pt x="10533" y="5313"/>
                </a:cubicBezTo>
                <a:cubicBezTo>
                  <a:pt x="10147" y="5334"/>
                  <a:pt x="9773" y="5393"/>
                  <a:pt x="9411" y="5490"/>
                </a:cubicBezTo>
                <a:cubicBezTo>
                  <a:pt x="9370" y="5501"/>
                  <a:pt x="9321" y="5479"/>
                  <a:pt x="9304" y="5441"/>
                </a:cubicBezTo>
                <a:lnTo>
                  <a:pt x="8081" y="2381"/>
                </a:lnTo>
                <a:cubicBezTo>
                  <a:pt x="8076" y="2364"/>
                  <a:pt x="8075" y="2348"/>
                  <a:pt x="8087" y="2332"/>
                </a:cubicBezTo>
                <a:cubicBezTo>
                  <a:pt x="8188" y="2197"/>
                  <a:pt x="8241" y="2035"/>
                  <a:pt x="8241" y="1863"/>
                </a:cubicBezTo>
                <a:lnTo>
                  <a:pt x="8241" y="1220"/>
                </a:lnTo>
                <a:cubicBezTo>
                  <a:pt x="8241" y="1198"/>
                  <a:pt x="8254" y="1181"/>
                  <a:pt x="8278" y="1176"/>
                </a:cubicBezTo>
                <a:cubicBezTo>
                  <a:pt x="8776" y="1052"/>
                  <a:pt x="9293" y="966"/>
                  <a:pt x="9821" y="918"/>
                </a:cubicBezTo>
                <a:close/>
                <a:moveTo>
                  <a:pt x="11790" y="923"/>
                </a:moveTo>
                <a:cubicBezTo>
                  <a:pt x="12318" y="971"/>
                  <a:pt x="12835" y="1058"/>
                  <a:pt x="13333" y="1183"/>
                </a:cubicBezTo>
                <a:cubicBezTo>
                  <a:pt x="13357" y="1188"/>
                  <a:pt x="13368" y="1203"/>
                  <a:pt x="13368" y="1225"/>
                </a:cubicBezTo>
                <a:lnTo>
                  <a:pt x="13368" y="1868"/>
                </a:lnTo>
                <a:cubicBezTo>
                  <a:pt x="13368" y="2040"/>
                  <a:pt x="13427" y="2202"/>
                  <a:pt x="13522" y="2337"/>
                </a:cubicBezTo>
                <a:cubicBezTo>
                  <a:pt x="13534" y="2353"/>
                  <a:pt x="13536" y="2369"/>
                  <a:pt x="13530" y="2386"/>
                </a:cubicBezTo>
                <a:lnTo>
                  <a:pt x="12306" y="5448"/>
                </a:lnTo>
                <a:cubicBezTo>
                  <a:pt x="12288" y="5485"/>
                  <a:pt x="12248" y="5506"/>
                  <a:pt x="12200" y="5495"/>
                </a:cubicBezTo>
                <a:cubicBezTo>
                  <a:pt x="11844" y="5398"/>
                  <a:pt x="11470" y="5339"/>
                  <a:pt x="11078" y="5318"/>
                </a:cubicBezTo>
                <a:cubicBezTo>
                  <a:pt x="11031" y="5318"/>
                  <a:pt x="10995" y="5280"/>
                  <a:pt x="10995" y="5242"/>
                </a:cubicBezTo>
                <a:lnTo>
                  <a:pt x="10995" y="2143"/>
                </a:lnTo>
                <a:lnTo>
                  <a:pt x="11000" y="2143"/>
                </a:lnTo>
                <a:cubicBezTo>
                  <a:pt x="11000" y="2121"/>
                  <a:pt x="11020" y="2106"/>
                  <a:pt x="11037" y="2106"/>
                </a:cubicBezTo>
                <a:cubicBezTo>
                  <a:pt x="11453" y="2014"/>
                  <a:pt x="11755" y="1679"/>
                  <a:pt x="11755" y="1274"/>
                </a:cubicBezTo>
                <a:lnTo>
                  <a:pt x="11755" y="950"/>
                </a:lnTo>
                <a:cubicBezTo>
                  <a:pt x="11755" y="934"/>
                  <a:pt x="11772" y="923"/>
                  <a:pt x="11790" y="923"/>
                </a:cubicBezTo>
                <a:close/>
                <a:moveTo>
                  <a:pt x="15280" y="1878"/>
                </a:moveTo>
                <a:cubicBezTo>
                  <a:pt x="15613" y="2034"/>
                  <a:pt x="15979" y="2229"/>
                  <a:pt x="16282" y="2413"/>
                </a:cubicBezTo>
                <a:cubicBezTo>
                  <a:pt x="16305" y="2423"/>
                  <a:pt x="16319" y="2445"/>
                  <a:pt x="16319" y="2472"/>
                </a:cubicBezTo>
                <a:lnTo>
                  <a:pt x="16319" y="3271"/>
                </a:lnTo>
                <a:cubicBezTo>
                  <a:pt x="16319" y="3277"/>
                  <a:pt x="16319" y="3363"/>
                  <a:pt x="16319" y="3411"/>
                </a:cubicBezTo>
                <a:cubicBezTo>
                  <a:pt x="16319" y="3438"/>
                  <a:pt x="16307" y="3461"/>
                  <a:pt x="16289" y="3482"/>
                </a:cubicBezTo>
                <a:lnTo>
                  <a:pt x="13813" y="6165"/>
                </a:lnTo>
                <a:cubicBezTo>
                  <a:pt x="13784" y="6197"/>
                  <a:pt x="13730" y="6203"/>
                  <a:pt x="13695" y="6176"/>
                </a:cubicBezTo>
                <a:cubicBezTo>
                  <a:pt x="13392" y="5971"/>
                  <a:pt x="13066" y="5797"/>
                  <a:pt x="12710" y="5657"/>
                </a:cubicBezTo>
                <a:cubicBezTo>
                  <a:pt x="12668" y="5641"/>
                  <a:pt x="12644" y="5598"/>
                  <a:pt x="12662" y="5561"/>
                </a:cubicBezTo>
                <a:lnTo>
                  <a:pt x="13832" y="2634"/>
                </a:lnTo>
                <a:cubicBezTo>
                  <a:pt x="13850" y="2623"/>
                  <a:pt x="13868" y="2618"/>
                  <a:pt x="13886" y="2623"/>
                </a:cubicBezTo>
                <a:cubicBezTo>
                  <a:pt x="14087" y="2715"/>
                  <a:pt x="14330" y="2742"/>
                  <a:pt x="14579" y="2677"/>
                </a:cubicBezTo>
                <a:cubicBezTo>
                  <a:pt x="14959" y="2580"/>
                  <a:pt x="15219" y="2261"/>
                  <a:pt x="15243" y="1900"/>
                </a:cubicBezTo>
                <a:cubicBezTo>
                  <a:pt x="15243" y="1883"/>
                  <a:pt x="15262" y="1872"/>
                  <a:pt x="15280" y="1878"/>
                </a:cubicBezTo>
                <a:close/>
                <a:moveTo>
                  <a:pt x="6336" y="1884"/>
                </a:moveTo>
                <a:cubicBezTo>
                  <a:pt x="6354" y="1874"/>
                  <a:pt x="6372" y="1889"/>
                  <a:pt x="6372" y="1905"/>
                </a:cubicBezTo>
                <a:cubicBezTo>
                  <a:pt x="6390" y="2261"/>
                  <a:pt x="6652" y="2580"/>
                  <a:pt x="7037" y="2682"/>
                </a:cubicBezTo>
                <a:cubicBezTo>
                  <a:pt x="7293" y="2747"/>
                  <a:pt x="7529" y="2720"/>
                  <a:pt x="7731" y="2629"/>
                </a:cubicBezTo>
                <a:cubicBezTo>
                  <a:pt x="7749" y="2623"/>
                  <a:pt x="7768" y="2629"/>
                  <a:pt x="7774" y="2645"/>
                </a:cubicBezTo>
                <a:lnTo>
                  <a:pt x="8942" y="5571"/>
                </a:lnTo>
                <a:cubicBezTo>
                  <a:pt x="8960" y="5609"/>
                  <a:pt x="8935" y="5652"/>
                  <a:pt x="8894" y="5669"/>
                </a:cubicBezTo>
                <a:cubicBezTo>
                  <a:pt x="8544" y="5809"/>
                  <a:pt x="8212" y="5981"/>
                  <a:pt x="7909" y="6187"/>
                </a:cubicBezTo>
                <a:cubicBezTo>
                  <a:pt x="7873" y="6214"/>
                  <a:pt x="7820" y="6209"/>
                  <a:pt x="7790" y="6176"/>
                </a:cubicBezTo>
                <a:lnTo>
                  <a:pt x="5317" y="3492"/>
                </a:lnTo>
                <a:cubicBezTo>
                  <a:pt x="5299" y="3471"/>
                  <a:pt x="5287" y="3450"/>
                  <a:pt x="5287" y="3423"/>
                </a:cubicBezTo>
                <a:cubicBezTo>
                  <a:pt x="5287" y="3375"/>
                  <a:pt x="5287" y="3287"/>
                  <a:pt x="5287" y="3281"/>
                </a:cubicBezTo>
                <a:lnTo>
                  <a:pt x="5298" y="2478"/>
                </a:lnTo>
                <a:cubicBezTo>
                  <a:pt x="5298" y="2457"/>
                  <a:pt x="5310" y="2434"/>
                  <a:pt x="5333" y="2418"/>
                </a:cubicBezTo>
                <a:cubicBezTo>
                  <a:pt x="5636" y="2234"/>
                  <a:pt x="6004" y="2041"/>
                  <a:pt x="6336" y="1884"/>
                </a:cubicBezTo>
                <a:close/>
                <a:moveTo>
                  <a:pt x="18099" y="3882"/>
                </a:moveTo>
                <a:cubicBezTo>
                  <a:pt x="18318" y="4114"/>
                  <a:pt x="18532" y="4351"/>
                  <a:pt x="18728" y="4599"/>
                </a:cubicBezTo>
                <a:cubicBezTo>
                  <a:pt x="18733" y="4610"/>
                  <a:pt x="18726" y="4626"/>
                  <a:pt x="18715" y="4626"/>
                </a:cubicBezTo>
                <a:lnTo>
                  <a:pt x="18603" y="4626"/>
                </a:lnTo>
                <a:cubicBezTo>
                  <a:pt x="18580" y="4626"/>
                  <a:pt x="18561" y="4643"/>
                  <a:pt x="18561" y="4665"/>
                </a:cubicBezTo>
                <a:lnTo>
                  <a:pt x="18561" y="5387"/>
                </a:lnTo>
                <a:cubicBezTo>
                  <a:pt x="18561" y="5414"/>
                  <a:pt x="18544" y="5437"/>
                  <a:pt x="18520" y="5453"/>
                </a:cubicBezTo>
                <a:lnTo>
                  <a:pt x="14965" y="7320"/>
                </a:lnTo>
                <a:cubicBezTo>
                  <a:pt x="14923" y="7342"/>
                  <a:pt x="14876" y="7331"/>
                  <a:pt x="14852" y="7293"/>
                </a:cubicBezTo>
                <a:cubicBezTo>
                  <a:pt x="14644" y="7002"/>
                  <a:pt x="14402" y="6738"/>
                  <a:pt x="14123" y="6500"/>
                </a:cubicBezTo>
                <a:cubicBezTo>
                  <a:pt x="14087" y="6473"/>
                  <a:pt x="14086" y="6425"/>
                  <a:pt x="14116" y="6392"/>
                </a:cubicBezTo>
                <a:lnTo>
                  <a:pt x="16424" y="3892"/>
                </a:lnTo>
                <a:cubicBezTo>
                  <a:pt x="16436" y="3881"/>
                  <a:pt x="16461" y="3881"/>
                  <a:pt x="16473" y="3897"/>
                </a:cubicBezTo>
                <a:cubicBezTo>
                  <a:pt x="16639" y="4129"/>
                  <a:pt x="16929" y="4280"/>
                  <a:pt x="17255" y="4280"/>
                </a:cubicBezTo>
                <a:cubicBezTo>
                  <a:pt x="17587" y="4280"/>
                  <a:pt x="17879" y="4125"/>
                  <a:pt x="18045" y="3887"/>
                </a:cubicBezTo>
                <a:cubicBezTo>
                  <a:pt x="18057" y="3871"/>
                  <a:pt x="18081" y="3866"/>
                  <a:pt x="18099" y="3882"/>
                </a:cubicBezTo>
                <a:close/>
                <a:moveTo>
                  <a:pt x="3518" y="3887"/>
                </a:moveTo>
                <a:cubicBezTo>
                  <a:pt x="3530" y="3871"/>
                  <a:pt x="3560" y="3876"/>
                  <a:pt x="3572" y="3892"/>
                </a:cubicBezTo>
                <a:cubicBezTo>
                  <a:pt x="3738" y="4130"/>
                  <a:pt x="4029" y="4287"/>
                  <a:pt x="4362" y="4287"/>
                </a:cubicBezTo>
                <a:cubicBezTo>
                  <a:pt x="4688" y="4287"/>
                  <a:pt x="4978" y="4134"/>
                  <a:pt x="5144" y="3902"/>
                </a:cubicBezTo>
                <a:cubicBezTo>
                  <a:pt x="5156" y="3886"/>
                  <a:pt x="5180" y="3886"/>
                  <a:pt x="5198" y="3897"/>
                </a:cubicBezTo>
                <a:lnTo>
                  <a:pt x="7507" y="6398"/>
                </a:lnTo>
                <a:cubicBezTo>
                  <a:pt x="7536" y="6430"/>
                  <a:pt x="7529" y="6473"/>
                  <a:pt x="7499" y="6505"/>
                </a:cubicBezTo>
                <a:cubicBezTo>
                  <a:pt x="7220" y="6743"/>
                  <a:pt x="6978" y="7007"/>
                  <a:pt x="6770" y="7298"/>
                </a:cubicBezTo>
                <a:cubicBezTo>
                  <a:pt x="6747" y="7331"/>
                  <a:pt x="6693" y="7342"/>
                  <a:pt x="6657" y="7325"/>
                </a:cubicBezTo>
                <a:lnTo>
                  <a:pt x="3097" y="5453"/>
                </a:lnTo>
                <a:cubicBezTo>
                  <a:pt x="3073" y="5442"/>
                  <a:pt x="3056" y="5414"/>
                  <a:pt x="3056" y="5387"/>
                </a:cubicBezTo>
                <a:lnTo>
                  <a:pt x="3056" y="4665"/>
                </a:lnTo>
                <a:cubicBezTo>
                  <a:pt x="3056" y="4643"/>
                  <a:pt x="3037" y="4626"/>
                  <a:pt x="3013" y="4626"/>
                </a:cubicBezTo>
                <a:lnTo>
                  <a:pt x="2900" y="4626"/>
                </a:lnTo>
                <a:cubicBezTo>
                  <a:pt x="2888" y="4631"/>
                  <a:pt x="2883" y="4615"/>
                  <a:pt x="2889" y="4604"/>
                </a:cubicBezTo>
                <a:cubicBezTo>
                  <a:pt x="3085" y="4356"/>
                  <a:pt x="3292" y="4114"/>
                  <a:pt x="3518" y="3887"/>
                </a:cubicBezTo>
                <a:close/>
                <a:moveTo>
                  <a:pt x="11067" y="5664"/>
                </a:moveTo>
                <a:cubicBezTo>
                  <a:pt x="11417" y="5680"/>
                  <a:pt x="11755" y="5739"/>
                  <a:pt x="12081" y="5826"/>
                </a:cubicBezTo>
                <a:cubicBezTo>
                  <a:pt x="12117" y="5836"/>
                  <a:pt x="12134" y="5867"/>
                  <a:pt x="12122" y="5900"/>
                </a:cubicBezTo>
                <a:lnTo>
                  <a:pt x="11119" y="8405"/>
                </a:lnTo>
                <a:cubicBezTo>
                  <a:pt x="11107" y="8432"/>
                  <a:pt x="11084" y="8443"/>
                  <a:pt x="11054" y="8437"/>
                </a:cubicBezTo>
                <a:cubicBezTo>
                  <a:pt x="11024" y="8432"/>
                  <a:pt x="11000" y="8410"/>
                  <a:pt x="11000" y="8383"/>
                </a:cubicBezTo>
                <a:lnTo>
                  <a:pt x="11000" y="5723"/>
                </a:lnTo>
                <a:cubicBezTo>
                  <a:pt x="11000" y="5690"/>
                  <a:pt x="11031" y="5664"/>
                  <a:pt x="11067" y="5664"/>
                </a:cubicBezTo>
                <a:close/>
                <a:moveTo>
                  <a:pt x="10550" y="5669"/>
                </a:moveTo>
                <a:cubicBezTo>
                  <a:pt x="10585" y="5669"/>
                  <a:pt x="10615" y="5695"/>
                  <a:pt x="10615" y="5728"/>
                </a:cubicBezTo>
                <a:lnTo>
                  <a:pt x="10615" y="8390"/>
                </a:lnTo>
                <a:cubicBezTo>
                  <a:pt x="10615" y="8417"/>
                  <a:pt x="10592" y="8439"/>
                  <a:pt x="10563" y="8444"/>
                </a:cubicBezTo>
                <a:cubicBezTo>
                  <a:pt x="10533" y="8449"/>
                  <a:pt x="10502" y="8432"/>
                  <a:pt x="10496" y="8410"/>
                </a:cubicBezTo>
                <a:lnTo>
                  <a:pt x="9495" y="5907"/>
                </a:lnTo>
                <a:cubicBezTo>
                  <a:pt x="9483" y="5874"/>
                  <a:pt x="9500" y="5841"/>
                  <a:pt x="9535" y="5831"/>
                </a:cubicBezTo>
                <a:cubicBezTo>
                  <a:pt x="9862" y="5744"/>
                  <a:pt x="10200" y="5685"/>
                  <a:pt x="10550" y="5669"/>
                </a:cubicBezTo>
                <a:close/>
                <a:moveTo>
                  <a:pt x="3097" y="5858"/>
                </a:moveTo>
                <a:lnTo>
                  <a:pt x="6461" y="7622"/>
                </a:lnTo>
                <a:cubicBezTo>
                  <a:pt x="6502" y="7644"/>
                  <a:pt x="6516" y="7687"/>
                  <a:pt x="6498" y="7725"/>
                </a:cubicBezTo>
                <a:cubicBezTo>
                  <a:pt x="6326" y="8033"/>
                  <a:pt x="6194" y="8357"/>
                  <a:pt x="6105" y="8697"/>
                </a:cubicBezTo>
                <a:cubicBezTo>
                  <a:pt x="6093" y="8735"/>
                  <a:pt x="6052" y="8761"/>
                  <a:pt x="6005" y="8756"/>
                </a:cubicBezTo>
                <a:lnTo>
                  <a:pt x="1958" y="8108"/>
                </a:lnTo>
                <a:cubicBezTo>
                  <a:pt x="1923" y="8103"/>
                  <a:pt x="1899" y="8077"/>
                  <a:pt x="1899" y="8044"/>
                </a:cubicBezTo>
                <a:lnTo>
                  <a:pt x="1899" y="7563"/>
                </a:lnTo>
                <a:cubicBezTo>
                  <a:pt x="1899" y="7542"/>
                  <a:pt x="1880" y="7526"/>
                  <a:pt x="1856" y="7526"/>
                </a:cubicBezTo>
                <a:lnTo>
                  <a:pt x="1454" y="7526"/>
                </a:lnTo>
                <a:cubicBezTo>
                  <a:pt x="1424" y="7532"/>
                  <a:pt x="1405" y="7504"/>
                  <a:pt x="1411" y="7482"/>
                </a:cubicBezTo>
                <a:cubicBezTo>
                  <a:pt x="1488" y="7218"/>
                  <a:pt x="1577" y="6953"/>
                  <a:pt x="1678" y="6699"/>
                </a:cubicBezTo>
                <a:cubicBezTo>
                  <a:pt x="1684" y="6678"/>
                  <a:pt x="1714" y="6667"/>
                  <a:pt x="1738" y="6678"/>
                </a:cubicBezTo>
                <a:cubicBezTo>
                  <a:pt x="1898" y="6742"/>
                  <a:pt x="2089" y="6769"/>
                  <a:pt x="2285" y="6737"/>
                </a:cubicBezTo>
                <a:cubicBezTo>
                  <a:pt x="2736" y="6666"/>
                  <a:pt x="3062" y="6294"/>
                  <a:pt x="3062" y="5873"/>
                </a:cubicBezTo>
                <a:cubicBezTo>
                  <a:pt x="3062" y="5857"/>
                  <a:pt x="3079" y="5847"/>
                  <a:pt x="3097" y="5858"/>
                </a:cubicBezTo>
                <a:close/>
                <a:moveTo>
                  <a:pt x="18525" y="5858"/>
                </a:moveTo>
                <a:cubicBezTo>
                  <a:pt x="18543" y="5852"/>
                  <a:pt x="18561" y="5857"/>
                  <a:pt x="18561" y="5873"/>
                </a:cubicBezTo>
                <a:cubicBezTo>
                  <a:pt x="18555" y="6294"/>
                  <a:pt x="18875" y="6666"/>
                  <a:pt x="19332" y="6737"/>
                </a:cubicBezTo>
                <a:cubicBezTo>
                  <a:pt x="19528" y="6769"/>
                  <a:pt x="19713" y="6742"/>
                  <a:pt x="19879" y="6678"/>
                </a:cubicBezTo>
                <a:cubicBezTo>
                  <a:pt x="19903" y="6667"/>
                  <a:pt x="19933" y="6678"/>
                  <a:pt x="19938" y="6699"/>
                </a:cubicBezTo>
                <a:cubicBezTo>
                  <a:pt x="20039" y="6953"/>
                  <a:pt x="20128" y="7218"/>
                  <a:pt x="20205" y="7482"/>
                </a:cubicBezTo>
                <a:cubicBezTo>
                  <a:pt x="20211" y="7504"/>
                  <a:pt x="20192" y="7526"/>
                  <a:pt x="20168" y="7526"/>
                </a:cubicBezTo>
                <a:lnTo>
                  <a:pt x="19766" y="7526"/>
                </a:lnTo>
                <a:cubicBezTo>
                  <a:pt x="19742" y="7526"/>
                  <a:pt x="19723" y="7542"/>
                  <a:pt x="19723" y="7563"/>
                </a:cubicBezTo>
                <a:lnTo>
                  <a:pt x="19723" y="8044"/>
                </a:lnTo>
                <a:cubicBezTo>
                  <a:pt x="19723" y="8077"/>
                  <a:pt x="19700" y="8103"/>
                  <a:pt x="19664" y="8108"/>
                </a:cubicBezTo>
                <a:lnTo>
                  <a:pt x="15618" y="8756"/>
                </a:lnTo>
                <a:cubicBezTo>
                  <a:pt x="15570" y="8761"/>
                  <a:pt x="15529" y="8735"/>
                  <a:pt x="15518" y="8697"/>
                </a:cubicBezTo>
                <a:cubicBezTo>
                  <a:pt x="15429" y="8357"/>
                  <a:pt x="15297" y="8033"/>
                  <a:pt x="15124" y="7725"/>
                </a:cubicBezTo>
                <a:cubicBezTo>
                  <a:pt x="15107" y="7687"/>
                  <a:pt x="15120" y="7644"/>
                  <a:pt x="15162" y="7622"/>
                </a:cubicBezTo>
                <a:lnTo>
                  <a:pt x="18525" y="5858"/>
                </a:lnTo>
                <a:close/>
                <a:moveTo>
                  <a:pt x="9042" y="5988"/>
                </a:moveTo>
                <a:cubicBezTo>
                  <a:pt x="9078" y="5977"/>
                  <a:pt x="9113" y="5987"/>
                  <a:pt x="9131" y="6020"/>
                </a:cubicBezTo>
                <a:lnTo>
                  <a:pt x="10134" y="8525"/>
                </a:lnTo>
                <a:cubicBezTo>
                  <a:pt x="10146" y="8552"/>
                  <a:pt x="10134" y="8578"/>
                  <a:pt x="10105" y="8589"/>
                </a:cubicBezTo>
                <a:cubicBezTo>
                  <a:pt x="10081" y="8600"/>
                  <a:pt x="10046" y="8601"/>
                  <a:pt x="10029" y="8579"/>
                </a:cubicBezTo>
                <a:lnTo>
                  <a:pt x="8141" y="6543"/>
                </a:lnTo>
                <a:cubicBezTo>
                  <a:pt x="8117" y="6516"/>
                  <a:pt x="8122" y="6478"/>
                  <a:pt x="8152" y="6457"/>
                </a:cubicBezTo>
                <a:cubicBezTo>
                  <a:pt x="8425" y="6273"/>
                  <a:pt x="8722" y="6112"/>
                  <a:pt x="9042" y="5988"/>
                </a:cubicBezTo>
                <a:close/>
                <a:moveTo>
                  <a:pt x="12521" y="5991"/>
                </a:moveTo>
                <a:cubicBezTo>
                  <a:pt x="12537" y="5985"/>
                  <a:pt x="12555" y="5984"/>
                  <a:pt x="12573" y="5993"/>
                </a:cubicBezTo>
                <a:cubicBezTo>
                  <a:pt x="12887" y="6117"/>
                  <a:pt x="13190" y="6273"/>
                  <a:pt x="13463" y="6462"/>
                </a:cubicBezTo>
                <a:cubicBezTo>
                  <a:pt x="13493" y="6483"/>
                  <a:pt x="13500" y="6521"/>
                  <a:pt x="13476" y="6548"/>
                </a:cubicBezTo>
                <a:lnTo>
                  <a:pt x="11588" y="8584"/>
                </a:lnTo>
                <a:cubicBezTo>
                  <a:pt x="11570" y="8606"/>
                  <a:pt x="11536" y="8610"/>
                  <a:pt x="11512" y="8594"/>
                </a:cubicBezTo>
                <a:cubicBezTo>
                  <a:pt x="11488" y="8583"/>
                  <a:pt x="11476" y="8552"/>
                  <a:pt x="11482" y="8530"/>
                </a:cubicBezTo>
                <a:lnTo>
                  <a:pt x="12484" y="6025"/>
                </a:lnTo>
                <a:cubicBezTo>
                  <a:pt x="12490" y="6008"/>
                  <a:pt x="12505" y="5997"/>
                  <a:pt x="12521" y="5991"/>
                </a:cubicBezTo>
                <a:close/>
                <a:moveTo>
                  <a:pt x="7800" y="6748"/>
                </a:moveTo>
                <a:cubicBezTo>
                  <a:pt x="7817" y="6749"/>
                  <a:pt x="7832" y="6757"/>
                  <a:pt x="7844" y="6770"/>
                </a:cubicBezTo>
                <a:lnTo>
                  <a:pt x="9724" y="8810"/>
                </a:lnTo>
                <a:cubicBezTo>
                  <a:pt x="9748" y="8832"/>
                  <a:pt x="9748" y="8865"/>
                  <a:pt x="9724" y="8881"/>
                </a:cubicBezTo>
                <a:cubicBezTo>
                  <a:pt x="9707" y="8903"/>
                  <a:pt x="9672" y="8907"/>
                  <a:pt x="9648" y="8896"/>
                </a:cubicBezTo>
                <a:lnTo>
                  <a:pt x="7113" y="7563"/>
                </a:lnTo>
                <a:cubicBezTo>
                  <a:pt x="7084" y="7547"/>
                  <a:pt x="7073" y="7509"/>
                  <a:pt x="7091" y="7482"/>
                </a:cubicBezTo>
                <a:cubicBezTo>
                  <a:pt x="7281" y="7223"/>
                  <a:pt x="7500" y="6980"/>
                  <a:pt x="7750" y="6764"/>
                </a:cubicBezTo>
                <a:cubicBezTo>
                  <a:pt x="7764" y="6753"/>
                  <a:pt x="7783" y="6748"/>
                  <a:pt x="7800" y="6748"/>
                </a:cubicBezTo>
                <a:close/>
                <a:moveTo>
                  <a:pt x="13812" y="6748"/>
                </a:moveTo>
                <a:cubicBezTo>
                  <a:pt x="13829" y="6748"/>
                  <a:pt x="13847" y="6753"/>
                  <a:pt x="13862" y="6764"/>
                </a:cubicBezTo>
                <a:cubicBezTo>
                  <a:pt x="14111" y="6980"/>
                  <a:pt x="14330" y="7218"/>
                  <a:pt x="14520" y="7482"/>
                </a:cubicBezTo>
                <a:cubicBezTo>
                  <a:pt x="14538" y="7509"/>
                  <a:pt x="14531" y="7547"/>
                  <a:pt x="14496" y="7563"/>
                </a:cubicBezTo>
                <a:lnTo>
                  <a:pt x="11957" y="8896"/>
                </a:lnTo>
                <a:cubicBezTo>
                  <a:pt x="11933" y="8907"/>
                  <a:pt x="11897" y="8902"/>
                  <a:pt x="11879" y="8886"/>
                </a:cubicBezTo>
                <a:cubicBezTo>
                  <a:pt x="11867" y="8864"/>
                  <a:pt x="11867" y="8832"/>
                  <a:pt x="11885" y="8810"/>
                </a:cubicBezTo>
                <a:lnTo>
                  <a:pt x="13767" y="6770"/>
                </a:lnTo>
                <a:cubicBezTo>
                  <a:pt x="13779" y="6757"/>
                  <a:pt x="13794" y="6749"/>
                  <a:pt x="13812" y="6748"/>
                </a:cubicBezTo>
                <a:close/>
                <a:moveTo>
                  <a:pt x="6869" y="7862"/>
                </a:moveTo>
                <a:cubicBezTo>
                  <a:pt x="6885" y="7858"/>
                  <a:pt x="6904" y="7860"/>
                  <a:pt x="6919" y="7870"/>
                </a:cubicBezTo>
                <a:lnTo>
                  <a:pt x="9457" y="9205"/>
                </a:lnTo>
                <a:cubicBezTo>
                  <a:pt x="9481" y="9216"/>
                  <a:pt x="9493" y="9247"/>
                  <a:pt x="9482" y="9269"/>
                </a:cubicBezTo>
                <a:cubicBezTo>
                  <a:pt x="9470" y="9296"/>
                  <a:pt x="9446" y="9308"/>
                  <a:pt x="9417" y="9308"/>
                </a:cubicBezTo>
                <a:lnTo>
                  <a:pt x="6533" y="8842"/>
                </a:lnTo>
                <a:cubicBezTo>
                  <a:pt x="6491" y="8837"/>
                  <a:pt x="6467" y="8805"/>
                  <a:pt x="6479" y="8773"/>
                </a:cubicBezTo>
                <a:cubicBezTo>
                  <a:pt x="6562" y="8465"/>
                  <a:pt x="6681" y="8173"/>
                  <a:pt x="6830" y="7892"/>
                </a:cubicBezTo>
                <a:cubicBezTo>
                  <a:pt x="6839" y="7876"/>
                  <a:pt x="6852" y="7866"/>
                  <a:pt x="6869" y="7862"/>
                </a:cubicBezTo>
                <a:close/>
                <a:moveTo>
                  <a:pt x="14741" y="7865"/>
                </a:moveTo>
                <a:cubicBezTo>
                  <a:pt x="14757" y="7869"/>
                  <a:pt x="14772" y="7879"/>
                  <a:pt x="14781" y="7892"/>
                </a:cubicBezTo>
                <a:cubicBezTo>
                  <a:pt x="14936" y="8168"/>
                  <a:pt x="15055" y="8465"/>
                  <a:pt x="15132" y="8773"/>
                </a:cubicBezTo>
                <a:cubicBezTo>
                  <a:pt x="15138" y="8805"/>
                  <a:pt x="15114" y="8837"/>
                  <a:pt x="15078" y="8842"/>
                </a:cubicBezTo>
                <a:lnTo>
                  <a:pt x="12195" y="9308"/>
                </a:lnTo>
                <a:cubicBezTo>
                  <a:pt x="12165" y="9313"/>
                  <a:pt x="12134" y="9296"/>
                  <a:pt x="12128" y="9269"/>
                </a:cubicBezTo>
                <a:cubicBezTo>
                  <a:pt x="12116" y="9242"/>
                  <a:pt x="12128" y="9216"/>
                  <a:pt x="12152" y="9205"/>
                </a:cubicBezTo>
                <a:lnTo>
                  <a:pt x="14692" y="7870"/>
                </a:lnTo>
                <a:cubicBezTo>
                  <a:pt x="14707" y="7862"/>
                  <a:pt x="14724" y="7861"/>
                  <a:pt x="14741" y="7865"/>
                </a:cubicBezTo>
                <a:close/>
                <a:moveTo>
                  <a:pt x="1940" y="8459"/>
                </a:moveTo>
                <a:lnTo>
                  <a:pt x="5940" y="9102"/>
                </a:lnTo>
                <a:cubicBezTo>
                  <a:pt x="5987" y="9107"/>
                  <a:pt x="6016" y="9145"/>
                  <a:pt x="6010" y="9188"/>
                </a:cubicBezTo>
                <a:cubicBezTo>
                  <a:pt x="5986" y="9355"/>
                  <a:pt x="5975" y="9528"/>
                  <a:pt x="5975" y="9706"/>
                </a:cubicBezTo>
                <a:cubicBezTo>
                  <a:pt x="5975" y="9884"/>
                  <a:pt x="5986" y="10053"/>
                  <a:pt x="6010" y="10226"/>
                </a:cubicBezTo>
                <a:cubicBezTo>
                  <a:pt x="6016" y="10269"/>
                  <a:pt x="5987" y="10306"/>
                  <a:pt x="5940" y="10312"/>
                </a:cubicBezTo>
                <a:lnTo>
                  <a:pt x="1993" y="10943"/>
                </a:lnTo>
                <a:cubicBezTo>
                  <a:pt x="1970" y="10948"/>
                  <a:pt x="1945" y="10932"/>
                  <a:pt x="1945" y="10905"/>
                </a:cubicBezTo>
                <a:lnTo>
                  <a:pt x="1945" y="10743"/>
                </a:lnTo>
                <a:cubicBezTo>
                  <a:pt x="1945" y="10716"/>
                  <a:pt x="1923" y="10700"/>
                  <a:pt x="1899" y="10700"/>
                </a:cubicBezTo>
                <a:lnTo>
                  <a:pt x="1209" y="10700"/>
                </a:lnTo>
                <a:cubicBezTo>
                  <a:pt x="1185" y="10700"/>
                  <a:pt x="1163" y="10684"/>
                  <a:pt x="1163" y="10657"/>
                </a:cubicBezTo>
                <a:cubicBezTo>
                  <a:pt x="1127" y="10334"/>
                  <a:pt x="1103" y="10003"/>
                  <a:pt x="1103" y="9674"/>
                </a:cubicBezTo>
                <a:cubicBezTo>
                  <a:pt x="1103" y="9652"/>
                  <a:pt x="1120" y="9637"/>
                  <a:pt x="1144" y="9632"/>
                </a:cubicBezTo>
                <a:cubicBezTo>
                  <a:pt x="1571" y="9556"/>
                  <a:pt x="1899" y="9211"/>
                  <a:pt x="1899" y="8795"/>
                </a:cubicBezTo>
                <a:lnTo>
                  <a:pt x="1899" y="8486"/>
                </a:lnTo>
                <a:cubicBezTo>
                  <a:pt x="1899" y="8470"/>
                  <a:pt x="1916" y="8454"/>
                  <a:pt x="1940" y="8459"/>
                </a:cubicBezTo>
                <a:close/>
                <a:moveTo>
                  <a:pt x="19688" y="8464"/>
                </a:moveTo>
                <a:cubicBezTo>
                  <a:pt x="19706" y="8459"/>
                  <a:pt x="19731" y="8475"/>
                  <a:pt x="19731" y="8491"/>
                </a:cubicBezTo>
                <a:lnTo>
                  <a:pt x="19731" y="8800"/>
                </a:lnTo>
                <a:cubicBezTo>
                  <a:pt x="19731" y="9216"/>
                  <a:pt x="20056" y="9556"/>
                  <a:pt x="20484" y="9637"/>
                </a:cubicBezTo>
                <a:cubicBezTo>
                  <a:pt x="20507" y="9642"/>
                  <a:pt x="20524" y="9657"/>
                  <a:pt x="20524" y="9679"/>
                </a:cubicBezTo>
                <a:cubicBezTo>
                  <a:pt x="20513" y="10008"/>
                  <a:pt x="20495" y="10339"/>
                  <a:pt x="20460" y="10663"/>
                </a:cubicBezTo>
                <a:cubicBezTo>
                  <a:pt x="20460" y="10684"/>
                  <a:pt x="20437" y="10705"/>
                  <a:pt x="20413" y="10705"/>
                </a:cubicBezTo>
                <a:lnTo>
                  <a:pt x="19731" y="10705"/>
                </a:lnTo>
                <a:cubicBezTo>
                  <a:pt x="19701" y="10705"/>
                  <a:pt x="19683" y="10727"/>
                  <a:pt x="19683" y="10749"/>
                </a:cubicBezTo>
                <a:lnTo>
                  <a:pt x="19683" y="10911"/>
                </a:lnTo>
                <a:cubicBezTo>
                  <a:pt x="19683" y="10932"/>
                  <a:pt x="19658" y="10948"/>
                  <a:pt x="19634" y="10948"/>
                </a:cubicBezTo>
                <a:lnTo>
                  <a:pt x="15688" y="10317"/>
                </a:lnTo>
                <a:cubicBezTo>
                  <a:pt x="15641" y="10311"/>
                  <a:pt x="15612" y="10274"/>
                  <a:pt x="15618" y="10231"/>
                </a:cubicBezTo>
                <a:cubicBezTo>
                  <a:pt x="15641" y="10063"/>
                  <a:pt x="15653" y="9891"/>
                  <a:pt x="15653" y="9713"/>
                </a:cubicBezTo>
                <a:cubicBezTo>
                  <a:pt x="15653" y="9535"/>
                  <a:pt x="15641" y="9366"/>
                  <a:pt x="15618" y="9193"/>
                </a:cubicBezTo>
                <a:cubicBezTo>
                  <a:pt x="15612" y="9150"/>
                  <a:pt x="15641" y="9112"/>
                  <a:pt x="15688" y="9107"/>
                </a:cubicBezTo>
                <a:lnTo>
                  <a:pt x="19688" y="8464"/>
                </a:lnTo>
                <a:close/>
                <a:moveTo>
                  <a:pt x="6461" y="9188"/>
                </a:moveTo>
                <a:lnTo>
                  <a:pt x="9346" y="9652"/>
                </a:lnTo>
                <a:cubicBezTo>
                  <a:pt x="9376" y="9657"/>
                  <a:pt x="9398" y="9679"/>
                  <a:pt x="9398" y="9706"/>
                </a:cubicBezTo>
                <a:cubicBezTo>
                  <a:pt x="9398" y="9733"/>
                  <a:pt x="9376" y="9755"/>
                  <a:pt x="9346" y="9760"/>
                </a:cubicBezTo>
                <a:lnTo>
                  <a:pt x="6461" y="10226"/>
                </a:lnTo>
                <a:cubicBezTo>
                  <a:pt x="6425" y="10231"/>
                  <a:pt x="6391" y="10209"/>
                  <a:pt x="6385" y="10177"/>
                </a:cubicBezTo>
                <a:cubicBezTo>
                  <a:pt x="6367" y="10025"/>
                  <a:pt x="6355" y="9868"/>
                  <a:pt x="6355" y="9706"/>
                </a:cubicBezTo>
                <a:cubicBezTo>
                  <a:pt x="6355" y="9549"/>
                  <a:pt x="6367" y="9393"/>
                  <a:pt x="6385" y="9237"/>
                </a:cubicBezTo>
                <a:cubicBezTo>
                  <a:pt x="6391" y="9205"/>
                  <a:pt x="6425" y="9183"/>
                  <a:pt x="6461" y="9188"/>
                </a:cubicBezTo>
                <a:close/>
                <a:moveTo>
                  <a:pt x="15149" y="9188"/>
                </a:moveTo>
                <a:cubicBezTo>
                  <a:pt x="15184" y="9183"/>
                  <a:pt x="15221" y="9205"/>
                  <a:pt x="15226" y="9237"/>
                </a:cubicBezTo>
                <a:cubicBezTo>
                  <a:pt x="15244" y="9388"/>
                  <a:pt x="15256" y="9544"/>
                  <a:pt x="15256" y="9706"/>
                </a:cubicBezTo>
                <a:cubicBezTo>
                  <a:pt x="15256" y="9862"/>
                  <a:pt x="15244" y="10020"/>
                  <a:pt x="15226" y="10177"/>
                </a:cubicBezTo>
                <a:cubicBezTo>
                  <a:pt x="15221" y="10209"/>
                  <a:pt x="15184" y="10231"/>
                  <a:pt x="15149" y="10226"/>
                </a:cubicBezTo>
                <a:lnTo>
                  <a:pt x="12265" y="9760"/>
                </a:lnTo>
                <a:cubicBezTo>
                  <a:pt x="12235" y="9755"/>
                  <a:pt x="12211" y="9733"/>
                  <a:pt x="12211" y="9706"/>
                </a:cubicBezTo>
                <a:cubicBezTo>
                  <a:pt x="12211" y="9679"/>
                  <a:pt x="12235" y="9657"/>
                  <a:pt x="12265" y="9652"/>
                </a:cubicBezTo>
                <a:lnTo>
                  <a:pt x="15149" y="9188"/>
                </a:lnTo>
                <a:close/>
                <a:moveTo>
                  <a:pt x="9411" y="10106"/>
                </a:moveTo>
                <a:cubicBezTo>
                  <a:pt x="9441" y="10100"/>
                  <a:pt x="9470" y="10118"/>
                  <a:pt x="9476" y="10145"/>
                </a:cubicBezTo>
                <a:cubicBezTo>
                  <a:pt x="9488" y="10172"/>
                  <a:pt x="9476" y="10198"/>
                  <a:pt x="9452" y="10209"/>
                </a:cubicBezTo>
                <a:lnTo>
                  <a:pt x="6913" y="11541"/>
                </a:lnTo>
                <a:cubicBezTo>
                  <a:pt x="6884" y="11558"/>
                  <a:pt x="6842" y="11548"/>
                  <a:pt x="6824" y="11521"/>
                </a:cubicBezTo>
                <a:cubicBezTo>
                  <a:pt x="6670" y="11246"/>
                  <a:pt x="6551" y="10948"/>
                  <a:pt x="6474" y="10641"/>
                </a:cubicBezTo>
                <a:cubicBezTo>
                  <a:pt x="6468" y="10614"/>
                  <a:pt x="6492" y="10581"/>
                  <a:pt x="6527" y="10570"/>
                </a:cubicBezTo>
                <a:lnTo>
                  <a:pt x="9411" y="10106"/>
                </a:lnTo>
                <a:close/>
                <a:moveTo>
                  <a:pt x="12200" y="10111"/>
                </a:moveTo>
                <a:lnTo>
                  <a:pt x="15084" y="10576"/>
                </a:lnTo>
                <a:cubicBezTo>
                  <a:pt x="15119" y="10582"/>
                  <a:pt x="15143" y="10613"/>
                  <a:pt x="15137" y="10646"/>
                </a:cubicBezTo>
                <a:cubicBezTo>
                  <a:pt x="15054" y="10953"/>
                  <a:pt x="14935" y="11246"/>
                  <a:pt x="14787" y="11526"/>
                </a:cubicBezTo>
                <a:cubicBezTo>
                  <a:pt x="14769" y="11559"/>
                  <a:pt x="14728" y="11570"/>
                  <a:pt x="14698" y="11548"/>
                </a:cubicBezTo>
                <a:lnTo>
                  <a:pt x="12157" y="10214"/>
                </a:lnTo>
                <a:cubicBezTo>
                  <a:pt x="12134" y="10203"/>
                  <a:pt x="12123" y="10171"/>
                  <a:pt x="12135" y="10150"/>
                </a:cubicBezTo>
                <a:cubicBezTo>
                  <a:pt x="12147" y="10123"/>
                  <a:pt x="12170" y="10111"/>
                  <a:pt x="12200" y="10111"/>
                </a:cubicBezTo>
                <a:close/>
                <a:moveTo>
                  <a:pt x="11922" y="10512"/>
                </a:moveTo>
                <a:cubicBezTo>
                  <a:pt x="11936" y="10510"/>
                  <a:pt x="11951" y="10514"/>
                  <a:pt x="11963" y="10522"/>
                </a:cubicBezTo>
                <a:lnTo>
                  <a:pt x="14501" y="11855"/>
                </a:lnTo>
                <a:cubicBezTo>
                  <a:pt x="14531" y="11871"/>
                  <a:pt x="14543" y="11909"/>
                  <a:pt x="14525" y="11936"/>
                </a:cubicBezTo>
                <a:cubicBezTo>
                  <a:pt x="14336" y="12195"/>
                  <a:pt x="14116" y="12439"/>
                  <a:pt x="13867" y="12655"/>
                </a:cubicBezTo>
                <a:cubicBezTo>
                  <a:pt x="13838" y="12677"/>
                  <a:pt x="13796" y="12675"/>
                  <a:pt x="13773" y="12648"/>
                </a:cubicBezTo>
                <a:lnTo>
                  <a:pt x="11885" y="10603"/>
                </a:lnTo>
                <a:cubicBezTo>
                  <a:pt x="11867" y="10582"/>
                  <a:pt x="11867" y="10554"/>
                  <a:pt x="11885" y="10533"/>
                </a:cubicBezTo>
                <a:cubicBezTo>
                  <a:pt x="11894" y="10522"/>
                  <a:pt x="11908" y="10514"/>
                  <a:pt x="11922" y="10512"/>
                </a:cubicBezTo>
                <a:close/>
                <a:moveTo>
                  <a:pt x="9654" y="10516"/>
                </a:moveTo>
                <a:cubicBezTo>
                  <a:pt x="9678" y="10505"/>
                  <a:pt x="9714" y="10511"/>
                  <a:pt x="9732" y="10528"/>
                </a:cubicBezTo>
                <a:cubicBezTo>
                  <a:pt x="9750" y="10549"/>
                  <a:pt x="9750" y="10575"/>
                  <a:pt x="9732" y="10597"/>
                </a:cubicBezTo>
                <a:lnTo>
                  <a:pt x="7844" y="12643"/>
                </a:lnTo>
                <a:cubicBezTo>
                  <a:pt x="7820" y="12670"/>
                  <a:pt x="7779" y="12670"/>
                  <a:pt x="7750" y="12648"/>
                </a:cubicBezTo>
                <a:cubicBezTo>
                  <a:pt x="7500" y="12432"/>
                  <a:pt x="7281" y="12196"/>
                  <a:pt x="7091" y="11931"/>
                </a:cubicBezTo>
                <a:cubicBezTo>
                  <a:pt x="7073" y="11904"/>
                  <a:pt x="7078" y="11866"/>
                  <a:pt x="7113" y="11850"/>
                </a:cubicBezTo>
                <a:lnTo>
                  <a:pt x="9654" y="10516"/>
                </a:lnTo>
                <a:close/>
                <a:moveTo>
                  <a:pt x="5993" y="10651"/>
                </a:moveTo>
                <a:cubicBezTo>
                  <a:pt x="6041" y="10645"/>
                  <a:pt x="6082" y="10674"/>
                  <a:pt x="6094" y="10711"/>
                </a:cubicBezTo>
                <a:cubicBezTo>
                  <a:pt x="6183" y="11052"/>
                  <a:pt x="6313" y="11375"/>
                  <a:pt x="6485" y="11683"/>
                </a:cubicBezTo>
                <a:cubicBezTo>
                  <a:pt x="6503" y="11721"/>
                  <a:pt x="6491" y="11763"/>
                  <a:pt x="6450" y="11784"/>
                </a:cubicBezTo>
                <a:lnTo>
                  <a:pt x="2889" y="13664"/>
                </a:lnTo>
                <a:cubicBezTo>
                  <a:pt x="2865" y="13675"/>
                  <a:pt x="2842" y="13681"/>
                  <a:pt x="2819" y="13681"/>
                </a:cubicBezTo>
                <a:lnTo>
                  <a:pt x="2166" y="13681"/>
                </a:lnTo>
                <a:cubicBezTo>
                  <a:pt x="2148" y="13681"/>
                  <a:pt x="2135" y="13670"/>
                  <a:pt x="2123" y="13659"/>
                </a:cubicBezTo>
                <a:cubicBezTo>
                  <a:pt x="1939" y="13329"/>
                  <a:pt x="1779" y="12984"/>
                  <a:pt x="1643" y="12628"/>
                </a:cubicBezTo>
                <a:cubicBezTo>
                  <a:pt x="1637" y="12612"/>
                  <a:pt x="1642" y="12590"/>
                  <a:pt x="1654" y="12574"/>
                </a:cubicBezTo>
                <a:cubicBezTo>
                  <a:pt x="1826" y="12417"/>
                  <a:pt x="1934" y="12206"/>
                  <a:pt x="1934" y="11968"/>
                </a:cubicBezTo>
                <a:lnTo>
                  <a:pt x="1934" y="11342"/>
                </a:lnTo>
                <a:cubicBezTo>
                  <a:pt x="1934" y="11321"/>
                  <a:pt x="1952" y="11304"/>
                  <a:pt x="1969" y="11299"/>
                </a:cubicBezTo>
                <a:lnTo>
                  <a:pt x="5993" y="10651"/>
                </a:lnTo>
                <a:close/>
                <a:moveTo>
                  <a:pt x="15612" y="10657"/>
                </a:moveTo>
                <a:lnTo>
                  <a:pt x="19634" y="11305"/>
                </a:lnTo>
                <a:cubicBezTo>
                  <a:pt x="19658" y="11311"/>
                  <a:pt x="19671" y="11326"/>
                  <a:pt x="19671" y="11347"/>
                </a:cubicBezTo>
                <a:lnTo>
                  <a:pt x="19671" y="11973"/>
                </a:lnTo>
                <a:cubicBezTo>
                  <a:pt x="19671" y="12211"/>
                  <a:pt x="19777" y="12422"/>
                  <a:pt x="19950" y="12579"/>
                </a:cubicBezTo>
                <a:cubicBezTo>
                  <a:pt x="19967" y="12590"/>
                  <a:pt x="19974" y="12612"/>
                  <a:pt x="19968" y="12628"/>
                </a:cubicBezTo>
                <a:cubicBezTo>
                  <a:pt x="19832" y="12984"/>
                  <a:pt x="19670" y="13324"/>
                  <a:pt x="19486" y="13659"/>
                </a:cubicBezTo>
                <a:cubicBezTo>
                  <a:pt x="19480" y="13675"/>
                  <a:pt x="19463" y="13681"/>
                  <a:pt x="19445" y="13681"/>
                </a:cubicBezTo>
                <a:lnTo>
                  <a:pt x="18792" y="13681"/>
                </a:lnTo>
                <a:cubicBezTo>
                  <a:pt x="18769" y="13681"/>
                  <a:pt x="18746" y="13675"/>
                  <a:pt x="18722" y="13664"/>
                </a:cubicBezTo>
                <a:lnTo>
                  <a:pt x="15154" y="11791"/>
                </a:lnTo>
                <a:cubicBezTo>
                  <a:pt x="15113" y="11770"/>
                  <a:pt x="15101" y="11726"/>
                  <a:pt x="15119" y="11688"/>
                </a:cubicBezTo>
                <a:cubicBezTo>
                  <a:pt x="15291" y="11381"/>
                  <a:pt x="15421" y="11057"/>
                  <a:pt x="15510" y="10716"/>
                </a:cubicBezTo>
                <a:cubicBezTo>
                  <a:pt x="15522" y="10679"/>
                  <a:pt x="15565" y="10652"/>
                  <a:pt x="15612" y="10657"/>
                </a:cubicBezTo>
                <a:close/>
                <a:moveTo>
                  <a:pt x="9552" y="11381"/>
                </a:moveTo>
                <a:cubicBezTo>
                  <a:pt x="9564" y="11388"/>
                  <a:pt x="9571" y="11402"/>
                  <a:pt x="9565" y="11418"/>
                </a:cubicBezTo>
                <a:lnTo>
                  <a:pt x="8823" y="13259"/>
                </a:lnTo>
                <a:cubicBezTo>
                  <a:pt x="8811" y="13291"/>
                  <a:pt x="8770" y="13307"/>
                  <a:pt x="8734" y="13291"/>
                </a:cubicBezTo>
                <a:cubicBezTo>
                  <a:pt x="8532" y="13194"/>
                  <a:pt x="8336" y="13081"/>
                  <a:pt x="8152" y="12957"/>
                </a:cubicBezTo>
                <a:cubicBezTo>
                  <a:pt x="8122" y="12935"/>
                  <a:pt x="8117" y="12898"/>
                  <a:pt x="8141" y="12871"/>
                </a:cubicBezTo>
                <a:lnTo>
                  <a:pt x="9511" y="11386"/>
                </a:lnTo>
                <a:cubicBezTo>
                  <a:pt x="9523" y="11375"/>
                  <a:pt x="9540" y="11374"/>
                  <a:pt x="9552" y="11381"/>
                </a:cubicBezTo>
                <a:close/>
                <a:moveTo>
                  <a:pt x="12065" y="11383"/>
                </a:moveTo>
                <a:cubicBezTo>
                  <a:pt x="12077" y="11377"/>
                  <a:pt x="12094" y="11378"/>
                  <a:pt x="12105" y="11391"/>
                </a:cubicBezTo>
                <a:lnTo>
                  <a:pt x="13476" y="12876"/>
                </a:lnTo>
                <a:cubicBezTo>
                  <a:pt x="13494" y="12898"/>
                  <a:pt x="13493" y="12935"/>
                  <a:pt x="13463" y="12957"/>
                </a:cubicBezTo>
                <a:cubicBezTo>
                  <a:pt x="13279" y="13081"/>
                  <a:pt x="13084" y="13194"/>
                  <a:pt x="12882" y="13291"/>
                </a:cubicBezTo>
                <a:cubicBezTo>
                  <a:pt x="12847" y="13307"/>
                  <a:pt x="12805" y="13291"/>
                  <a:pt x="12793" y="13259"/>
                </a:cubicBezTo>
                <a:lnTo>
                  <a:pt x="12052" y="11418"/>
                </a:lnTo>
                <a:cubicBezTo>
                  <a:pt x="12046" y="11402"/>
                  <a:pt x="12053" y="11389"/>
                  <a:pt x="12065" y="11383"/>
                </a:cubicBezTo>
                <a:close/>
                <a:moveTo>
                  <a:pt x="11030" y="11685"/>
                </a:moveTo>
                <a:cubicBezTo>
                  <a:pt x="11045" y="11682"/>
                  <a:pt x="11061" y="11687"/>
                  <a:pt x="11067" y="11703"/>
                </a:cubicBezTo>
                <a:lnTo>
                  <a:pt x="11820" y="13578"/>
                </a:lnTo>
                <a:cubicBezTo>
                  <a:pt x="11832" y="13610"/>
                  <a:pt x="11813" y="13648"/>
                  <a:pt x="11772" y="13654"/>
                </a:cubicBezTo>
                <a:cubicBezTo>
                  <a:pt x="11540" y="13702"/>
                  <a:pt x="11310" y="13729"/>
                  <a:pt x="11067" y="13745"/>
                </a:cubicBezTo>
                <a:cubicBezTo>
                  <a:pt x="11031" y="13745"/>
                  <a:pt x="11000" y="13718"/>
                  <a:pt x="11000" y="13686"/>
                </a:cubicBezTo>
                <a:lnTo>
                  <a:pt x="11000" y="11715"/>
                </a:lnTo>
                <a:cubicBezTo>
                  <a:pt x="11000" y="11699"/>
                  <a:pt x="11015" y="11688"/>
                  <a:pt x="11030" y="11685"/>
                </a:cubicBezTo>
                <a:close/>
                <a:moveTo>
                  <a:pt x="10587" y="11690"/>
                </a:moveTo>
                <a:cubicBezTo>
                  <a:pt x="10602" y="11693"/>
                  <a:pt x="10615" y="11704"/>
                  <a:pt x="10615" y="11720"/>
                </a:cubicBezTo>
                <a:lnTo>
                  <a:pt x="10615" y="13691"/>
                </a:lnTo>
                <a:cubicBezTo>
                  <a:pt x="10615" y="13723"/>
                  <a:pt x="10585" y="13750"/>
                  <a:pt x="10550" y="13750"/>
                </a:cubicBezTo>
                <a:cubicBezTo>
                  <a:pt x="10306" y="13739"/>
                  <a:pt x="10075" y="13707"/>
                  <a:pt x="9843" y="13659"/>
                </a:cubicBezTo>
                <a:cubicBezTo>
                  <a:pt x="9808" y="13653"/>
                  <a:pt x="9785" y="13615"/>
                  <a:pt x="9797" y="13583"/>
                </a:cubicBezTo>
                <a:lnTo>
                  <a:pt x="10550" y="11710"/>
                </a:lnTo>
                <a:cubicBezTo>
                  <a:pt x="10556" y="11694"/>
                  <a:pt x="10572" y="11687"/>
                  <a:pt x="10587" y="11690"/>
                </a:cubicBezTo>
                <a:close/>
                <a:moveTo>
                  <a:pt x="6709" y="12090"/>
                </a:moveTo>
                <a:cubicBezTo>
                  <a:pt x="6729" y="12095"/>
                  <a:pt x="6746" y="12106"/>
                  <a:pt x="6757" y="12125"/>
                </a:cubicBezTo>
                <a:cubicBezTo>
                  <a:pt x="6965" y="12417"/>
                  <a:pt x="7209" y="12681"/>
                  <a:pt x="7488" y="12918"/>
                </a:cubicBezTo>
                <a:cubicBezTo>
                  <a:pt x="7524" y="12945"/>
                  <a:pt x="7523" y="12994"/>
                  <a:pt x="7494" y="13026"/>
                </a:cubicBezTo>
                <a:lnTo>
                  <a:pt x="4669" y="16093"/>
                </a:lnTo>
                <a:cubicBezTo>
                  <a:pt x="4658" y="16104"/>
                  <a:pt x="4646" y="16110"/>
                  <a:pt x="4629" y="16110"/>
                </a:cubicBezTo>
                <a:lnTo>
                  <a:pt x="4154" y="16110"/>
                </a:lnTo>
                <a:cubicBezTo>
                  <a:pt x="4142" y="16110"/>
                  <a:pt x="4123" y="16104"/>
                  <a:pt x="4111" y="16093"/>
                </a:cubicBezTo>
                <a:cubicBezTo>
                  <a:pt x="3743" y="15775"/>
                  <a:pt x="3405" y="15430"/>
                  <a:pt x="3097" y="15062"/>
                </a:cubicBezTo>
                <a:cubicBezTo>
                  <a:pt x="3085" y="15046"/>
                  <a:pt x="3072" y="15025"/>
                  <a:pt x="3078" y="15003"/>
                </a:cubicBezTo>
                <a:cubicBezTo>
                  <a:pt x="3078" y="14987"/>
                  <a:pt x="3078" y="14966"/>
                  <a:pt x="3078" y="14949"/>
                </a:cubicBezTo>
                <a:lnTo>
                  <a:pt x="3078" y="14005"/>
                </a:lnTo>
                <a:cubicBezTo>
                  <a:pt x="3078" y="13983"/>
                  <a:pt x="3090" y="13967"/>
                  <a:pt x="3108" y="13956"/>
                </a:cubicBezTo>
                <a:lnTo>
                  <a:pt x="6646" y="12098"/>
                </a:lnTo>
                <a:cubicBezTo>
                  <a:pt x="6667" y="12087"/>
                  <a:pt x="6689" y="12085"/>
                  <a:pt x="6709" y="12090"/>
                </a:cubicBezTo>
                <a:close/>
                <a:moveTo>
                  <a:pt x="14904" y="12093"/>
                </a:moveTo>
                <a:cubicBezTo>
                  <a:pt x="14925" y="12088"/>
                  <a:pt x="14947" y="12090"/>
                  <a:pt x="14965" y="12098"/>
                </a:cubicBezTo>
                <a:lnTo>
                  <a:pt x="18501" y="13956"/>
                </a:lnTo>
                <a:cubicBezTo>
                  <a:pt x="18519" y="13967"/>
                  <a:pt x="18531" y="13988"/>
                  <a:pt x="18531" y="14005"/>
                </a:cubicBezTo>
                <a:lnTo>
                  <a:pt x="18531" y="14949"/>
                </a:lnTo>
                <a:cubicBezTo>
                  <a:pt x="18531" y="14966"/>
                  <a:pt x="18531" y="14987"/>
                  <a:pt x="18531" y="15003"/>
                </a:cubicBezTo>
                <a:cubicBezTo>
                  <a:pt x="18537" y="15025"/>
                  <a:pt x="18532" y="15051"/>
                  <a:pt x="18520" y="15068"/>
                </a:cubicBezTo>
                <a:cubicBezTo>
                  <a:pt x="18211" y="15435"/>
                  <a:pt x="17873" y="15780"/>
                  <a:pt x="17505" y="16098"/>
                </a:cubicBezTo>
                <a:cubicBezTo>
                  <a:pt x="17494" y="16109"/>
                  <a:pt x="17481" y="16115"/>
                  <a:pt x="17463" y="16115"/>
                </a:cubicBezTo>
                <a:lnTo>
                  <a:pt x="16988" y="16115"/>
                </a:lnTo>
                <a:cubicBezTo>
                  <a:pt x="16970" y="16115"/>
                  <a:pt x="16959" y="16109"/>
                  <a:pt x="16947" y="16098"/>
                </a:cubicBezTo>
                <a:lnTo>
                  <a:pt x="14116" y="13026"/>
                </a:lnTo>
                <a:cubicBezTo>
                  <a:pt x="14086" y="12994"/>
                  <a:pt x="14093" y="12951"/>
                  <a:pt x="14123" y="12918"/>
                </a:cubicBezTo>
                <a:cubicBezTo>
                  <a:pt x="14402" y="12681"/>
                  <a:pt x="14644" y="12417"/>
                  <a:pt x="14852" y="12125"/>
                </a:cubicBezTo>
                <a:cubicBezTo>
                  <a:pt x="14864" y="12109"/>
                  <a:pt x="14883" y="12098"/>
                  <a:pt x="14904" y="12093"/>
                </a:cubicBezTo>
                <a:close/>
                <a:moveTo>
                  <a:pt x="7853" y="13215"/>
                </a:moveTo>
                <a:cubicBezTo>
                  <a:pt x="7875" y="13213"/>
                  <a:pt x="7897" y="13218"/>
                  <a:pt x="7915" y="13232"/>
                </a:cubicBezTo>
                <a:cubicBezTo>
                  <a:pt x="8128" y="13378"/>
                  <a:pt x="8360" y="13507"/>
                  <a:pt x="8597" y="13620"/>
                </a:cubicBezTo>
                <a:cubicBezTo>
                  <a:pt x="8633" y="13636"/>
                  <a:pt x="8657" y="13680"/>
                  <a:pt x="8640" y="13718"/>
                </a:cubicBezTo>
                <a:lnTo>
                  <a:pt x="7084" y="17573"/>
                </a:lnTo>
                <a:cubicBezTo>
                  <a:pt x="7078" y="17589"/>
                  <a:pt x="7061" y="17600"/>
                  <a:pt x="7043" y="17600"/>
                </a:cubicBezTo>
                <a:lnTo>
                  <a:pt x="6485" y="17600"/>
                </a:lnTo>
                <a:cubicBezTo>
                  <a:pt x="6467" y="17600"/>
                  <a:pt x="6443" y="17593"/>
                  <a:pt x="6425" y="17588"/>
                </a:cubicBezTo>
                <a:cubicBezTo>
                  <a:pt x="6081" y="17432"/>
                  <a:pt x="5756" y="17254"/>
                  <a:pt x="5435" y="17065"/>
                </a:cubicBezTo>
                <a:cubicBezTo>
                  <a:pt x="5417" y="17054"/>
                  <a:pt x="5406" y="17033"/>
                  <a:pt x="5406" y="17011"/>
                </a:cubicBezTo>
                <a:lnTo>
                  <a:pt x="5406" y="16142"/>
                </a:lnTo>
                <a:cubicBezTo>
                  <a:pt x="5406" y="16126"/>
                  <a:pt x="5388" y="16110"/>
                  <a:pt x="5370" y="16110"/>
                </a:cubicBezTo>
                <a:lnTo>
                  <a:pt x="5192" y="16110"/>
                </a:lnTo>
                <a:cubicBezTo>
                  <a:pt x="5175" y="16110"/>
                  <a:pt x="5167" y="16094"/>
                  <a:pt x="5179" y="16083"/>
                </a:cubicBezTo>
                <a:lnTo>
                  <a:pt x="7796" y="13242"/>
                </a:lnTo>
                <a:cubicBezTo>
                  <a:pt x="7811" y="13226"/>
                  <a:pt x="7832" y="13217"/>
                  <a:pt x="7853" y="13215"/>
                </a:cubicBezTo>
                <a:close/>
                <a:moveTo>
                  <a:pt x="13763" y="13215"/>
                </a:moveTo>
                <a:cubicBezTo>
                  <a:pt x="13785" y="13217"/>
                  <a:pt x="13804" y="13226"/>
                  <a:pt x="13819" y="13242"/>
                </a:cubicBezTo>
                <a:lnTo>
                  <a:pt x="16437" y="16083"/>
                </a:lnTo>
                <a:cubicBezTo>
                  <a:pt x="16443" y="16094"/>
                  <a:pt x="16437" y="16110"/>
                  <a:pt x="16419" y="16110"/>
                </a:cubicBezTo>
                <a:lnTo>
                  <a:pt x="16241" y="16110"/>
                </a:lnTo>
                <a:cubicBezTo>
                  <a:pt x="16223" y="16110"/>
                  <a:pt x="16206" y="16126"/>
                  <a:pt x="16206" y="16142"/>
                </a:cubicBezTo>
                <a:lnTo>
                  <a:pt x="16206" y="17011"/>
                </a:lnTo>
                <a:cubicBezTo>
                  <a:pt x="16206" y="17033"/>
                  <a:pt x="16194" y="17054"/>
                  <a:pt x="16176" y="17065"/>
                </a:cubicBezTo>
                <a:cubicBezTo>
                  <a:pt x="15861" y="17259"/>
                  <a:pt x="15528" y="17431"/>
                  <a:pt x="15184" y="17588"/>
                </a:cubicBezTo>
                <a:cubicBezTo>
                  <a:pt x="15166" y="17599"/>
                  <a:pt x="15148" y="17600"/>
                  <a:pt x="15124" y="17600"/>
                </a:cubicBezTo>
                <a:lnTo>
                  <a:pt x="14568" y="17600"/>
                </a:lnTo>
                <a:cubicBezTo>
                  <a:pt x="14550" y="17600"/>
                  <a:pt x="14531" y="17589"/>
                  <a:pt x="14525" y="17573"/>
                </a:cubicBezTo>
                <a:lnTo>
                  <a:pt x="12977" y="13718"/>
                </a:lnTo>
                <a:cubicBezTo>
                  <a:pt x="12959" y="13680"/>
                  <a:pt x="12982" y="13642"/>
                  <a:pt x="13018" y="13620"/>
                </a:cubicBezTo>
                <a:cubicBezTo>
                  <a:pt x="13255" y="13507"/>
                  <a:pt x="13487" y="13378"/>
                  <a:pt x="13700" y="13232"/>
                </a:cubicBezTo>
                <a:cubicBezTo>
                  <a:pt x="13718" y="13218"/>
                  <a:pt x="13742" y="13213"/>
                  <a:pt x="13763" y="13215"/>
                </a:cubicBezTo>
                <a:close/>
                <a:moveTo>
                  <a:pt x="9719" y="13993"/>
                </a:moveTo>
                <a:cubicBezTo>
                  <a:pt x="9986" y="14047"/>
                  <a:pt x="10259" y="14085"/>
                  <a:pt x="10544" y="14101"/>
                </a:cubicBezTo>
                <a:cubicBezTo>
                  <a:pt x="10592" y="14101"/>
                  <a:pt x="10628" y="14139"/>
                  <a:pt x="10628" y="14177"/>
                </a:cubicBezTo>
                <a:lnTo>
                  <a:pt x="10628" y="18236"/>
                </a:lnTo>
                <a:lnTo>
                  <a:pt x="10615" y="18236"/>
                </a:lnTo>
                <a:cubicBezTo>
                  <a:pt x="10615" y="18263"/>
                  <a:pt x="10592" y="18280"/>
                  <a:pt x="10568" y="18280"/>
                </a:cubicBezTo>
                <a:lnTo>
                  <a:pt x="9915" y="18280"/>
                </a:lnTo>
                <a:cubicBezTo>
                  <a:pt x="9886" y="18280"/>
                  <a:pt x="9867" y="18302"/>
                  <a:pt x="9867" y="18324"/>
                </a:cubicBezTo>
                <a:lnTo>
                  <a:pt x="9867" y="18447"/>
                </a:lnTo>
                <a:cubicBezTo>
                  <a:pt x="9867" y="18474"/>
                  <a:pt x="9843" y="18491"/>
                  <a:pt x="9813" y="18491"/>
                </a:cubicBezTo>
                <a:cubicBezTo>
                  <a:pt x="9345" y="18447"/>
                  <a:pt x="8888" y="18372"/>
                  <a:pt x="8443" y="18270"/>
                </a:cubicBezTo>
                <a:cubicBezTo>
                  <a:pt x="8419" y="18264"/>
                  <a:pt x="8408" y="18247"/>
                  <a:pt x="8408" y="18226"/>
                </a:cubicBezTo>
                <a:lnTo>
                  <a:pt x="8408" y="17642"/>
                </a:lnTo>
                <a:cubicBezTo>
                  <a:pt x="8408" y="17615"/>
                  <a:pt x="8383" y="17600"/>
                  <a:pt x="8360" y="17600"/>
                </a:cubicBezTo>
                <a:lnTo>
                  <a:pt x="8224" y="17600"/>
                </a:lnTo>
                <a:cubicBezTo>
                  <a:pt x="8206" y="17600"/>
                  <a:pt x="8194" y="17584"/>
                  <a:pt x="8200" y="17568"/>
                </a:cubicBezTo>
                <a:lnTo>
                  <a:pt x="9619" y="14042"/>
                </a:lnTo>
                <a:cubicBezTo>
                  <a:pt x="9637" y="14004"/>
                  <a:pt x="9677" y="13982"/>
                  <a:pt x="9719" y="13993"/>
                </a:cubicBezTo>
                <a:close/>
                <a:moveTo>
                  <a:pt x="11914" y="13993"/>
                </a:moveTo>
                <a:cubicBezTo>
                  <a:pt x="11956" y="13982"/>
                  <a:pt x="11999" y="14004"/>
                  <a:pt x="12016" y="14042"/>
                </a:cubicBezTo>
                <a:lnTo>
                  <a:pt x="13433" y="17568"/>
                </a:lnTo>
                <a:cubicBezTo>
                  <a:pt x="13433" y="17584"/>
                  <a:pt x="13416" y="17600"/>
                  <a:pt x="13398" y="17600"/>
                </a:cubicBezTo>
                <a:lnTo>
                  <a:pt x="13263" y="17600"/>
                </a:lnTo>
                <a:cubicBezTo>
                  <a:pt x="13233" y="17600"/>
                  <a:pt x="13214" y="17620"/>
                  <a:pt x="13214" y="17642"/>
                </a:cubicBezTo>
                <a:lnTo>
                  <a:pt x="13214" y="18226"/>
                </a:lnTo>
                <a:cubicBezTo>
                  <a:pt x="13214" y="18247"/>
                  <a:pt x="13197" y="18264"/>
                  <a:pt x="13179" y="18270"/>
                </a:cubicBezTo>
                <a:cubicBezTo>
                  <a:pt x="12734" y="18372"/>
                  <a:pt x="12278" y="18447"/>
                  <a:pt x="11809" y="18491"/>
                </a:cubicBezTo>
                <a:cubicBezTo>
                  <a:pt x="11779" y="18491"/>
                  <a:pt x="11755" y="18474"/>
                  <a:pt x="11755" y="18447"/>
                </a:cubicBezTo>
                <a:lnTo>
                  <a:pt x="11755" y="18324"/>
                </a:lnTo>
                <a:cubicBezTo>
                  <a:pt x="11755" y="18297"/>
                  <a:pt x="11731" y="18280"/>
                  <a:pt x="11707" y="18280"/>
                </a:cubicBezTo>
                <a:lnTo>
                  <a:pt x="11054" y="18280"/>
                </a:lnTo>
                <a:cubicBezTo>
                  <a:pt x="11024" y="18280"/>
                  <a:pt x="11008" y="18258"/>
                  <a:pt x="11008" y="18236"/>
                </a:cubicBezTo>
                <a:lnTo>
                  <a:pt x="11008" y="14177"/>
                </a:lnTo>
                <a:cubicBezTo>
                  <a:pt x="11008" y="14134"/>
                  <a:pt x="11042" y="14101"/>
                  <a:pt x="11089" y="14101"/>
                </a:cubicBezTo>
                <a:cubicBezTo>
                  <a:pt x="11368" y="14085"/>
                  <a:pt x="11647" y="14052"/>
                  <a:pt x="11914" y="13993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纸牌"/>
          <p:cNvSpPr/>
          <p:nvPr/>
        </p:nvSpPr>
        <p:spPr>
          <a:xfrm>
            <a:off x="4424674" y="1818574"/>
            <a:ext cx="538369" cy="782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79" y="0"/>
                </a:moveTo>
                <a:cubicBezTo>
                  <a:pt x="663" y="0"/>
                  <a:pt x="0" y="456"/>
                  <a:pt x="0" y="1018"/>
                </a:cubicBezTo>
                <a:lnTo>
                  <a:pt x="0" y="20582"/>
                </a:lnTo>
                <a:cubicBezTo>
                  <a:pt x="0" y="21144"/>
                  <a:pt x="663" y="21600"/>
                  <a:pt x="1479" y="21600"/>
                </a:cubicBezTo>
                <a:lnTo>
                  <a:pt x="20121" y="21600"/>
                </a:lnTo>
                <a:cubicBezTo>
                  <a:pt x="20937" y="21600"/>
                  <a:pt x="21600" y="21144"/>
                  <a:pt x="21600" y="20582"/>
                </a:cubicBezTo>
                <a:lnTo>
                  <a:pt x="21600" y="1018"/>
                </a:lnTo>
                <a:cubicBezTo>
                  <a:pt x="21600" y="456"/>
                  <a:pt x="20940" y="0"/>
                  <a:pt x="20123" y="0"/>
                </a:cubicBezTo>
                <a:lnTo>
                  <a:pt x="1479" y="0"/>
                </a:lnTo>
                <a:close/>
                <a:moveTo>
                  <a:pt x="2721" y="1061"/>
                </a:moveTo>
                <a:lnTo>
                  <a:pt x="3282" y="1061"/>
                </a:lnTo>
                <a:lnTo>
                  <a:pt x="4217" y="2779"/>
                </a:lnTo>
                <a:lnTo>
                  <a:pt x="3645" y="2779"/>
                </a:lnTo>
                <a:lnTo>
                  <a:pt x="3456" y="2398"/>
                </a:lnTo>
                <a:lnTo>
                  <a:pt x="2524" y="2398"/>
                </a:lnTo>
                <a:lnTo>
                  <a:pt x="2328" y="2779"/>
                </a:lnTo>
                <a:lnTo>
                  <a:pt x="1771" y="2779"/>
                </a:lnTo>
                <a:lnTo>
                  <a:pt x="2721" y="1061"/>
                </a:lnTo>
                <a:close/>
                <a:moveTo>
                  <a:pt x="2993" y="1485"/>
                </a:moveTo>
                <a:lnTo>
                  <a:pt x="2667" y="2116"/>
                </a:lnTo>
                <a:lnTo>
                  <a:pt x="3314" y="2116"/>
                </a:lnTo>
                <a:lnTo>
                  <a:pt x="3000" y="1485"/>
                </a:lnTo>
                <a:lnTo>
                  <a:pt x="2993" y="1485"/>
                </a:lnTo>
                <a:close/>
                <a:moveTo>
                  <a:pt x="2995" y="3350"/>
                </a:moveTo>
                <a:cubicBezTo>
                  <a:pt x="3633" y="3689"/>
                  <a:pt x="3954" y="3878"/>
                  <a:pt x="4161" y="4129"/>
                </a:cubicBezTo>
                <a:cubicBezTo>
                  <a:pt x="4451" y="4483"/>
                  <a:pt x="4275" y="4783"/>
                  <a:pt x="3908" y="4901"/>
                </a:cubicBezTo>
                <a:cubicBezTo>
                  <a:pt x="3640" y="4986"/>
                  <a:pt x="3336" y="4942"/>
                  <a:pt x="3138" y="4808"/>
                </a:cubicBezTo>
                <a:cubicBezTo>
                  <a:pt x="3219" y="5119"/>
                  <a:pt x="3701" y="5392"/>
                  <a:pt x="3707" y="5395"/>
                </a:cubicBezTo>
                <a:cubicBezTo>
                  <a:pt x="3723" y="5404"/>
                  <a:pt x="3728" y="5419"/>
                  <a:pt x="3721" y="5432"/>
                </a:cubicBezTo>
                <a:cubicBezTo>
                  <a:pt x="3715" y="5445"/>
                  <a:pt x="3698" y="5454"/>
                  <a:pt x="3677" y="5454"/>
                </a:cubicBezTo>
                <a:lnTo>
                  <a:pt x="2311" y="5454"/>
                </a:lnTo>
                <a:cubicBezTo>
                  <a:pt x="2291" y="5454"/>
                  <a:pt x="2274" y="5445"/>
                  <a:pt x="2267" y="5432"/>
                </a:cubicBezTo>
                <a:cubicBezTo>
                  <a:pt x="2260" y="5419"/>
                  <a:pt x="2265" y="5404"/>
                  <a:pt x="2281" y="5395"/>
                </a:cubicBezTo>
                <a:cubicBezTo>
                  <a:pt x="2287" y="5392"/>
                  <a:pt x="2770" y="5118"/>
                  <a:pt x="2851" y="4806"/>
                </a:cubicBezTo>
                <a:cubicBezTo>
                  <a:pt x="2652" y="4940"/>
                  <a:pt x="2348" y="4986"/>
                  <a:pt x="2080" y="4901"/>
                </a:cubicBezTo>
                <a:cubicBezTo>
                  <a:pt x="1713" y="4783"/>
                  <a:pt x="1537" y="4483"/>
                  <a:pt x="1828" y="4129"/>
                </a:cubicBezTo>
                <a:cubicBezTo>
                  <a:pt x="2034" y="3878"/>
                  <a:pt x="2358" y="3689"/>
                  <a:pt x="2995" y="3350"/>
                </a:cubicBezTo>
                <a:close/>
                <a:moveTo>
                  <a:pt x="10801" y="6504"/>
                </a:moveTo>
                <a:cubicBezTo>
                  <a:pt x="13297" y="7834"/>
                  <a:pt x="14562" y="8578"/>
                  <a:pt x="15369" y="9561"/>
                </a:cubicBezTo>
                <a:cubicBezTo>
                  <a:pt x="16505" y="10945"/>
                  <a:pt x="15817" y="12118"/>
                  <a:pt x="14378" y="12577"/>
                </a:cubicBezTo>
                <a:cubicBezTo>
                  <a:pt x="13331" y="12911"/>
                  <a:pt x="12138" y="12738"/>
                  <a:pt x="11361" y="12212"/>
                </a:cubicBezTo>
                <a:cubicBezTo>
                  <a:pt x="11678" y="13431"/>
                  <a:pt x="13572" y="14503"/>
                  <a:pt x="13593" y="14514"/>
                </a:cubicBezTo>
                <a:cubicBezTo>
                  <a:pt x="13655" y="14549"/>
                  <a:pt x="13679" y="14606"/>
                  <a:pt x="13652" y="14658"/>
                </a:cubicBezTo>
                <a:cubicBezTo>
                  <a:pt x="13625" y="14710"/>
                  <a:pt x="13553" y="14745"/>
                  <a:pt x="13473" y="14745"/>
                </a:cubicBezTo>
                <a:lnTo>
                  <a:pt x="8127" y="14745"/>
                </a:lnTo>
                <a:cubicBezTo>
                  <a:pt x="8047" y="14745"/>
                  <a:pt x="7978" y="14710"/>
                  <a:pt x="7951" y="14658"/>
                </a:cubicBezTo>
                <a:cubicBezTo>
                  <a:pt x="7924" y="14606"/>
                  <a:pt x="7947" y="14549"/>
                  <a:pt x="8010" y="14514"/>
                </a:cubicBezTo>
                <a:cubicBezTo>
                  <a:pt x="8031" y="14503"/>
                  <a:pt x="9925" y="13434"/>
                  <a:pt x="10242" y="12212"/>
                </a:cubicBezTo>
                <a:cubicBezTo>
                  <a:pt x="9465" y="12739"/>
                  <a:pt x="8270" y="12911"/>
                  <a:pt x="7222" y="12577"/>
                </a:cubicBezTo>
                <a:cubicBezTo>
                  <a:pt x="5783" y="12118"/>
                  <a:pt x="5095" y="10945"/>
                  <a:pt x="6231" y="9561"/>
                </a:cubicBezTo>
                <a:cubicBezTo>
                  <a:pt x="7038" y="8578"/>
                  <a:pt x="8305" y="7834"/>
                  <a:pt x="10801" y="6504"/>
                </a:cubicBezTo>
                <a:close/>
                <a:moveTo>
                  <a:pt x="18055" y="16163"/>
                </a:moveTo>
                <a:lnTo>
                  <a:pt x="19419" y="16163"/>
                </a:lnTo>
                <a:cubicBezTo>
                  <a:pt x="19440" y="16163"/>
                  <a:pt x="19459" y="16172"/>
                  <a:pt x="19466" y="16185"/>
                </a:cubicBezTo>
                <a:cubicBezTo>
                  <a:pt x="19473" y="16198"/>
                  <a:pt x="19467" y="16213"/>
                  <a:pt x="19451" y="16222"/>
                </a:cubicBezTo>
                <a:cubicBezTo>
                  <a:pt x="19446" y="16225"/>
                  <a:pt x="18960" y="16499"/>
                  <a:pt x="18879" y="16811"/>
                </a:cubicBezTo>
                <a:cubicBezTo>
                  <a:pt x="19078" y="16677"/>
                  <a:pt x="19385" y="16631"/>
                  <a:pt x="19652" y="16716"/>
                </a:cubicBezTo>
                <a:cubicBezTo>
                  <a:pt x="20020" y="16834"/>
                  <a:pt x="20195" y="17134"/>
                  <a:pt x="19905" y="17488"/>
                </a:cubicBezTo>
                <a:cubicBezTo>
                  <a:pt x="19699" y="17739"/>
                  <a:pt x="19375" y="17929"/>
                  <a:pt x="18737" y="18269"/>
                </a:cubicBezTo>
                <a:cubicBezTo>
                  <a:pt x="18100" y="17929"/>
                  <a:pt x="17776" y="17739"/>
                  <a:pt x="17569" y="17488"/>
                </a:cubicBezTo>
                <a:cubicBezTo>
                  <a:pt x="17279" y="17134"/>
                  <a:pt x="17457" y="16834"/>
                  <a:pt x="17825" y="16716"/>
                </a:cubicBezTo>
                <a:cubicBezTo>
                  <a:pt x="18092" y="16631"/>
                  <a:pt x="18396" y="16677"/>
                  <a:pt x="18595" y="16811"/>
                </a:cubicBezTo>
                <a:cubicBezTo>
                  <a:pt x="18514" y="16500"/>
                  <a:pt x="18031" y="16225"/>
                  <a:pt x="18026" y="16222"/>
                </a:cubicBezTo>
                <a:cubicBezTo>
                  <a:pt x="18010" y="16213"/>
                  <a:pt x="18002" y="16198"/>
                  <a:pt x="18009" y="16185"/>
                </a:cubicBezTo>
                <a:cubicBezTo>
                  <a:pt x="18015" y="16172"/>
                  <a:pt x="18035" y="16163"/>
                  <a:pt x="18055" y="16163"/>
                </a:cubicBezTo>
                <a:close/>
                <a:moveTo>
                  <a:pt x="17516" y="18838"/>
                </a:moveTo>
                <a:lnTo>
                  <a:pt x="18085" y="18838"/>
                </a:lnTo>
                <a:lnTo>
                  <a:pt x="18274" y="19221"/>
                </a:lnTo>
                <a:lnTo>
                  <a:pt x="19208" y="19221"/>
                </a:lnTo>
                <a:lnTo>
                  <a:pt x="19404" y="18838"/>
                </a:lnTo>
                <a:lnTo>
                  <a:pt x="19959" y="18838"/>
                </a:lnTo>
                <a:lnTo>
                  <a:pt x="19012" y="20555"/>
                </a:lnTo>
                <a:lnTo>
                  <a:pt x="18450" y="20555"/>
                </a:lnTo>
                <a:lnTo>
                  <a:pt x="17516" y="18838"/>
                </a:lnTo>
                <a:close/>
                <a:moveTo>
                  <a:pt x="18418" y="19501"/>
                </a:moveTo>
                <a:lnTo>
                  <a:pt x="18732" y="20132"/>
                </a:lnTo>
                <a:lnTo>
                  <a:pt x="18740" y="20132"/>
                </a:lnTo>
                <a:lnTo>
                  <a:pt x="19063" y="19501"/>
                </a:lnTo>
                <a:lnTo>
                  <a:pt x="18418" y="1950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客户端与服务端通信"/>
          <p:cNvSpPr txBox="1"/>
          <p:nvPr/>
        </p:nvSpPr>
        <p:spPr>
          <a:xfrm>
            <a:off x="4580178" y="463637"/>
            <a:ext cx="52578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客户端与服务端通信</a:t>
            </a:r>
          </a:p>
        </p:txBody>
      </p:sp>
      <p:sp>
        <p:nvSpPr>
          <p:cNvPr id="289" name="账号服务"/>
          <p:cNvSpPr/>
          <p:nvPr/>
        </p:nvSpPr>
        <p:spPr>
          <a:xfrm>
            <a:off x="8235978" y="2551134"/>
            <a:ext cx="2132093" cy="1395841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账号服务</a:t>
            </a:r>
          </a:p>
        </p:txBody>
      </p:sp>
      <p:sp>
        <p:nvSpPr>
          <p:cNvPr id="290" name="游戏服务"/>
          <p:cNvSpPr/>
          <p:nvPr/>
        </p:nvSpPr>
        <p:spPr>
          <a:xfrm>
            <a:off x="8235978" y="6330167"/>
            <a:ext cx="2132093" cy="1395841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游戏服务</a:t>
            </a:r>
          </a:p>
        </p:txBody>
      </p:sp>
      <p:sp>
        <p:nvSpPr>
          <p:cNvPr id="291" name="客户端"/>
          <p:cNvSpPr/>
          <p:nvPr/>
        </p:nvSpPr>
        <p:spPr>
          <a:xfrm>
            <a:off x="2562210" y="2614054"/>
            <a:ext cx="1270001" cy="4975907"/>
          </a:xfrm>
          <a:prstGeom prst="rect">
            <a:avLst/>
          </a:pr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客户端</a:t>
            </a:r>
          </a:p>
        </p:txBody>
      </p:sp>
      <p:sp>
        <p:nvSpPr>
          <p:cNvPr id="292" name="线条"/>
          <p:cNvSpPr/>
          <p:nvPr/>
        </p:nvSpPr>
        <p:spPr>
          <a:xfrm>
            <a:off x="3825541" y="3285356"/>
            <a:ext cx="441710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" name="线条"/>
          <p:cNvSpPr/>
          <p:nvPr/>
        </p:nvSpPr>
        <p:spPr>
          <a:xfrm>
            <a:off x="3825541" y="7028087"/>
            <a:ext cx="441710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" name="http/https"/>
          <p:cNvSpPr txBox="1"/>
          <p:nvPr/>
        </p:nvSpPr>
        <p:spPr>
          <a:xfrm>
            <a:off x="5257007" y="2716334"/>
            <a:ext cx="155417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http/https</a:t>
            </a:r>
          </a:p>
        </p:txBody>
      </p:sp>
      <p:sp>
        <p:nvSpPr>
          <p:cNvPr id="295" name="socket长连"/>
          <p:cNvSpPr txBox="1"/>
          <p:nvPr/>
        </p:nvSpPr>
        <p:spPr>
          <a:xfrm>
            <a:off x="5308112" y="6421009"/>
            <a:ext cx="170596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socket长连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牌面协议设计"/>
          <p:cNvSpPr txBox="1"/>
          <p:nvPr/>
        </p:nvSpPr>
        <p:spPr>
          <a:xfrm>
            <a:off x="4293478" y="419100"/>
            <a:ext cx="3543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牌面协议设计</a:t>
            </a:r>
          </a:p>
        </p:txBody>
      </p:sp>
      <p:sp>
        <p:nvSpPr>
          <p:cNvPr id="298" name="能表示牌值"/>
          <p:cNvSpPr txBox="1"/>
          <p:nvPr/>
        </p:nvSpPr>
        <p:spPr>
          <a:xfrm>
            <a:off x="5584165" y="3057945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能表示牌值</a:t>
            </a:r>
          </a:p>
        </p:txBody>
      </p:sp>
      <p:sp>
        <p:nvSpPr>
          <p:cNvPr id="299" name="方便参与计算"/>
          <p:cNvSpPr txBox="1"/>
          <p:nvPr/>
        </p:nvSpPr>
        <p:spPr>
          <a:xfrm>
            <a:off x="5469865" y="5521745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方便参与计算</a:t>
            </a:r>
          </a:p>
        </p:txBody>
      </p:sp>
      <p:sp>
        <p:nvSpPr>
          <p:cNvPr id="300" name="能表示花色"/>
          <p:cNvSpPr txBox="1"/>
          <p:nvPr/>
        </p:nvSpPr>
        <p:spPr>
          <a:xfrm>
            <a:off x="5533365" y="4289845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能表示花色</a:t>
            </a:r>
          </a:p>
        </p:txBody>
      </p:sp>
      <p:sp>
        <p:nvSpPr>
          <p:cNvPr id="301" name="形状"/>
          <p:cNvSpPr/>
          <p:nvPr/>
        </p:nvSpPr>
        <p:spPr>
          <a:xfrm>
            <a:off x="4831591" y="3057945"/>
            <a:ext cx="592634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2" name="形状"/>
          <p:cNvSpPr/>
          <p:nvPr/>
        </p:nvSpPr>
        <p:spPr>
          <a:xfrm>
            <a:off x="4717291" y="5521745"/>
            <a:ext cx="592634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3" name="形状"/>
          <p:cNvSpPr/>
          <p:nvPr/>
        </p:nvSpPr>
        <p:spPr>
          <a:xfrm>
            <a:off x="4780791" y="4289845"/>
            <a:ext cx="592634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9" grpId="6"/>
      <p:bldP build="whole" bldLvl="1" animBg="1" rev="0" advAuto="0" spid="300" grpId="4"/>
      <p:bldP build="whole" bldLvl="1" animBg="1" rev="0" advAuto="0" spid="302" grpId="5"/>
      <p:bldP build="whole" bldLvl="1" animBg="1" rev="0" advAuto="0" spid="298" grpId="2"/>
      <p:bldP build="whole" bldLvl="1" animBg="1" rev="0" advAuto="0" spid="301" grpId="1"/>
      <p:bldP build="whole" bldLvl="1" animBg="1" rev="0" advAuto="0" spid="303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300" y="2108200"/>
            <a:ext cx="1778000" cy="1892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1250" y="2120900"/>
            <a:ext cx="2298700" cy="4737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35800" y="2127250"/>
            <a:ext cx="3136900" cy="637540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牌面协议设计"/>
          <p:cNvSpPr txBox="1"/>
          <p:nvPr/>
        </p:nvSpPr>
        <p:spPr>
          <a:xfrm>
            <a:off x="4293478" y="419100"/>
            <a:ext cx="3543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牌面协议设计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出牌类型判定"/>
          <p:cNvSpPr txBox="1"/>
          <p:nvPr/>
        </p:nvSpPr>
        <p:spPr>
          <a:xfrm>
            <a:off x="4293478" y="419100"/>
            <a:ext cx="3543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出牌类型判定</a:t>
            </a:r>
          </a:p>
        </p:txBody>
      </p:sp>
      <p:sp>
        <p:nvSpPr>
          <p:cNvPr id="311" name="出牌张数"/>
          <p:cNvSpPr txBox="1"/>
          <p:nvPr/>
        </p:nvSpPr>
        <p:spPr>
          <a:xfrm>
            <a:off x="2851150" y="367030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出牌张数</a:t>
            </a:r>
          </a:p>
        </p:txBody>
      </p:sp>
      <p:sp>
        <p:nvSpPr>
          <p:cNvPr id="312" name="形状"/>
          <p:cNvSpPr/>
          <p:nvPr/>
        </p:nvSpPr>
        <p:spPr>
          <a:xfrm>
            <a:off x="1831875" y="3670300"/>
            <a:ext cx="592635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3" name="同值牌出现的最大次数"/>
          <p:cNvSpPr txBox="1"/>
          <p:nvPr/>
        </p:nvSpPr>
        <p:spPr>
          <a:xfrm>
            <a:off x="2863849" y="5283200"/>
            <a:ext cx="3162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同值牌出现的最大次数</a:t>
            </a:r>
          </a:p>
        </p:txBody>
      </p:sp>
      <p:sp>
        <p:nvSpPr>
          <p:cNvPr id="314" name="形状"/>
          <p:cNvSpPr/>
          <p:nvPr/>
        </p:nvSpPr>
        <p:spPr>
          <a:xfrm>
            <a:off x="1819175" y="5283200"/>
            <a:ext cx="592635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5" name="判定维度"/>
          <p:cNvSpPr txBox="1"/>
          <p:nvPr/>
        </p:nvSpPr>
        <p:spPr>
          <a:xfrm>
            <a:off x="1847850" y="224790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判定维度</a:t>
            </a:r>
          </a:p>
        </p:txBody>
      </p:sp>
      <p:sp>
        <p:nvSpPr>
          <p:cNvPr id="316" name="线条"/>
          <p:cNvSpPr/>
          <p:nvPr/>
        </p:nvSpPr>
        <p:spPr>
          <a:xfrm>
            <a:off x="1835066" y="2927350"/>
            <a:ext cx="3765634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7" name="判定方法"/>
          <p:cNvSpPr txBox="1"/>
          <p:nvPr/>
        </p:nvSpPr>
        <p:spPr>
          <a:xfrm>
            <a:off x="7423150" y="226060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判定方法</a:t>
            </a:r>
          </a:p>
        </p:txBody>
      </p:sp>
      <p:sp>
        <p:nvSpPr>
          <p:cNvPr id="318" name="线条"/>
          <p:cNvSpPr/>
          <p:nvPr/>
        </p:nvSpPr>
        <p:spPr>
          <a:xfrm>
            <a:off x="7410366" y="2940050"/>
            <a:ext cx="3765634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9" name="从少到多根据张数"/>
          <p:cNvSpPr txBox="1"/>
          <p:nvPr/>
        </p:nvSpPr>
        <p:spPr>
          <a:xfrm>
            <a:off x="8299450" y="3670300"/>
            <a:ext cx="2552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从少到多根据张数</a:t>
            </a:r>
          </a:p>
        </p:txBody>
      </p:sp>
      <p:sp>
        <p:nvSpPr>
          <p:cNvPr id="320" name="形状"/>
          <p:cNvSpPr/>
          <p:nvPr/>
        </p:nvSpPr>
        <p:spPr>
          <a:xfrm>
            <a:off x="7470675" y="3670300"/>
            <a:ext cx="592635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从大到小根据同值牌最大次数"/>
          <p:cNvSpPr txBox="1"/>
          <p:nvPr/>
        </p:nvSpPr>
        <p:spPr>
          <a:xfrm>
            <a:off x="8350249" y="5283200"/>
            <a:ext cx="4076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从大到小根据同值牌最大次数</a:t>
            </a:r>
          </a:p>
        </p:txBody>
      </p:sp>
      <p:sp>
        <p:nvSpPr>
          <p:cNvPr id="322" name="形状"/>
          <p:cNvSpPr/>
          <p:nvPr/>
        </p:nvSpPr>
        <p:spPr>
          <a:xfrm>
            <a:off x="7445275" y="5283200"/>
            <a:ext cx="592635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2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10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2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10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7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10" grpId="1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2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2" grpId="11"/>
      <p:bldP build="whole" bldLvl="1" animBg="1" rev="0" advAuto="0" spid="321" grpId="12"/>
      <p:bldP build="whole" bldLvl="1" animBg="1" rev="0" advAuto="0" spid="313" grpId="6"/>
      <p:bldP build="whole" bldLvl="1" animBg="1" rev="0" advAuto="0" spid="315" grpId="1"/>
      <p:bldP build="whole" bldLvl="1" animBg="1" rev="0" advAuto="0" spid="317" grpId="7"/>
      <p:bldP build="whole" bldLvl="1" animBg="1" rev="0" advAuto="0" spid="319" grpId="10"/>
      <p:bldP build="whole" bldLvl="1" animBg="1" rev="0" advAuto="0" spid="318" grpId="8"/>
      <p:bldP build="whole" bldLvl="1" animBg="1" rev="0" advAuto="0" spid="320" grpId="9"/>
      <p:bldP build="whole" bldLvl="1" animBg="1" rev="0" advAuto="0" spid="311" grpId="4"/>
      <p:bldP build="whole" bldLvl="1" animBg="1" rev="0" advAuto="0" spid="314" grpId="5"/>
      <p:bldP build="whole" bldLvl="1" animBg="1" rev="0" advAuto="0" spid="312" grpId="3"/>
      <p:bldP build="whole" bldLvl="1" animBg="1" rev="0" advAuto="0" spid="316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斗地主出牌解析.jpg" descr="斗地主出牌解析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865" y="1901759"/>
            <a:ext cx="12747070" cy="6229830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出牌解析流程"/>
          <p:cNvSpPr txBox="1"/>
          <p:nvPr/>
        </p:nvSpPr>
        <p:spPr>
          <a:xfrm>
            <a:off x="4293478" y="419100"/>
            <a:ext cx="3543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出牌解析流程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大小比较"/>
          <p:cNvSpPr txBox="1"/>
          <p:nvPr/>
        </p:nvSpPr>
        <p:spPr>
          <a:xfrm>
            <a:off x="5302250" y="433945"/>
            <a:ext cx="2400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大小比较</a:t>
            </a:r>
          </a:p>
        </p:txBody>
      </p:sp>
      <p:sp>
        <p:nvSpPr>
          <p:cNvPr id="328" name="椭圆形"/>
          <p:cNvSpPr/>
          <p:nvPr/>
        </p:nvSpPr>
        <p:spPr>
          <a:xfrm>
            <a:off x="3109593" y="3778742"/>
            <a:ext cx="1614467" cy="90170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9" name="牌面类型相同"/>
          <p:cNvSpPr txBox="1"/>
          <p:nvPr/>
        </p:nvSpPr>
        <p:spPr>
          <a:xfrm>
            <a:off x="3173876" y="4020042"/>
            <a:ext cx="14859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牌面类型相同</a:t>
            </a:r>
          </a:p>
        </p:txBody>
      </p:sp>
      <p:sp>
        <p:nvSpPr>
          <p:cNvPr id="330" name="椭圆形"/>
          <p:cNvSpPr/>
          <p:nvPr/>
        </p:nvSpPr>
        <p:spPr>
          <a:xfrm>
            <a:off x="7430495" y="2699417"/>
            <a:ext cx="2055545" cy="1053579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1" name="比较最大出现…"/>
          <p:cNvSpPr txBox="1"/>
          <p:nvPr/>
        </p:nvSpPr>
        <p:spPr>
          <a:xfrm>
            <a:off x="7601017" y="2857905"/>
            <a:ext cx="1714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比较最大出现</a:t>
            </a:r>
          </a:p>
          <a:p>
            <a:pPr>
              <a:defRPr sz="1800"/>
            </a:pPr>
            <a:r>
              <a:t>次数同值牌的值</a:t>
            </a:r>
          </a:p>
        </p:txBody>
      </p:sp>
      <p:sp>
        <p:nvSpPr>
          <p:cNvPr id="332" name="椭圆形"/>
          <p:cNvSpPr/>
          <p:nvPr/>
        </p:nvSpPr>
        <p:spPr>
          <a:xfrm>
            <a:off x="3191247" y="7034060"/>
            <a:ext cx="1614467" cy="90170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3" name="牌面类型不同"/>
          <p:cNvSpPr txBox="1"/>
          <p:nvPr/>
        </p:nvSpPr>
        <p:spPr>
          <a:xfrm>
            <a:off x="3255530" y="7275360"/>
            <a:ext cx="14859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牌面类型不同</a:t>
            </a:r>
          </a:p>
        </p:txBody>
      </p:sp>
      <p:sp>
        <p:nvSpPr>
          <p:cNvPr id="334" name="椭圆形"/>
          <p:cNvSpPr/>
          <p:nvPr/>
        </p:nvSpPr>
        <p:spPr>
          <a:xfrm>
            <a:off x="7472046" y="6852809"/>
            <a:ext cx="2400301" cy="1264202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5" name="王炸&gt;普通炸弹&gt;普通牌"/>
          <p:cNvSpPr txBox="1"/>
          <p:nvPr/>
        </p:nvSpPr>
        <p:spPr>
          <a:xfrm>
            <a:off x="7449186" y="7275360"/>
            <a:ext cx="244602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王炸&gt;普通炸弹&gt;普通牌</a:t>
            </a:r>
          </a:p>
        </p:txBody>
      </p:sp>
      <p:sp>
        <p:nvSpPr>
          <p:cNvPr id="336" name="线条"/>
          <p:cNvSpPr/>
          <p:nvPr/>
        </p:nvSpPr>
        <p:spPr>
          <a:xfrm flipV="1">
            <a:off x="4741637" y="3276281"/>
            <a:ext cx="2675202" cy="86825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7" name="线条"/>
          <p:cNvSpPr/>
          <p:nvPr/>
        </p:nvSpPr>
        <p:spPr>
          <a:xfrm>
            <a:off x="4808961" y="7494855"/>
            <a:ext cx="267903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8" name="椭圆形"/>
          <p:cNvSpPr/>
          <p:nvPr/>
        </p:nvSpPr>
        <p:spPr>
          <a:xfrm>
            <a:off x="7641524" y="4556864"/>
            <a:ext cx="2055545" cy="1053579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" name="比较连续次数"/>
          <p:cNvSpPr txBox="1"/>
          <p:nvPr/>
        </p:nvSpPr>
        <p:spPr>
          <a:xfrm>
            <a:off x="7926346" y="4874103"/>
            <a:ext cx="14859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比较连续次数</a:t>
            </a:r>
          </a:p>
        </p:txBody>
      </p:sp>
      <p:sp>
        <p:nvSpPr>
          <p:cNvPr id="340" name="线条"/>
          <p:cNvSpPr/>
          <p:nvPr/>
        </p:nvSpPr>
        <p:spPr>
          <a:xfrm>
            <a:off x="4744308" y="4360937"/>
            <a:ext cx="2892966" cy="69249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2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10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2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10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10" grpId="1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2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10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9" grpId="10"/>
      <p:bldP build="whole" bldLvl="1" animBg="1" rev="0" advAuto="0" spid="331" grpId="6"/>
      <p:bldP build="whole" bldLvl="1" animBg="1" rev="0" advAuto="0" spid="330" grpId="5"/>
      <p:bldP build="whole" bldLvl="1" animBg="1" rev="0" advAuto="0" spid="340" grpId="9"/>
      <p:bldP build="whole" bldLvl="1" animBg="1" rev="0" advAuto="0" spid="328" grpId="1"/>
      <p:bldP build="whole" bldLvl="1" animBg="1" rev="0" advAuto="0" spid="334" grpId="11"/>
      <p:bldP build="whole" bldLvl="1" animBg="1" rev="0" advAuto="0" spid="333" grpId="4"/>
      <p:bldP build="whole" bldLvl="1" animBg="1" rev="0" advAuto="0" spid="332" grpId="3"/>
      <p:bldP build="whole" bldLvl="1" animBg="1" rev="0" advAuto="0" spid="336" grpId="7"/>
      <p:bldP build="whole" bldLvl="1" animBg="1" rev="0" advAuto="0" spid="329" grpId="2"/>
      <p:bldP build="whole" bldLvl="1" animBg="1" rev="0" advAuto="0" spid="335" grpId="12"/>
      <p:bldP build="whole" bldLvl="1" animBg="1" rev="0" advAuto="0" spid="337" grpId="13"/>
      <p:bldP build="whole" bldLvl="1" animBg="1" rev="0" advAuto="0" spid="338" grpId="8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牌局生命周期"/>
          <p:cNvSpPr txBox="1"/>
          <p:nvPr/>
        </p:nvSpPr>
        <p:spPr>
          <a:xfrm>
            <a:off x="4730750" y="433945"/>
            <a:ext cx="3543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牌局生命周期</a:t>
            </a:r>
          </a:p>
        </p:txBody>
      </p:sp>
      <p:pic>
        <p:nvPicPr>
          <p:cNvPr id="343" name="牌局生命周期.jpg" descr="牌局生命周期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2861" y="2173903"/>
            <a:ext cx="9052231" cy="6479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游戏通知协议"/>
          <p:cNvSpPr txBox="1"/>
          <p:nvPr/>
        </p:nvSpPr>
        <p:spPr>
          <a:xfrm>
            <a:off x="4300225" y="433945"/>
            <a:ext cx="3543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游戏通知协议</a:t>
            </a:r>
          </a:p>
        </p:txBody>
      </p:sp>
      <p:sp>
        <p:nvSpPr>
          <p:cNvPr id="346" name="闪电"/>
          <p:cNvSpPr/>
          <p:nvPr/>
        </p:nvSpPr>
        <p:spPr>
          <a:xfrm>
            <a:off x="2112843" y="2491076"/>
            <a:ext cx="290129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808" y="0"/>
                </a:moveTo>
                <a:lnTo>
                  <a:pt x="0" y="12520"/>
                </a:lnTo>
                <a:lnTo>
                  <a:pt x="12017" y="12520"/>
                </a:lnTo>
                <a:lnTo>
                  <a:pt x="9664" y="21600"/>
                </a:lnTo>
                <a:lnTo>
                  <a:pt x="21600" y="8375"/>
                </a:lnTo>
                <a:lnTo>
                  <a:pt x="11515" y="8375"/>
                </a:lnTo>
                <a:lnTo>
                  <a:pt x="16221" y="0"/>
                </a:lnTo>
                <a:lnTo>
                  <a:pt x="6808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" name="心跳协议设计"/>
          <p:cNvSpPr txBox="1"/>
          <p:nvPr/>
        </p:nvSpPr>
        <p:spPr>
          <a:xfrm>
            <a:off x="2591408" y="2491076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心跳协议设计</a:t>
            </a:r>
          </a:p>
        </p:txBody>
      </p:sp>
      <p:sp>
        <p:nvSpPr>
          <p:cNvPr id="348" name="箭头"/>
          <p:cNvSpPr/>
          <p:nvPr/>
        </p:nvSpPr>
        <p:spPr>
          <a:xfrm>
            <a:off x="2009267" y="3653018"/>
            <a:ext cx="497281" cy="500231"/>
          </a:xfrm>
          <a:prstGeom prst="rightArrow">
            <a:avLst>
              <a:gd name="adj1" fmla="val 30619"/>
              <a:gd name="adj2" fmla="val 58953"/>
            </a:avLst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9" name="玩家加入"/>
          <p:cNvSpPr txBox="1"/>
          <p:nvPr/>
        </p:nvSpPr>
        <p:spPr>
          <a:xfrm>
            <a:off x="2658678" y="364278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玩家加入</a:t>
            </a:r>
          </a:p>
        </p:txBody>
      </p:sp>
      <p:sp>
        <p:nvSpPr>
          <p:cNvPr id="350" name="箭头"/>
          <p:cNvSpPr/>
          <p:nvPr/>
        </p:nvSpPr>
        <p:spPr>
          <a:xfrm rot="10800000">
            <a:off x="2009267" y="4690185"/>
            <a:ext cx="497281" cy="500230"/>
          </a:xfrm>
          <a:prstGeom prst="rightArrow">
            <a:avLst>
              <a:gd name="adj1" fmla="val 30619"/>
              <a:gd name="adj2" fmla="val 58953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hueOff val="-36178"/>
                  <a:satOff val="6507"/>
                  <a:lumOff val="-23518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1" name="玩家退出"/>
          <p:cNvSpPr txBox="1"/>
          <p:nvPr/>
        </p:nvSpPr>
        <p:spPr>
          <a:xfrm>
            <a:off x="2658678" y="46799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玩家退出</a:t>
            </a:r>
          </a:p>
        </p:txBody>
      </p:sp>
      <p:sp>
        <p:nvSpPr>
          <p:cNvPr id="352" name="闹钟"/>
          <p:cNvSpPr/>
          <p:nvPr/>
        </p:nvSpPr>
        <p:spPr>
          <a:xfrm>
            <a:off x="2062072" y="5861282"/>
            <a:ext cx="391672" cy="408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383" y="0"/>
                </a:moveTo>
                <a:cubicBezTo>
                  <a:pt x="9270" y="0"/>
                  <a:pt x="9180" y="87"/>
                  <a:pt x="9180" y="195"/>
                </a:cubicBezTo>
                <a:lnTo>
                  <a:pt x="9180" y="1060"/>
                </a:lnTo>
                <a:cubicBezTo>
                  <a:pt x="9180" y="1169"/>
                  <a:pt x="9270" y="1255"/>
                  <a:pt x="9383" y="1255"/>
                </a:cubicBezTo>
                <a:lnTo>
                  <a:pt x="10193" y="1255"/>
                </a:lnTo>
                <a:lnTo>
                  <a:pt x="10193" y="2180"/>
                </a:lnTo>
                <a:cubicBezTo>
                  <a:pt x="10391" y="2169"/>
                  <a:pt x="10596" y="2158"/>
                  <a:pt x="10800" y="2158"/>
                </a:cubicBezTo>
                <a:cubicBezTo>
                  <a:pt x="11004" y="2163"/>
                  <a:pt x="11202" y="2169"/>
                  <a:pt x="11406" y="2180"/>
                </a:cubicBezTo>
                <a:lnTo>
                  <a:pt x="11406" y="1255"/>
                </a:lnTo>
                <a:lnTo>
                  <a:pt x="12217" y="1255"/>
                </a:lnTo>
                <a:cubicBezTo>
                  <a:pt x="12330" y="1255"/>
                  <a:pt x="12420" y="1169"/>
                  <a:pt x="12420" y="1060"/>
                </a:cubicBezTo>
                <a:lnTo>
                  <a:pt x="12420" y="195"/>
                </a:lnTo>
                <a:cubicBezTo>
                  <a:pt x="12420" y="87"/>
                  <a:pt x="12330" y="0"/>
                  <a:pt x="12217" y="0"/>
                </a:cubicBezTo>
                <a:lnTo>
                  <a:pt x="9383" y="0"/>
                </a:lnTo>
                <a:close/>
                <a:moveTo>
                  <a:pt x="3789" y="1876"/>
                </a:moveTo>
                <a:cubicBezTo>
                  <a:pt x="1699" y="1876"/>
                  <a:pt x="0" y="3501"/>
                  <a:pt x="0" y="5513"/>
                </a:cubicBezTo>
                <a:cubicBezTo>
                  <a:pt x="0" y="6698"/>
                  <a:pt x="594" y="7753"/>
                  <a:pt x="1512" y="8416"/>
                </a:cubicBezTo>
                <a:cubicBezTo>
                  <a:pt x="2402" y="6057"/>
                  <a:pt x="4243" y="4132"/>
                  <a:pt x="6589" y="3072"/>
                </a:cubicBezTo>
                <a:cubicBezTo>
                  <a:pt x="5898" y="2338"/>
                  <a:pt x="4900" y="1876"/>
                  <a:pt x="3789" y="1876"/>
                </a:cubicBezTo>
                <a:close/>
                <a:moveTo>
                  <a:pt x="17809" y="1876"/>
                </a:moveTo>
                <a:cubicBezTo>
                  <a:pt x="16698" y="1876"/>
                  <a:pt x="15700" y="2338"/>
                  <a:pt x="15009" y="3072"/>
                </a:cubicBezTo>
                <a:cubicBezTo>
                  <a:pt x="17349" y="4132"/>
                  <a:pt x="19192" y="6057"/>
                  <a:pt x="20088" y="8416"/>
                </a:cubicBezTo>
                <a:cubicBezTo>
                  <a:pt x="21006" y="7753"/>
                  <a:pt x="21600" y="6698"/>
                  <a:pt x="21600" y="5513"/>
                </a:cubicBezTo>
                <a:cubicBezTo>
                  <a:pt x="21600" y="3501"/>
                  <a:pt x="19900" y="1876"/>
                  <a:pt x="17809" y="1876"/>
                </a:cubicBezTo>
                <a:close/>
                <a:moveTo>
                  <a:pt x="10795" y="2647"/>
                </a:moveTo>
                <a:cubicBezTo>
                  <a:pt x="5627" y="2647"/>
                  <a:pt x="1422" y="6681"/>
                  <a:pt x="1422" y="11639"/>
                </a:cubicBezTo>
                <a:cubicBezTo>
                  <a:pt x="1422" y="14673"/>
                  <a:pt x="2997" y="17358"/>
                  <a:pt x="5399" y="18984"/>
                </a:cubicBezTo>
                <a:lnTo>
                  <a:pt x="4521" y="20926"/>
                </a:lnTo>
                <a:cubicBezTo>
                  <a:pt x="4407" y="21170"/>
                  <a:pt x="4526" y="21458"/>
                  <a:pt x="4781" y="21561"/>
                </a:cubicBezTo>
                <a:cubicBezTo>
                  <a:pt x="4849" y="21588"/>
                  <a:pt x="4919" y="21600"/>
                  <a:pt x="4987" y="21600"/>
                </a:cubicBezTo>
                <a:cubicBezTo>
                  <a:pt x="5179" y="21600"/>
                  <a:pt x="5365" y="21491"/>
                  <a:pt x="5450" y="21306"/>
                </a:cubicBezTo>
                <a:lnTo>
                  <a:pt x="6267" y="19500"/>
                </a:lnTo>
                <a:cubicBezTo>
                  <a:pt x="7610" y="20212"/>
                  <a:pt x="9151" y="20621"/>
                  <a:pt x="10795" y="20621"/>
                </a:cubicBezTo>
                <a:cubicBezTo>
                  <a:pt x="12432" y="20621"/>
                  <a:pt x="13978" y="20212"/>
                  <a:pt x="15321" y="19500"/>
                </a:cubicBezTo>
                <a:lnTo>
                  <a:pt x="16137" y="21306"/>
                </a:lnTo>
                <a:cubicBezTo>
                  <a:pt x="16222" y="21491"/>
                  <a:pt x="16405" y="21600"/>
                  <a:pt x="16603" y="21600"/>
                </a:cubicBezTo>
                <a:cubicBezTo>
                  <a:pt x="16671" y="21600"/>
                  <a:pt x="16738" y="21588"/>
                  <a:pt x="16806" y="21561"/>
                </a:cubicBezTo>
                <a:cubicBezTo>
                  <a:pt x="17061" y="21452"/>
                  <a:pt x="17180" y="21170"/>
                  <a:pt x="17067" y="20926"/>
                </a:cubicBezTo>
                <a:lnTo>
                  <a:pt x="16188" y="18984"/>
                </a:lnTo>
                <a:cubicBezTo>
                  <a:pt x="18591" y="17353"/>
                  <a:pt x="20166" y="14673"/>
                  <a:pt x="20166" y="11639"/>
                </a:cubicBezTo>
                <a:cubicBezTo>
                  <a:pt x="20166" y="6681"/>
                  <a:pt x="15963" y="2647"/>
                  <a:pt x="10795" y="2647"/>
                </a:cubicBezTo>
                <a:close/>
                <a:moveTo>
                  <a:pt x="10800" y="6317"/>
                </a:moveTo>
                <a:cubicBezTo>
                  <a:pt x="11134" y="6317"/>
                  <a:pt x="11406" y="6579"/>
                  <a:pt x="11406" y="6899"/>
                </a:cubicBezTo>
                <a:lnTo>
                  <a:pt x="11406" y="11058"/>
                </a:lnTo>
                <a:lnTo>
                  <a:pt x="13322" y="11058"/>
                </a:lnTo>
                <a:cubicBezTo>
                  <a:pt x="13656" y="11058"/>
                  <a:pt x="13927" y="11319"/>
                  <a:pt x="13927" y="11639"/>
                </a:cubicBezTo>
                <a:cubicBezTo>
                  <a:pt x="13927" y="11960"/>
                  <a:pt x="13656" y="12222"/>
                  <a:pt x="13322" y="12222"/>
                </a:cubicBezTo>
                <a:lnTo>
                  <a:pt x="10193" y="12222"/>
                </a:lnTo>
                <a:lnTo>
                  <a:pt x="10193" y="6899"/>
                </a:lnTo>
                <a:cubicBezTo>
                  <a:pt x="10193" y="6579"/>
                  <a:pt x="10466" y="6317"/>
                  <a:pt x="10800" y="6317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3" name="玩家准备"/>
          <p:cNvSpPr txBox="1"/>
          <p:nvPr/>
        </p:nvSpPr>
        <p:spPr>
          <a:xfrm>
            <a:off x="2658678" y="5805051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玩家准备</a:t>
            </a:r>
          </a:p>
        </p:txBody>
      </p:sp>
      <p:sp>
        <p:nvSpPr>
          <p:cNvPr id="354" name="小木槌"/>
          <p:cNvSpPr/>
          <p:nvPr/>
        </p:nvSpPr>
        <p:spPr>
          <a:xfrm>
            <a:off x="1949828" y="7170706"/>
            <a:ext cx="616160" cy="3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77" y="0"/>
                </a:moveTo>
                <a:cubicBezTo>
                  <a:pt x="15836" y="0"/>
                  <a:pt x="15475" y="677"/>
                  <a:pt x="15455" y="1529"/>
                </a:cubicBezTo>
                <a:lnTo>
                  <a:pt x="15009" y="1529"/>
                </a:lnTo>
                <a:lnTo>
                  <a:pt x="15009" y="7123"/>
                </a:lnTo>
                <a:lnTo>
                  <a:pt x="21600" y="7123"/>
                </a:lnTo>
                <a:lnTo>
                  <a:pt x="21600" y="1529"/>
                </a:lnTo>
                <a:lnTo>
                  <a:pt x="21154" y="1529"/>
                </a:lnTo>
                <a:cubicBezTo>
                  <a:pt x="21134" y="677"/>
                  <a:pt x="20773" y="0"/>
                  <a:pt x="20332" y="0"/>
                </a:cubicBezTo>
                <a:lnTo>
                  <a:pt x="16277" y="0"/>
                </a:lnTo>
                <a:close/>
                <a:moveTo>
                  <a:pt x="15549" y="8078"/>
                </a:moveTo>
                <a:lnTo>
                  <a:pt x="15549" y="9328"/>
                </a:lnTo>
                <a:lnTo>
                  <a:pt x="14122" y="9328"/>
                </a:lnTo>
                <a:lnTo>
                  <a:pt x="14122" y="8652"/>
                </a:lnTo>
                <a:lnTo>
                  <a:pt x="12958" y="8652"/>
                </a:lnTo>
                <a:lnTo>
                  <a:pt x="12958" y="9328"/>
                </a:lnTo>
                <a:lnTo>
                  <a:pt x="643" y="9328"/>
                </a:lnTo>
                <a:cubicBezTo>
                  <a:pt x="287" y="9328"/>
                  <a:pt x="0" y="9985"/>
                  <a:pt x="0" y="10795"/>
                </a:cubicBezTo>
                <a:cubicBezTo>
                  <a:pt x="0" y="11605"/>
                  <a:pt x="287" y="12262"/>
                  <a:pt x="643" y="12262"/>
                </a:cubicBezTo>
                <a:lnTo>
                  <a:pt x="12958" y="12262"/>
                </a:lnTo>
                <a:lnTo>
                  <a:pt x="12958" y="12938"/>
                </a:lnTo>
                <a:lnTo>
                  <a:pt x="14122" y="12938"/>
                </a:lnTo>
                <a:lnTo>
                  <a:pt x="14122" y="12262"/>
                </a:lnTo>
                <a:lnTo>
                  <a:pt x="15549" y="12262"/>
                </a:lnTo>
                <a:lnTo>
                  <a:pt x="15549" y="13512"/>
                </a:lnTo>
                <a:lnTo>
                  <a:pt x="21060" y="13512"/>
                </a:lnTo>
                <a:lnTo>
                  <a:pt x="21060" y="8078"/>
                </a:lnTo>
                <a:lnTo>
                  <a:pt x="15549" y="8078"/>
                </a:lnTo>
                <a:close/>
                <a:moveTo>
                  <a:pt x="15009" y="14477"/>
                </a:moveTo>
                <a:lnTo>
                  <a:pt x="15009" y="20071"/>
                </a:lnTo>
                <a:lnTo>
                  <a:pt x="15455" y="20071"/>
                </a:lnTo>
                <a:cubicBezTo>
                  <a:pt x="15475" y="20923"/>
                  <a:pt x="15836" y="21600"/>
                  <a:pt x="16277" y="21600"/>
                </a:cubicBezTo>
                <a:lnTo>
                  <a:pt x="20332" y="21600"/>
                </a:lnTo>
                <a:cubicBezTo>
                  <a:pt x="20773" y="21600"/>
                  <a:pt x="21134" y="20923"/>
                  <a:pt x="21154" y="20071"/>
                </a:cubicBezTo>
                <a:lnTo>
                  <a:pt x="21600" y="20071"/>
                </a:lnTo>
                <a:lnTo>
                  <a:pt x="21600" y="14477"/>
                </a:lnTo>
                <a:lnTo>
                  <a:pt x="15009" y="14477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5" name="牌局开始"/>
          <p:cNvSpPr txBox="1"/>
          <p:nvPr/>
        </p:nvSpPr>
        <p:spPr>
          <a:xfrm>
            <a:off x="2658678" y="7068307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牌局开始</a:t>
            </a:r>
          </a:p>
        </p:txBody>
      </p:sp>
      <p:sp>
        <p:nvSpPr>
          <p:cNvPr id="356" name="电源"/>
          <p:cNvSpPr/>
          <p:nvPr/>
        </p:nvSpPr>
        <p:spPr>
          <a:xfrm>
            <a:off x="5638500" y="2501312"/>
            <a:ext cx="418470" cy="435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fill="norm" stroke="1" extrusionOk="0">
                <a:moveTo>
                  <a:pt x="10797" y="0"/>
                </a:moveTo>
                <a:cubicBezTo>
                  <a:pt x="9878" y="0"/>
                  <a:pt x="9133" y="716"/>
                  <a:pt x="9133" y="1600"/>
                </a:cubicBezTo>
                <a:lnTo>
                  <a:pt x="9133" y="10222"/>
                </a:lnTo>
                <a:cubicBezTo>
                  <a:pt x="9133" y="11106"/>
                  <a:pt x="9878" y="11822"/>
                  <a:pt x="10797" y="11822"/>
                </a:cubicBezTo>
                <a:cubicBezTo>
                  <a:pt x="11717" y="11822"/>
                  <a:pt x="12461" y="11106"/>
                  <a:pt x="12461" y="10222"/>
                </a:cubicBezTo>
                <a:lnTo>
                  <a:pt x="12461" y="1600"/>
                </a:lnTo>
                <a:cubicBezTo>
                  <a:pt x="12461" y="716"/>
                  <a:pt x="11717" y="0"/>
                  <a:pt x="10797" y="0"/>
                </a:cubicBezTo>
                <a:close/>
                <a:moveTo>
                  <a:pt x="4155" y="3552"/>
                </a:moveTo>
                <a:cubicBezTo>
                  <a:pt x="3730" y="3561"/>
                  <a:pt x="3308" y="3725"/>
                  <a:pt x="2990" y="4045"/>
                </a:cubicBezTo>
                <a:cubicBezTo>
                  <a:pt x="1061" y="5987"/>
                  <a:pt x="0" y="8536"/>
                  <a:pt x="0" y="11220"/>
                </a:cubicBezTo>
                <a:cubicBezTo>
                  <a:pt x="0" y="16941"/>
                  <a:pt x="4840" y="21600"/>
                  <a:pt x="10797" y="21600"/>
                </a:cubicBezTo>
                <a:cubicBezTo>
                  <a:pt x="16754" y="21600"/>
                  <a:pt x="21600" y="16941"/>
                  <a:pt x="21594" y="11220"/>
                </a:cubicBezTo>
                <a:cubicBezTo>
                  <a:pt x="21594" y="8536"/>
                  <a:pt x="20534" y="5987"/>
                  <a:pt x="18605" y="4045"/>
                </a:cubicBezTo>
                <a:cubicBezTo>
                  <a:pt x="17973" y="3411"/>
                  <a:pt x="16917" y="3383"/>
                  <a:pt x="16251" y="3996"/>
                </a:cubicBezTo>
                <a:cubicBezTo>
                  <a:pt x="15591" y="4603"/>
                  <a:pt x="15565" y="5618"/>
                  <a:pt x="16202" y="6258"/>
                </a:cubicBezTo>
                <a:cubicBezTo>
                  <a:pt x="17539" y="7603"/>
                  <a:pt x="18271" y="9360"/>
                  <a:pt x="18271" y="11220"/>
                </a:cubicBezTo>
                <a:cubicBezTo>
                  <a:pt x="18271" y="15179"/>
                  <a:pt x="14910" y="18401"/>
                  <a:pt x="10792" y="18401"/>
                </a:cubicBezTo>
                <a:cubicBezTo>
                  <a:pt x="6674" y="18401"/>
                  <a:pt x="3323" y="15179"/>
                  <a:pt x="3323" y="11220"/>
                </a:cubicBezTo>
                <a:cubicBezTo>
                  <a:pt x="3323" y="9360"/>
                  <a:pt x="4056" y="7598"/>
                  <a:pt x="5392" y="6258"/>
                </a:cubicBezTo>
                <a:cubicBezTo>
                  <a:pt x="6030" y="5618"/>
                  <a:pt x="6009" y="4609"/>
                  <a:pt x="5343" y="3996"/>
                </a:cubicBezTo>
                <a:cubicBezTo>
                  <a:pt x="5010" y="3690"/>
                  <a:pt x="4580" y="3543"/>
                  <a:pt x="4155" y="355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hueOff val="-36178"/>
                  <a:satOff val="6507"/>
                  <a:lumOff val="-23518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7" name="牌局结束"/>
          <p:cNvSpPr txBox="1"/>
          <p:nvPr/>
        </p:nvSpPr>
        <p:spPr>
          <a:xfrm>
            <a:off x="6452557" y="249107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牌局结束</a:t>
            </a:r>
          </a:p>
        </p:txBody>
      </p:sp>
      <p:sp>
        <p:nvSpPr>
          <p:cNvPr id="358" name="Dingbat 梅花"/>
          <p:cNvSpPr/>
          <p:nvPr/>
        </p:nvSpPr>
        <p:spPr>
          <a:xfrm>
            <a:off x="5651899" y="3661503"/>
            <a:ext cx="391672" cy="435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06" h="21600" fill="norm" stroke="1" extrusionOk="0">
                <a:moveTo>
                  <a:pt x="10303" y="0"/>
                </a:moveTo>
                <a:cubicBezTo>
                  <a:pt x="7492" y="0"/>
                  <a:pt x="5215" y="2148"/>
                  <a:pt x="5215" y="4798"/>
                </a:cubicBezTo>
                <a:cubicBezTo>
                  <a:pt x="5215" y="4800"/>
                  <a:pt x="5215" y="4801"/>
                  <a:pt x="5215" y="4803"/>
                </a:cubicBezTo>
                <a:cubicBezTo>
                  <a:pt x="5215" y="4805"/>
                  <a:pt x="5215" y="4806"/>
                  <a:pt x="5215" y="4807"/>
                </a:cubicBezTo>
                <a:cubicBezTo>
                  <a:pt x="5215" y="4823"/>
                  <a:pt x="5214" y="4839"/>
                  <a:pt x="5215" y="4855"/>
                </a:cubicBezTo>
                <a:cubicBezTo>
                  <a:pt x="5229" y="6417"/>
                  <a:pt x="5818" y="7424"/>
                  <a:pt x="6569" y="8258"/>
                </a:cubicBezTo>
                <a:cubicBezTo>
                  <a:pt x="4921" y="8243"/>
                  <a:pt x="3237" y="8210"/>
                  <a:pt x="1534" y="9790"/>
                </a:cubicBezTo>
                <a:cubicBezTo>
                  <a:pt x="1522" y="9800"/>
                  <a:pt x="1510" y="9811"/>
                  <a:pt x="1498" y="9822"/>
                </a:cubicBezTo>
                <a:cubicBezTo>
                  <a:pt x="1497" y="9823"/>
                  <a:pt x="1497" y="9824"/>
                  <a:pt x="1496" y="9825"/>
                </a:cubicBezTo>
                <a:cubicBezTo>
                  <a:pt x="1494" y="9827"/>
                  <a:pt x="1492" y="9827"/>
                  <a:pt x="1490" y="9829"/>
                </a:cubicBezTo>
                <a:cubicBezTo>
                  <a:pt x="-497" y="11703"/>
                  <a:pt x="-497" y="14742"/>
                  <a:pt x="1490" y="16616"/>
                </a:cubicBezTo>
                <a:cubicBezTo>
                  <a:pt x="3478" y="18490"/>
                  <a:pt x="6701" y="18490"/>
                  <a:pt x="8688" y="16616"/>
                </a:cubicBezTo>
                <a:cubicBezTo>
                  <a:pt x="8689" y="16614"/>
                  <a:pt x="8690" y="16613"/>
                  <a:pt x="8692" y="16612"/>
                </a:cubicBezTo>
                <a:cubicBezTo>
                  <a:pt x="8693" y="16611"/>
                  <a:pt x="8694" y="16610"/>
                  <a:pt x="8696" y="16608"/>
                </a:cubicBezTo>
                <a:cubicBezTo>
                  <a:pt x="9202" y="16131"/>
                  <a:pt x="9556" y="15654"/>
                  <a:pt x="9803" y="15181"/>
                </a:cubicBezTo>
                <a:cubicBezTo>
                  <a:pt x="9552" y="20953"/>
                  <a:pt x="8496" y="21289"/>
                  <a:pt x="8116" y="21600"/>
                </a:cubicBezTo>
                <a:lnTo>
                  <a:pt x="12490" y="21600"/>
                </a:lnTo>
                <a:cubicBezTo>
                  <a:pt x="12110" y="21289"/>
                  <a:pt x="11052" y="20953"/>
                  <a:pt x="10803" y="15159"/>
                </a:cubicBezTo>
                <a:cubicBezTo>
                  <a:pt x="11050" y="15633"/>
                  <a:pt x="11404" y="16109"/>
                  <a:pt x="11910" y="16587"/>
                </a:cubicBezTo>
                <a:cubicBezTo>
                  <a:pt x="11912" y="16588"/>
                  <a:pt x="11913" y="16590"/>
                  <a:pt x="11914" y="16591"/>
                </a:cubicBezTo>
                <a:cubicBezTo>
                  <a:pt x="11916" y="16592"/>
                  <a:pt x="11917" y="16593"/>
                  <a:pt x="11918" y="16594"/>
                </a:cubicBezTo>
                <a:cubicBezTo>
                  <a:pt x="13905" y="18468"/>
                  <a:pt x="17128" y="18468"/>
                  <a:pt x="19116" y="16594"/>
                </a:cubicBezTo>
                <a:cubicBezTo>
                  <a:pt x="21103" y="14720"/>
                  <a:pt x="21103" y="11683"/>
                  <a:pt x="19116" y="9809"/>
                </a:cubicBezTo>
                <a:cubicBezTo>
                  <a:pt x="19114" y="9808"/>
                  <a:pt x="19112" y="9805"/>
                  <a:pt x="19110" y="9804"/>
                </a:cubicBezTo>
                <a:cubicBezTo>
                  <a:pt x="19109" y="9803"/>
                  <a:pt x="19109" y="9803"/>
                  <a:pt x="19108" y="9802"/>
                </a:cubicBezTo>
                <a:cubicBezTo>
                  <a:pt x="19096" y="9791"/>
                  <a:pt x="19084" y="9779"/>
                  <a:pt x="19072" y="9768"/>
                </a:cubicBezTo>
                <a:cubicBezTo>
                  <a:pt x="17379" y="8199"/>
                  <a:pt x="15706" y="8222"/>
                  <a:pt x="14067" y="8236"/>
                </a:cubicBezTo>
                <a:cubicBezTo>
                  <a:pt x="14814" y="7398"/>
                  <a:pt x="15391" y="6381"/>
                  <a:pt x="15391" y="4807"/>
                </a:cubicBezTo>
                <a:cubicBezTo>
                  <a:pt x="15391" y="4806"/>
                  <a:pt x="15391" y="4805"/>
                  <a:pt x="15391" y="4803"/>
                </a:cubicBezTo>
                <a:cubicBezTo>
                  <a:pt x="15391" y="4801"/>
                  <a:pt x="15391" y="4800"/>
                  <a:pt x="15391" y="4798"/>
                </a:cubicBezTo>
                <a:cubicBezTo>
                  <a:pt x="15391" y="2148"/>
                  <a:pt x="13114" y="0"/>
                  <a:pt x="10303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9" name="发牌"/>
          <p:cNvSpPr txBox="1"/>
          <p:nvPr/>
        </p:nvSpPr>
        <p:spPr>
          <a:xfrm>
            <a:off x="6490134" y="3642783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发牌</a:t>
            </a:r>
          </a:p>
        </p:txBody>
      </p:sp>
      <p:sp>
        <p:nvSpPr>
          <p:cNvPr id="360" name="带肩膀的头像"/>
          <p:cNvSpPr/>
          <p:nvPr/>
        </p:nvSpPr>
        <p:spPr>
          <a:xfrm>
            <a:off x="5599095" y="4724884"/>
            <a:ext cx="497281" cy="430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1" name="身份确认"/>
          <p:cNvSpPr txBox="1"/>
          <p:nvPr/>
        </p:nvSpPr>
        <p:spPr>
          <a:xfrm>
            <a:off x="6452557" y="46799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身份确认</a:t>
            </a:r>
          </a:p>
        </p:txBody>
      </p:sp>
      <p:sp>
        <p:nvSpPr>
          <p:cNvPr id="362" name="手"/>
          <p:cNvSpPr/>
          <p:nvPr/>
        </p:nvSpPr>
        <p:spPr>
          <a:xfrm>
            <a:off x="5683046" y="5783684"/>
            <a:ext cx="347735" cy="50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4" h="21598" fill="norm" stroke="1" extrusionOk="0">
                <a:moveTo>
                  <a:pt x="9241" y="0"/>
                </a:moveTo>
                <a:cubicBezTo>
                  <a:pt x="8623" y="3"/>
                  <a:pt x="8010" y="322"/>
                  <a:pt x="8004" y="946"/>
                </a:cubicBezTo>
                <a:cubicBezTo>
                  <a:pt x="7999" y="1470"/>
                  <a:pt x="7929" y="8910"/>
                  <a:pt x="7929" y="8910"/>
                </a:cubicBezTo>
                <a:cubicBezTo>
                  <a:pt x="7929" y="8910"/>
                  <a:pt x="7499" y="8974"/>
                  <a:pt x="7399" y="8974"/>
                </a:cubicBezTo>
                <a:cubicBezTo>
                  <a:pt x="7399" y="8974"/>
                  <a:pt x="5801" y="2575"/>
                  <a:pt x="5675" y="1884"/>
                </a:cubicBezTo>
                <a:cubicBezTo>
                  <a:pt x="5460" y="700"/>
                  <a:pt x="3262" y="854"/>
                  <a:pt x="3420" y="2122"/>
                </a:cubicBezTo>
                <a:cubicBezTo>
                  <a:pt x="3487" y="2667"/>
                  <a:pt x="4637" y="9621"/>
                  <a:pt x="4637" y="9621"/>
                </a:cubicBezTo>
                <a:lnTo>
                  <a:pt x="4100" y="9812"/>
                </a:lnTo>
                <a:cubicBezTo>
                  <a:pt x="4100" y="9812"/>
                  <a:pt x="2546" y="6213"/>
                  <a:pt x="2124" y="5128"/>
                </a:cubicBezTo>
                <a:cubicBezTo>
                  <a:pt x="1683" y="3995"/>
                  <a:pt x="-325" y="4416"/>
                  <a:pt x="45" y="5576"/>
                </a:cubicBezTo>
                <a:cubicBezTo>
                  <a:pt x="204" y="6073"/>
                  <a:pt x="930" y="9056"/>
                  <a:pt x="1691" y="11289"/>
                </a:cubicBezTo>
                <a:cubicBezTo>
                  <a:pt x="1612" y="16115"/>
                  <a:pt x="3291" y="17160"/>
                  <a:pt x="3675" y="19027"/>
                </a:cubicBezTo>
                <a:cubicBezTo>
                  <a:pt x="3899" y="20117"/>
                  <a:pt x="3791" y="21598"/>
                  <a:pt x="3791" y="21598"/>
                </a:cubicBezTo>
                <a:lnTo>
                  <a:pt x="13296" y="21598"/>
                </a:lnTo>
                <a:cubicBezTo>
                  <a:pt x="13296" y="18355"/>
                  <a:pt x="17266" y="16479"/>
                  <a:pt x="18181" y="15015"/>
                </a:cubicBezTo>
                <a:cubicBezTo>
                  <a:pt x="18213" y="14964"/>
                  <a:pt x="19620" y="12585"/>
                  <a:pt x="20198" y="11608"/>
                </a:cubicBezTo>
                <a:cubicBezTo>
                  <a:pt x="20356" y="11341"/>
                  <a:pt x="20444" y="11057"/>
                  <a:pt x="20458" y="10768"/>
                </a:cubicBezTo>
                <a:cubicBezTo>
                  <a:pt x="20485" y="10213"/>
                  <a:pt x="20558" y="9282"/>
                  <a:pt x="20735" y="9028"/>
                </a:cubicBezTo>
                <a:cubicBezTo>
                  <a:pt x="21275" y="8248"/>
                  <a:pt x="21229" y="7659"/>
                  <a:pt x="19813" y="7927"/>
                </a:cubicBezTo>
                <a:cubicBezTo>
                  <a:pt x="18121" y="8247"/>
                  <a:pt x="17427" y="10409"/>
                  <a:pt x="17427" y="10409"/>
                </a:cubicBezTo>
                <a:lnTo>
                  <a:pt x="16041" y="12125"/>
                </a:lnTo>
                <a:lnTo>
                  <a:pt x="15280" y="12313"/>
                </a:lnTo>
                <a:lnTo>
                  <a:pt x="14521" y="9417"/>
                </a:lnTo>
                <a:cubicBezTo>
                  <a:pt x="14521" y="9417"/>
                  <a:pt x="14899" y="2984"/>
                  <a:pt x="15008" y="1961"/>
                </a:cubicBezTo>
                <a:cubicBezTo>
                  <a:pt x="15120" y="912"/>
                  <a:pt x="13017" y="708"/>
                  <a:pt x="12778" y="1791"/>
                </a:cubicBezTo>
                <a:cubicBezTo>
                  <a:pt x="12639" y="2422"/>
                  <a:pt x="11563" y="7848"/>
                  <a:pt x="11333" y="8824"/>
                </a:cubicBezTo>
                <a:lnTo>
                  <a:pt x="10797" y="8800"/>
                </a:lnTo>
                <a:cubicBezTo>
                  <a:pt x="10797" y="8800"/>
                  <a:pt x="10538" y="1503"/>
                  <a:pt x="10513" y="956"/>
                </a:cubicBezTo>
                <a:cubicBezTo>
                  <a:pt x="10483" y="313"/>
                  <a:pt x="9859" y="-2"/>
                  <a:pt x="9241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3" name="叫抢地主"/>
          <p:cNvSpPr txBox="1"/>
          <p:nvPr/>
        </p:nvSpPr>
        <p:spPr>
          <a:xfrm>
            <a:off x="6452557" y="5805051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叫抢地主</a:t>
            </a:r>
          </a:p>
        </p:txBody>
      </p:sp>
      <p:sp>
        <p:nvSpPr>
          <p:cNvPr id="364" name="Dingbat 黑桃"/>
          <p:cNvSpPr/>
          <p:nvPr/>
        </p:nvSpPr>
        <p:spPr>
          <a:xfrm>
            <a:off x="5638500" y="7070875"/>
            <a:ext cx="418470" cy="49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0" h="21600" fill="norm" stroke="1" extrusionOk="0">
                <a:moveTo>
                  <a:pt x="10674" y="0"/>
                </a:moveTo>
                <a:cubicBezTo>
                  <a:pt x="8389" y="3731"/>
                  <a:pt x="6476" y="5728"/>
                  <a:pt x="3622" y="8340"/>
                </a:cubicBezTo>
                <a:cubicBezTo>
                  <a:pt x="1047" y="10695"/>
                  <a:pt x="119" y="11814"/>
                  <a:pt x="25" y="13270"/>
                </a:cubicBezTo>
                <a:cubicBezTo>
                  <a:pt x="-122" y="14569"/>
                  <a:pt x="385" y="15911"/>
                  <a:pt x="1545" y="16905"/>
                </a:cubicBezTo>
                <a:cubicBezTo>
                  <a:pt x="3604" y="18670"/>
                  <a:pt x="6941" y="18670"/>
                  <a:pt x="9001" y="16905"/>
                </a:cubicBezTo>
                <a:cubicBezTo>
                  <a:pt x="9002" y="16904"/>
                  <a:pt x="9003" y="16903"/>
                  <a:pt x="9004" y="16902"/>
                </a:cubicBezTo>
                <a:cubicBezTo>
                  <a:pt x="9006" y="16901"/>
                  <a:pt x="9007" y="16900"/>
                  <a:pt x="9008" y="16899"/>
                </a:cubicBezTo>
                <a:cubicBezTo>
                  <a:pt x="9533" y="16449"/>
                  <a:pt x="9900" y="16000"/>
                  <a:pt x="10156" y="15554"/>
                </a:cubicBezTo>
                <a:cubicBezTo>
                  <a:pt x="9896" y="20990"/>
                  <a:pt x="8802" y="21308"/>
                  <a:pt x="8408" y="21600"/>
                </a:cubicBezTo>
                <a:lnTo>
                  <a:pt x="12954" y="21600"/>
                </a:lnTo>
                <a:cubicBezTo>
                  <a:pt x="12560" y="21308"/>
                  <a:pt x="11468" y="20991"/>
                  <a:pt x="11208" y="15557"/>
                </a:cubicBezTo>
                <a:cubicBezTo>
                  <a:pt x="11463" y="15996"/>
                  <a:pt x="11826" y="16436"/>
                  <a:pt x="12342" y="16878"/>
                </a:cubicBezTo>
                <a:cubicBezTo>
                  <a:pt x="12343" y="16879"/>
                  <a:pt x="12342" y="16881"/>
                  <a:pt x="12344" y="16882"/>
                </a:cubicBezTo>
                <a:cubicBezTo>
                  <a:pt x="12345" y="16883"/>
                  <a:pt x="12348" y="16884"/>
                  <a:pt x="12349" y="16885"/>
                </a:cubicBezTo>
                <a:cubicBezTo>
                  <a:pt x="13665" y="18013"/>
                  <a:pt x="15504" y="18419"/>
                  <a:pt x="17197" y="18105"/>
                </a:cubicBezTo>
                <a:cubicBezTo>
                  <a:pt x="17681" y="18043"/>
                  <a:pt x="18223" y="17864"/>
                  <a:pt x="18752" y="17585"/>
                </a:cubicBezTo>
                <a:cubicBezTo>
                  <a:pt x="18756" y="17584"/>
                  <a:pt x="18760" y="17581"/>
                  <a:pt x="18764" y="17579"/>
                </a:cubicBezTo>
                <a:cubicBezTo>
                  <a:pt x="18782" y="17569"/>
                  <a:pt x="18800" y="17560"/>
                  <a:pt x="18819" y="17550"/>
                </a:cubicBezTo>
                <a:cubicBezTo>
                  <a:pt x="19170" y="17367"/>
                  <a:pt x="19502" y="17145"/>
                  <a:pt x="19805" y="16885"/>
                </a:cubicBezTo>
                <a:cubicBezTo>
                  <a:pt x="20972" y="15885"/>
                  <a:pt x="21478" y="14535"/>
                  <a:pt x="21323" y="13230"/>
                </a:cubicBezTo>
                <a:cubicBezTo>
                  <a:pt x="21214" y="11794"/>
                  <a:pt x="20279" y="10673"/>
                  <a:pt x="17728" y="8340"/>
                </a:cubicBezTo>
                <a:cubicBezTo>
                  <a:pt x="14874" y="5728"/>
                  <a:pt x="12959" y="3731"/>
                  <a:pt x="10674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5" name="底牌分配"/>
          <p:cNvSpPr txBox="1"/>
          <p:nvPr/>
        </p:nvSpPr>
        <p:spPr>
          <a:xfrm>
            <a:off x="6452557" y="705715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底牌分配</a:t>
            </a:r>
          </a:p>
        </p:txBody>
      </p:sp>
      <p:sp>
        <p:nvSpPr>
          <p:cNvPr id="366" name="纸牌"/>
          <p:cNvSpPr/>
          <p:nvPr/>
        </p:nvSpPr>
        <p:spPr>
          <a:xfrm>
            <a:off x="8867027" y="3618859"/>
            <a:ext cx="358186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79" y="0"/>
                </a:moveTo>
                <a:cubicBezTo>
                  <a:pt x="663" y="0"/>
                  <a:pt x="0" y="456"/>
                  <a:pt x="0" y="1018"/>
                </a:cubicBezTo>
                <a:lnTo>
                  <a:pt x="0" y="20582"/>
                </a:lnTo>
                <a:cubicBezTo>
                  <a:pt x="0" y="21144"/>
                  <a:pt x="663" y="21600"/>
                  <a:pt x="1479" y="21600"/>
                </a:cubicBezTo>
                <a:lnTo>
                  <a:pt x="20121" y="21600"/>
                </a:lnTo>
                <a:cubicBezTo>
                  <a:pt x="20937" y="21600"/>
                  <a:pt x="21600" y="21144"/>
                  <a:pt x="21600" y="20582"/>
                </a:cubicBezTo>
                <a:lnTo>
                  <a:pt x="21600" y="1018"/>
                </a:lnTo>
                <a:cubicBezTo>
                  <a:pt x="21600" y="456"/>
                  <a:pt x="20940" y="0"/>
                  <a:pt x="20123" y="0"/>
                </a:cubicBezTo>
                <a:lnTo>
                  <a:pt x="1479" y="0"/>
                </a:lnTo>
                <a:close/>
                <a:moveTo>
                  <a:pt x="2721" y="1061"/>
                </a:moveTo>
                <a:lnTo>
                  <a:pt x="3282" y="1061"/>
                </a:lnTo>
                <a:lnTo>
                  <a:pt x="4217" y="2779"/>
                </a:lnTo>
                <a:lnTo>
                  <a:pt x="3645" y="2779"/>
                </a:lnTo>
                <a:lnTo>
                  <a:pt x="3456" y="2398"/>
                </a:lnTo>
                <a:lnTo>
                  <a:pt x="2524" y="2398"/>
                </a:lnTo>
                <a:lnTo>
                  <a:pt x="2328" y="2779"/>
                </a:lnTo>
                <a:lnTo>
                  <a:pt x="1771" y="2779"/>
                </a:lnTo>
                <a:lnTo>
                  <a:pt x="2721" y="1061"/>
                </a:lnTo>
                <a:close/>
                <a:moveTo>
                  <a:pt x="2993" y="1485"/>
                </a:moveTo>
                <a:lnTo>
                  <a:pt x="2667" y="2116"/>
                </a:lnTo>
                <a:lnTo>
                  <a:pt x="3314" y="2116"/>
                </a:lnTo>
                <a:lnTo>
                  <a:pt x="3000" y="1485"/>
                </a:lnTo>
                <a:lnTo>
                  <a:pt x="2993" y="1485"/>
                </a:lnTo>
                <a:close/>
                <a:moveTo>
                  <a:pt x="2995" y="3350"/>
                </a:moveTo>
                <a:cubicBezTo>
                  <a:pt x="3633" y="3689"/>
                  <a:pt x="3954" y="3878"/>
                  <a:pt x="4161" y="4129"/>
                </a:cubicBezTo>
                <a:cubicBezTo>
                  <a:pt x="4451" y="4483"/>
                  <a:pt x="4275" y="4783"/>
                  <a:pt x="3908" y="4901"/>
                </a:cubicBezTo>
                <a:cubicBezTo>
                  <a:pt x="3640" y="4986"/>
                  <a:pt x="3336" y="4942"/>
                  <a:pt x="3138" y="4808"/>
                </a:cubicBezTo>
                <a:cubicBezTo>
                  <a:pt x="3219" y="5119"/>
                  <a:pt x="3701" y="5392"/>
                  <a:pt x="3707" y="5395"/>
                </a:cubicBezTo>
                <a:cubicBezTo>
                  <a:pt x="3723" y="5404"/>
                  <a:pt x="3728" y="5419"/>
                  <a:pt x="3721" y="5432"/>
                </a:cubicBezTo>
                <a:cubicBezTo>
                  <a:pt x="3715" y="5445"/>
                  <a:pt x="3698" y="5454"/>
                  <a:pt x="3677" y="5454"/>
                </a:cubicBezTo>
                <a:lnTo>
                  <a:pt x="2311" y="5454"/>
                </a:lnTo>
                <a:cubicBezTo>
                  <a:pt x="2291" y="5454"/>
                  <a:pt x="2274" y="5445"/>
                  <a:pt x="2267" y="5432"/>
                </a:cubicBezTo>
                <a:cubicBezTo>
                  <a:pt x="2260" y="5419"/>
                  <a:pt x="2265" y="5404"/>
                  <a:pt x="2281" y="5395"/>
                </a:cubicBezTo>
                <a:cubicBezTo>
                  <a:pt x="2287" y="5392"/>
                  <a:pt x="2770" y="5118"/>
                  <a:pt x="2851" y="4806"/>
                </a:cubicBezTo>
                <a:cubicBezTo>
                  <a:pt x="2652" y="4940"/>
                  <a:pt x="2348" y="4986"/>
                  <a:pt x="2080" y="4901"/>
                </a:cubicBezTo>
                <a:cubicBezTo>
                  <a:pt x="1713" y="4783"/>
                  <a:pt x="1537" y="4483"/>
                  <a:pt x="1828" y="4129"/>
                </a:cubicBezTo>
                <a:cubicBezTo>
                  <a:pt x="2034" y="3878"/>
                  <a:pt x="2358" y="3689"/>
                  <a:pt x="2995" y="3350"/>
                </a:cubicBezTo>
                <a:close/>
                <a:moveTo>
                  <a:pt x="10801" y="6504"/>
                </a:moveTo>
                <a:cubicBezTo>
                  <a:pt x="13297" y="7834"/>
                  <a:pt x="14562" y="8578"/>
                  <a:pt x="15369" y="9561"/>
                </a:cubicBezTo>
                <a:cubicBezTo>
                  <a:pt x="16505" y="10945"/>
                  <a:pt x="15817" y="12118"/>
                  <a:pt x="14378" y="12577"/>
                </a:cubicBezTo>
                <a:cubicBezTo>
                  <a:pt x="13331" y="12911"/>
                  <a:pt x="12138" y="12738"/>
                  <a:pt x="11361" y="12212"/>
                </a:cubicBezTo>
                <a:cubicBezTo>
                  <a:pt x="11678" y="13431"/>
                  <a:pt x="13572" y="14503"/>
                  <a:pt x="13593" y="14514"/>
                </a:cubicBezTo>
                <a:cubicBezTo>
                  <a:pt x="13655" y="14549"/>
                  <a:pt x="13679" y="14606"/>
                  <a:pt x="13652" y="14658"/>
                </a:cubicBezTo>
                <a:cubicBezTo>
                  <a:pt x="13625" y="14710"/>
                  <a:pt x="13553" y="14745"/>
                  <a:pt x="13473" y="14745"/>
                </a:cubicBezTo>
                <a:lnTo>
                  <a:pt x="8127" y="14745"/>
                </a:lnTo>
                <a:cubicBezTo>
                  <a:pt x="8047" y="14745"/>
                  <a:pt x="7978" y="14710"/>
                  <a:pt x="7951" y="14658"/>
                </a:cubicBezTo>
                <a:cubicBezTo>
                  <a:pt x="7924" y="14606"/>
                  <a:pt x="7947" y="14549"/>
                  <a:pt x="8010" y="14514"/>
                </a:cubicBezTo>
                <a:cubicBezTo>
                  <a:pt x="8031" y="14503"/>
                  <a:pt x="9925" y="13434"/>
                  <a:pt x="10242" y="12212"/>
                </a:cubicBezTo>
                <a:cubicBezTo>
                  <a:pt x="9465" y="12739"/>
                  <a:pt x="8270" y="12911"/>
                  <a:pt x="7222" y="12577"/>
                </a:cubicBezTo>
                <a:cubicBezTo>
                  <a:pt x="5783" y="12118"/>
                  <a:pt x="5095" y="10945"/>
                  <a:pt x="6231" y="9561"/>
                </a:cubicBezTo>
                <a:cubicBezTo>
                  <a:pt x="7038" y="8578"/>
                  <a:pt x="8305" y="7834"/>
                  <a:pt x="10801" y="6504"/>
                </a:cubicBezTo>
                <a:close/>
                <a:moveTo>
                  <a:pt x="18055" y="16163"/>
                </a:moveTo>
                <a:lnTo>
                  <a:pt x="19419" y="16163"/>
                </a:lnTo>
                <a:cubicBezTo>
                  <a:pt x="19440" y="16163"/>
                  <a:pt x="19459" y="16172"/>
                  <a:pt x="19466" y="16185"/>
                </a:cubicBezTo>
                <a:cubicBezTo>
                  <a:pt x="19473" y="16198"/>
                  <a:pt x="19467" y="16213"/>
                  <a:pt x="19451" y="16222"/>
                </a:cubicBezTo>
                <a:cubicBezTo>
                  <a:pt x="19446" y="16225"/>
                  <a:pt x="18960" y="16499"/>
                  <a:pt x="18879" y="16811"/>
                </a:cubicBezTo>
                <a:cubicBezTo>
                  <a:pt x="19078" y="16677"/>
                  <a:pt x="19385" y="16631"/>
                  <a:pt x="19652" y="16716"/>
                </a:cubicBezTo>
                <a:cubicBezTo>
                  <a:pt x="20020" y="16834"/>
                  <a:pt x="20195" y="17134"/>
                  <a:pt x="19905" y="17488"/>
                </a:cubicBezTo>
                <a:cubicBezTo>
                  <a:pt x="19699" y="17739"/>
                  <a:pt x="19375" y="17929"/>
                  <a:pt x="18737" y="18269"/>
                </a:cubicBezTo>
                <a:cubicBezTo>
                  <a:pt x="18100" y="17929"/>
                  <a:pt x="17776" y="17739"/>
                  <a:pt x="17569" y="17488"/>
                </a:cubicBezTo>
                <a:cubicBezTo>
                  <a:pt x="17279" y="17134"/>
                  <a:pt x="17457" y="16834"/>
                  <a:pt x="17825" y="16716"/>
                </a:cubicBezTo>
                <a:cubicBezTo>
                  <a:pt x="18092" y="16631"/>
                  <a:pt x="18396" y="16677"/>
                  <a:pt x="18595" y="16811"/>
                </a:cubicBezTo>
                <a:cubicBezTo>
                  <a:pt x="18514" y="16500"/>
                  <a:pt x="18031" y="16225"/>
                  <a:pt x="18026" y="16222"/>
                </a:cubicBezTo>
                <a:cubicBezTo>
                  <a:pt x="18010" y="16213"/>
                  <a:pt x="18002" y="16198"/>
                  <a:pt x="18009" y="16185"/>
                </a:cubicBezTo>
                <a:cubicBezTo>
                  <a:pt x="18015" y="16172"/>
                  <a:pt x="18035" y="16163"/>
                  <a:pt x="18055" y="16163"/>
                </a:cubicBezTo>
                <a:close/>
                <a:moveTo>
                  <a:pt x="17516" y="18838"/>
                </a:moveTo>
                <a:lnTo>
                  <a:pt x="18085" y="18838"/>
                </a:lnTo>
                <a:lnTo>
                  <a:pt x="18274" y="19221"/>
                </a:lnTo>
                <a:lnTo>
                  <a:pt x="19208" y="19221"/>
                </a:lnTo>
                <a:lnTo>
                  <a:pt x="19404" y="18838"/>
                </a:lnTo>
                <a:lnTo>
                  <a:pt x="19959" y="18838"/>
                </a:lnTo>
                <a:lnTo>
                  <a:pt x="19012" y="20555"/>
                </a:lnTo>
                <a:lnTo>
                  <a:pt x="18450" y="20555"/>
                </a:lnTo>
                <a:lnTo>
                  <a:pt x="17516" y="18838"/>
                </a:lnTo>
                <a:close/>
                <a:moveTo>
                  <a:pt x="18418" y="19501"/>
                </a:moveTo>
                <a:lnTo>
                  <a:pt x="18732" y="20132"/>
                </a:lnTo>
                <a:lnTo>
                  <a:pt x="18740" y="20132"/>
                </a:lnTo>
                <a:lnTo>
                  <a:pt x="19063" y="19501"/>
                </a:lnTo>
                <a:lnTo>
                  <a:pt x="18418" y="19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7" name="出牌"/>
          <p:cNvSpPr txBox="1"/>
          <p:nvPr/>
        </p:nvSpPr>
        <p:spPr>
          <a:xfrm>
            <a:off x="9526884" y="3618859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出牌</a:t>
            </a:r>
          </a:p>
        </p:txBody>
      </p:sp>
      <p:sp>
        <p:nvSpPr>
          <p:cNvPr id="368" name="箭头 3"/>
          <p:cNvSpPr/>
          <p:nvPr/>
        </p:nvSpPr>
        <p:spPr>
          <a:xfrm>
            <a:off x="8797479" y="2499517"/>
            <a:ext cx="497281" cy="439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18" y="0"/>
                </a:moveTo>
                <a:cubicBezTo>
                  <a:pt x="4218" y="41"/>
                  <a:pt x="0" y="4377"/>
                  <a:pt x="0" y="10278"/>
                </a:cubicBezTo>
                <a:lnTo>
                  <a:pt x="0" y="10847"/>
                </a:lnTo>
                <a:cubicBezTo>
                  <a:pt x="0" y="16776"/>
                  <a:pt x="4259" y="21600"/>
                  <a:pt x="9493" y="21600"/>
                </a:cubicBezTo>
                <a:cubicBezTo>
                  <a:pt x="9512" y="21600"/>
                  <a:pt x="9531" y="21598"/>
                  <a:pt x="9550" y="21598"/>
                </a:cubicBezTo>
                <a:lnTo>
                  <a:pt x="9581" y="21598"/>
                </a:lnTo>
                <a:lnTo>
                  <a:pt x="9577" y="21027"/>
                </a:lnTo>
                <a:lnTo>
                  <a:pt x="9577" y="17837"/>
                </a:lnTo>
                <a:lnTo>
                  <a:pt x="9584" y="17837"/>
                </a:lnTo>
                <a:lnTo>
                  <a:pt x="9569" y="16699"/>
                </a:lnTo>
                <a:lnTo>
                  <a:pt x="9533" y="16699"/>
                </a:lnTo>
                <a:cubicBezTo>
                  <a:pt x="9520" y="16699"/>
                  <a:pt x="9506" y="16701"/>
                  <a:pt x="9493" y="16701"/>
                </a:cubicBezTo>
                <a:cubicBezTo>
                  <a:pt x="6644" y="16701"/>
                  <a:pt x="4327" y="14075"/>
                  <a:pt x="4327" y="10847"/>
                </a:cubicBezTo>
                <a:lnTo>
                  <a:pt x="4327" y="10669"/>
                </a:lnTo>
                <a:cubicBezTo>
                  <a:pt x="4365" y="7497"/>
                  <a:pt x="6641" y="4928"/>
                  <a:pt x="9444" y="4899"/>
                </a:cubicBezTo>
                <a:lnTo>
                  <a:pt x="9539" y="4899"/>
                </a:lnTo>
                <a:cubicBezTo>
                  <a:pt x="12226" y="4925"/>
                  <a:pt x="14431" y="7288"/>
                  <a:pt x="14644" y="10278"/>
                </a:cubicBezTo>
                <a:lnTo>
                  <a:pt x="12029" y="10278"/>
                </a:lnTo>
                <a:lnTo>
                  <a:pt x="16815" y="17636"/>
                </a:lnTo>
                <a:lnTo>
                  <a:pt x="21600" y="10278"/>
                </a:lnTo>
                <a:lnTo>
                  <a:pt x="18976" y="10278"/>
                </a:lnTo>
                <a:cubicBezTo>
                  <a:pt x="18756" y="4585"/>
                  <a:pt x="14612" y="27"/>
                  <a:pt x="9539" y="0"/>
                </a:cubicBezTo>
                <a:lnTo>
                  <a:pt x="9503" y="0"/>
                </a:lnTo>
                <a:cubicBezTo>
                  <a:pt x="9500" y="0"/>
                  <a:pt x="9496" y="0"/>
                  <a:pt x="9493" y="0"/>
                </a:cubicBezTo>
                <a:lnTo>
                  <a:pt x="9491" y="0"/>
                </a:lnTo>
                <a:cubicBezTo>
                  <a:pt x="9488" y="0"/>
                  <a:pt x="9485" y="0"/>
                  <a:pt x="9481" y="0"/>
                </a:cubicBezTo>
                <a:lnTo>
                  <a:pt x="9418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9" name="次序通知"/>
          <p:cNvSpPr txBox="1"/>
          <p:nvPr/>
        </p:nvSpPr>
        <p:spPr>
          <a:xfrm>
            <a:off x="9518998" y="246567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次序通知</a:t>
            </a:r>
          </a:p>
        </p:txBody>
      </p:sp>
      <p:sp>
        <p:nvSpPr>
          <p:cNvPr id="370" name="批准"/>
          <p:cNvSpPr/>
          <p:nvPr/>
        </p:nvSpPr>
        <p:spPr>
          <a:xfrm>
            <a:off x="8826618" y="4819899"/>
            <a:ext cx="439003" cy="439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1" name="出牌校验"/>
          <p:cNvSpPr txBox="1"/>
          <p:nvPr/>
        </p:nvSpPr>
        <p:spPr>
          <a:xfrm>
            <a:off x="9518998" y="47790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出牌校验</a:t>
            </a:r>
          </a:p>
        </p:txBody>
      </p:sp>
      <p:sp>
        <p:nvSpPr>
          <p:cNvPr id="372" name="停止手势"/>
          <p:cNvSpPr/>
          <p:nvPr/>
        </p:nvSpPr>
        <p:spPr>
          <a:xfrm>
            <a:off x="8883244" y="7057492"/>
            <a:ext cx="325751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3" y="0"/>
                </a:moveTo>
                <a:cubicBezTo>
                  <a:pt x="9829" y="0"/>
                  <a:pt x="9040" y="496"/>
                  <a:pt x="9040" y="1105"/>
                </a:cubicBezTo>
                <a:lnTo>
                  <a:pt x="9040" y="10920"/>
                </a:lnTo>
                <a:lnTo>
                  <a:pt x="8048" y="10920"/>
                </a:lnTo>
                <a:lnTo>
                  <a:pt x="8048" y="2365"/>
                </a:lnTo>
                <a:cubicBezTo>
                  <a:pt x="8048" y="1756"/>
                  <a:pt x="7256" y="1263"/>
                  <a:pt x="6283" y="1263"/>
                </a:cubicBezTo>
                <a:cubicBezTo>
                  <a:pt x="5309" y="1263"/>
                  <a:pt x="4520" y="1756"/>
                  <a:pt x="4520" y="2365"/>
                </a:cubicBezTo>
                <a:lnTo>
                  <a:pt x="4520" y="10920"/>
                </a:lnTo>
                <a:lnTo>
                  <a:pt x="3528" y="10920"/>
                </a:lnTo>
                <a:lnTo>
                  <a:pt x="3528" y="5727"/>
                </a:lnTo>
                <a:cubicBezTo>
                  <a:pt x="3528" y="5118"/>
                  <a:pt x="2736" y="4622"/>
                  <a:pt x="1763" y="4622"/>
                </a:cubicBezTo>
                <a:cubicBezTo>
                  <a:pt x="789" y="4622"/>
                  <a:pt x="0" y="5118"/>
                  <a:pt x="0" y="5727"/>
                </a:cubicBezTo>
                <a:lnTo>
                  <a:pt x="0" y="14852"/>
                </a:lnTo>
                <a:cubicBezTo>
                  <a:pt x="0" y="18582"/>
                  <a:pt x="4832" y="21600"/>
                  <a:pt x="10786" y="21600"/>
                </a:cubicBezTo>
                <a:cubicBezTo>
                  <a:pt x="16741" y="21600"/>
                  <a:pt x="21573" y="18577"/>
                  <a:pt x="21573" y="14852"/>
                </a:cubicBezTo>
                <a:lnTo>
                  <a:pt x="21600" y="14852"/>
                </a:lnTo>
                <a:lnTo>
                  <a:pt x="21600" y="6172"/>
                </a:lnTo>
                <a:cubicBezTo>
                  <a:pt x="19653" y="6172"/>
                  <a:pt x="18072" y="7163"/>
                  <a:pt x="18072" y="8381"/>
                </a:cubicBezTo>
                <a:lnTo>
                  <a:pt x="18072" y="10920"/>
                </a:lnTo>
                <a:lnTo>
                  <a:pt x="17088" y="10920"/>
                </a:lnTo>
                <a:lnTo>
                  <a:pt x="17088" y="2365"/>
                </a:lnTo>
                <a:cubicBezTo>
                  <a:pt x="17088" y="1756"/>
                  <a:pt x="16296" y="1263"/>
                  <a:pt x="15323" y="1263"/>
                </a:cubicBezTo>
                <a:cubicBezTo>
                  <a:pt x="14349" y="1263"/>
                  <a:pt x="13560" y="1756"/>
                  <a:pt x="13560" y="2365"/>
                </a:cubicBezTo>
                <a:lnTo>
                  <a:pt x="13560" y="10920"/>
                </a:lnTo>
                <a:lnTo>
                  <a:pt x="12568" y="10920"/>
                </a:lnTo>
                <a:lnTo>
                  <a:pt x="12568" y="1105"/>
                </a:lnTo>
                <a:cubicBezTo>
                  <a:pt x="12568" y="496"/>
                  <a:pt x="11776" y="0"/>
                  <a:pt x="1080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3" name="不要"/>
          <p:cNvSpPr txBox="1"/>
          <p:nvPr/>
        </p:nvSpPr>
        <p:spPr>
          <a:xfrm>
            <a:off x="9645650" y="7057492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不要</a:t>
            </a:r>
          </a:p>
        </p:txBody>
      </p:sp>
      <p:sp>
        <p:nvSpPr>
          <p:cNvPr id="374" name="计算器"/>
          <p:cNvSpPr/>
          <p:nvPr/>
        </p:nvSpPr>
        <p:spPr>
          <a:xfrm>
            <a:off x="8883244" y="5834858"/>
            <a:ext cx="325751" cy="461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22" y="0"/>
                </a:moveTo>
                <a:cubicBezTo>
                  <a:pt x="681" y="0"/>
                  <a:pt x="0" y="481"/>
                  <a:pt x="0" y="1075"/>
                </a:cubicBezTo>
                <a:lnTo>
                  <a:pt x="0" y="20525"/>
                </a:lnTo>
                <a:cubicBezTo>
                  <a:pt x="0" y="21119"/>
                  <a:pt x="681" y="21600"/>
                  <a:pt x="1522" y="21600"/>
                </a:cubicBezTo>
                <a:lnTo>
                  <a:pt x="20081" y="21600"/>
                </a:lnTo>
                <a:cubicBezTo>
                  <a:pt x="20922" y="21600"/>
                  <a:pt x="21600" y="21119"/>
                  <a:pt x="21600" y="20525"/>
                </a:cubicBezTo>
                <a:lnTo>
                  <a:pt x="21600" y="1075"/>
                </a:lnTo>
                <a:cubicBezTo>
                  <a:pt x="21592" y="481"/>
                  <a:pt x="20912" y="0"/>
                  <a:pt x="20071" y="0"/>
                </a:cubicBezTo>
                <a:lnTo>
                  <a:pt x="1522" y="0"/>
                </a:lnTo>
                <a:close/>
                <a:moveTo>
                  <a:pt x="2866" y="1696"/>
                </a:moveTo>
                <a:lnTo>
                  <a:pt x="18734" y="1696"/>
                </a:lnTo>
                <a:cubicBezTo>
                  <a:pt x="19017" y="1696"/>
                  <a:pt x="19254" y="1857"/>
                  <a:pt x="19254" y="2062"/>
                </a:cubicBezTo>
                <a:lnTo>
                  <a:pt x="19254" y="4985"/>
                </a:lnTo>
                <a:cubicBezTo>
                  <a:pt x="19254" y="5185"/>
                  <a:pt x="19024" y="5351"/>
                  <a:pt x="18734" y="5351"/>
                </a:cubicBezTo>
                <a:lnTo>
                  <a:pt x="2866" y="5351"/>
                </a:lnTo>
                <a:cubicBezTo>
                  <a:pt x="2583" y="5351"/>
                  <a:pt x="2348" y="5190"/>
                  <a:pt x="2348" y="4985"/>
                </a:cubicBezTo>
                <a:lnTo>
                  <a:pt x="2348" y="2062"/>
                </a:lnTo>
                <a:cubicBezTo>
                  <a:pt x="2348" y="1862"/>
                  <a:pt x="2576" y="1696"/>
                  <a:pt x="2866" y="1696"/>
                </a:cubicBezTo>
                <a:close/>
                <a:moveTo>
                  <a:pt x="17580" y="6615"/>
                </a:moveTo>
                <a:cubicBezTo>
                  <a:pt x="17771" y="6615"/>
                  <a:pt x="17924" y="6723"/>
                  <a:pt x="17924" y="6858"/>
                </a:cubicBezTo>
                <a:cubicBezTo>
                  <a:pt x="17924" y="6993"/>
                  <a:pt x="17771" y="7101"/>
                  <a:pt x="17580" y="7101"/>
                </a:cubicBezTo>
                <a:cubicBezTo>
                  <a:pt x="17389" y="7106"/>
                  <a:pt x="17236" y="6993"/>
                  <a:pt x="17236" y="6858"/>
                </a:cubicBezTo>
                <a:cubicBezTo>
                  <a:pt x="17236" y="6723"/>
                  <a:pt x="17389" y="6615"/>
                  <a:pt x="17580" y="6615"/>
                </a:cubicBezTo>
                <a:close/>
                <a:moveTo>
                  <a:pt x="2890" y="6674"/>
                </a:moveTo>
                <a:lnTo>
                  <a:pt x="5121" y="6674"/>
                </a:lnTo>
                <a:cubicBezTo>
                  <a:pt x="5419" y="6674"/>
                  <a:pt x="5663" y="6847"/>
                  <a:pt x="5663" y="7057"/>
                </a:cubicBezTo>
                <a:lnTo>
                  <a:pt x="5663" y="8073"/>
                </a:lnTo>
                <a:cubicBezTo>
                  <a:pt x="5663" y="8284"/>
                  <a:pt x="5419" y="8456"/>
                  <a:pt x="5121" y="8456"/>
                </a:cubicBezTo>
                <a:lnTo>
                  <a:pt x="2890" y="8456"/>
                </a:lnTo>
                <a:cubicBezTo>
                  <a:pt x="2592" y="8456"/>
                  <a:pt x="2348" y="8284"/>
                  <a:pt x="2348" y="8073"/>
                </a:cubicBezTo>
                <a:lnTo>
                  <a:pt x="2348" y="7057"/>
                </a:lnTo>
                <a:cubicBezTo>
                  <a:pt x="2348" y="6847"/>
                  <a:pt x="2592" y="6674"/>
                  <a:pt x="2890" y="6674"/>
                </a:cubicBezTo>
                <a:close/>
                <a:moveTo>
                  <a:pt x="7400" y="6674"/>
                </a:moveTo>
                <a:lnTo>
                  <a:pt x="9669" y="6674"/>
                </a:lnTo>
                <a:cubicBezTo>
                  <a:pt x="9967" y="6674"/>
                  <a:pt x="10211" y="6847"/>
                  <a:pt x="10211" y="7057"/>
                </a:cubicBezTo>
                <a:lnTo>
                  <a:pt x="10211" y="8073"/>
                </a:lnTo>
                <a:cubicBezTo>
                  <a:pt x="10211" y="8284"/>
                  <a:pt x="9967" y="8456"/>
                  <a:pt x="9669" y="8456"/>
                </a:cubicBezTo>
                <a:lnTo>
                  <a:pt x="7400" y="8456"/>
                </a:lnTo>
                <a:cubicBezTo>
                  <a:pt x="7102" y="8456"/>
                  <a:pt x="6858" y="8284"/>
                  <a:pt x="6858" y="8073"/>
                </a:cubicBezTo>
                <a:lnTo>
                  <a:pt x="6858" y="7057"/>
                </a:lnTo>
                <a:cubicBezTo>
                  <a:pt x="6858" y="6847"/>
                  <a:pt x="7102" y="6674"/>
                  <a:pt x="7400" y="6674"/>
                </a:cubicBezTo>
                <a:close/>
                <a:moveTo>
                  <a:pt x="11924" y="6674"/>
                </a:moveTo>
                <a:lnTo>
                  <a:pt x="14195" y="6674"/>
                </a:lnTo>
                <a:cubicBezTo>
                  <a:pt x="14493" y="6674"/>
                  <a:pt x="14738" y="6847"/>
                  <a:pt x="14738" y="7057"/>
                </a:cubicBezTo>
                <a:lnTo>
                  <a:pt x="14738" y="8073"/>
                </a:lnTo>
                <a:cubicBezTo>
                  <a:pt x="14738" y="8284"/>
                  <a:pt x="14493" y="8456"/>
                  <a:pt x="14195" y="8456"/>
                </a:cubicBezTo>
                <a:lnTo>
                  <a:pt x="11924" y="8456"/>
                </a:lnTo>
                <a:cubicBezTo>
                  <a:pt x="11626" y="8456"/>
                  <a:pt x="11382" y="8284"/>
                  <a:pt x="11382" y="8073"/>
                </a:cubicBezTo>
                <a:lnTo>
                  <a:pt x="11382" y="7057"/>
                </a:lnTo>
                <a:cubicBezTo>
                  <a:pt x="11382" y="6847"/>
                  <a:pt x="11626" y="6674"/>
                  <a:pt x="11924" y="6674"/>
                </a:cubicBezTo>
                <a:close/>
                <a:moveTo>
                  <a:pt x="16433" y="7290"/>
                </a:moveTo>
                <a:lnTo>
                  <a:pt x="18743" y="7290"/>
                </a:lnTo>
                <a:lnTo>
                  <a:pt x="18743" y="7685"/>
                </a:lnTo>
                <a:lnTo>
                  <a:pt x="16433" y="7685"/>
                </a:lnTo>
                <a:lnTo>
                  <a:pt x="16433" y="7290"/>
                </a:lnTo>
                <a:close/>
                <a:moveTo>
                  <a:pt x="17580" y="7867"/>
                </a:moveTo>
                <a:cubicBezTo>
                  <a:pt x="17771" y="7867"/>
                  <a:pt x="17924" y="7975"/>
                  <a:pt x="17924" y="8110"/>
                </a:cubicBezTo>
                <a:cubicBezTo>
                  <a:pt x="17924" y="8245"/>
                  <a:pt x="17771" y="8353"/>
                  <a:pt x="17580" y="8353"/>
                </a:cubicBezTo>
                <a:cubicBezTo>
                  <a:pt x="17389" y="8353"/>
                  <a:pt x="17236" y="8245"/>
                  <a:pt x="17236" y="8110"/>
                </a:cubicBezTo>
                <a:cubicBezTo>
                  <a:pt x="17236" y="7975"/>
                  <a:pt x="17389" y="7867"/>
                  <a:pt x="17580" y="7867"/>
                </a:cubicBezTo>
                <a:close/>
                <a:moveTo>
                  <a:pt x="2890" y="9580"/>
                </a:moveTo>
                <a:lnTo>
                  <a:pt x="5121" y="9580"/>
                </a:lnTo>
                <a:cubicBezTo>
                  <a:pt x="5419" y="9580"/>
                  <a:pt x="5663" y="9752"/>
                  <a:pt x="5663" y="9963"/>
                </a:cubicBezTo>
                <a:lnTo>
                  <a:pt x="5663" y="10979"/>
                </a:lnTo>
                <a:cubicBezTo>
                  <a:pt x="5663" y="11189"/>
                  <a:pt x="5419" y="11362"/>
                  <a:pt x="5121" y="11362"/>
                </a:cubicBezTo>
                <a:lnTo>
                  <a:pt x="2890" y="11362"/>
                </a:lnTo>
                <a:cubicBezTo>
                  <a:pt x="2592" y="11362"/>
                  <a:pt x="2348" y="11189"/>
                  <a:pt x="2348" y="10979"/>
                </a:cubicBezTo>
                <a:lnTo>
                  <a:pt x="2348" y="9963"/>
                </a:lnTo>
                <a:cubicBezTo>
                  <a:pt x="2348" y="9752"/>
                  <a:pt x="2592" y="9580"/>
                  <a:pt x="2890" y="9580"/>
                </a:cubicBezTo>
                <a:close/>
                <a:moveTo>
                  <a:pt x="7400" y="9580"/>
                </a:moveTo>
                <a:lnTo>
                  <a:pt x="9669" y="9580"/>
                </a:lnTo>
                <a:cubicBezTo>
                  <a:pt x="9967" y="9580"/>
                  <a:pt x="10211" y="9752"/>
                  <a:pt x="10211" y="9963"/>
                </a:cubicBezTo>
                <a:lnTo>
                  <a:pt x="10211" y="10979"/>
                </a:lnTo>
                <a:cubicBezTo>
                  <a:pt x="10211" y="11189"/>
                  <a:pt x="9967" y="11362"/>
                  <a:pt x="9669" y="11362"/>
                </a:cubicBezTo>
                <a:lnTo>
                  <a:pt x="7400" y="11362"/>
                </a:lnTo>
                <a:cubicBezTo>
                  <a:pt x="7102" y="11362"/>
                  <a:pt x="6858" y="11189"/>
                  <a:pt x="6858" y="10979"/>
                </a:cubicBezTo>
                <a:lnTo>
                  <a:pt x="6858" y="9963"/>
                </a:lnTo>
                <a:cubicBezTo>
                  <a:pt x="6858" y="9752"/>
                  <a:pt x="7102" y="9580"/>
                  <a:pt x="7400" y="9580"/>
                </a:cubicBezTo>
                <a:close/>
                <a:moveTo>
                  <a:pt x="11924" y="9580"/>
                </a:moveTo>
                <a:lnTo>
                  <a:pt x="14195" y="9580"/>
                </a:lnTo>
                <a:cubicBezTo>
                  <a:pt x="14493" y="9580"/>
                  <a:pt x="14738" y="9752"/>
                  <a:pt x="14738" y="9963"/>
                </a:cubicBezTo>
                <a:lnTo>
                  <a:pt x="14738" y="10979"/>
                </a:lnTo>
                <a:cubicBezTo>
                  <a:pt x="14738" y="11189"/>
                  <a:pt x="14493" y="11362"/>
                  <a:pt x="14195" y="11362"/>
                </a:cubicBezTo>
                <a:lnTo>
                  <a:pt x="11924" y="11362"/>
                </a:lnTo>
                <a:cubicBezTo>
                  <a:pt x="11626" y="11362"/>
                  <a:pt x="11382" y="11189"/>
                  <a:pt x="11382" y="10979"/>
                </a:cubicBezTo>
                <a:lnTo>
                  <a:pt x="11382" y="9963"/>
                </a:lnTo>
                <a:cubicBezTo>
                  <a:pt x="11382" y="9752"/>
                  <a:pt x="11626" y="9580"/>
                  <a:pt x="11924" y="9580"/>
                </a:cubicBezTo>
                <a:close/>
                <a:moveTo>
                  <a:pt x="16969" y="9752"/>
                </a:moveTo>
                <a:lnTo>
                  <a:pt x="17587" y="10189"/>
                </a:lnTo>
                <a:lnTo>
                  <a:pt x="18208" y="9752"/>
                </a:lnTo>
                <a:lnTo>
                  <a:pt x="18598" y="10027"/>
                </a:lnTo>
                <a:lnTo>
                  <a:pt x="17979" y="10466"/>
                </a:lnTo>
                <a:lnTo>
                  <a:pt x="18598" y="10903"/>
                </a:lnTo>
                <a:lnTo>
                  <a:pt x="18199" y="11183"/>
                </a:lnTo>
                <a:lnTo>
                  <a:pt x="17580" y="10746"/>
                </a:lnTo>
                <a:lnTo>
                  <a:pt x="16961" y="11183"/>
                </a:lnTo>
                <a:lnTo>
                  <a:pt x="16572" y="10908"/>
                </a:lnTo>
                <a:lnTo>
                  <a:pt x="17191" y="10471"/>
                </a:lnTo>
                <a:lnTo>
                  <a:pt x="16572" y="10034"/>
                </a:lnTo>
                <a:lnTo>
                  <a:pt x="16969" y="9752"/>
                </a:lnTo>
                <a:close/>
                <a:moveTo>
                  <a:pt x="2890" y="12437"/>
                </a:moveTo>
                <a:lnTo>
                  <a:pt x="5121" y="12437"/>
                </a:lnTo>
                <a:cubicBezTo>
                  <a:pt x="5419" y="12437"/>
                  <a:pt x="5663" y="12609"/>
                  <a:pt x="5663" y="12820"/>
                </a:cubicBezTo>
                <a:lnTo>
                  <a:pt x="5663" y="13834"/>
                </a:lnTo>
                <a:cubicBezTo>
                  <a:pt x="5663" y="14045"/>
                  <a:pt x="5419" y="14219"/>
                  <a:pt x="5121" y="14219"/>
                </a:cubicBezTo>
                <a:lnTo>
                  <a:pt x="2890" y="14219"/>
                </a:lnTo>
                <a:cubicBezTo>
                  <a:pt x="2592" y="14219"/>
                  <a:pt x="2348" y="14045"/>
                  <a:pt x="2348" y="13834"/>
                </a:cubicBezTo>
                <a:lnTo>
                  <a:pt x="2348" y="12820"/>
                </a:lnTo>
                <a:cubicBezTo>
                  <a:pt x="2348" y="12609"/>
                  <a:pt x="2592" y="12437"/>
                  <a:pt x="2890" y="12437"/>
                </a:cubicBezTo>
                <a:close/>
                <a:moveTo>
                  <a:pt x="7400" y="12437"/>
                </a:moveTo>
                <a:lnTo>
                  <a:pt x="9669" y="12437"/>
                </a:lnTo>
                <a:cubicBezTo>
                  <a:pt x="9967" y="12437"/>
                  <a:pt x="10211" y="12609"/>
                  <a:pt x="10211" y="12820"/>
                </a:cubicBezTo>
                <a:lnTo>
                  <a:pt x="10211" y="13834"/>
                </a:lnTo>
                <a:cubicBezTo>
                  <a:pt x="10211" y="14045"/>
                  <a:pt x="9967" y="14219"/>
                  <a:pt x="9669" y="14219"/>
                </a:cubicBezTo>
                <a:lnTo>
                  <a:pt x="7400" y="14219"/>
                </a:lnTo>
                <a:cubicBezTo>
                  <a:pt x="7102" y="14219"/>
                  <a:pt x="6858" y="14045"/>
                  <a:pt x="6858" y="13834"/>
                </a:cubicBezTo>
                <a:lnTo>
                  <a:pt x="6858" y="12820"/>
                </a:lnTo>
                <a:cubicBezTo>
                  <a:pt x="6858" y="12609"/>
                  <a:pt x="7102" y="12437"/>
                  <a:pt x="7400" y="12437"/>
                </a:cubicBezTo>
                <a:close/>
                <a:moveTo>
                  <a:pt x="11924" y="12437"/>
                </a:moveTo>
                <a:lnTo>
                  <a:pt x="14195" y="12437"/>
                </a:lnTo>
                <a:cubicBezTo>
                  <a:pt x="14493" y="12437"/>
                  <a:pt x="14738" y="12609"/>
                  <a:pt x="14738" y="12820"/>
                </a:cubicBezTo>
                <a:lnTo>
                  <a:pt x="14738" y="13834"/>
                </a:lnTo>
                <a:cubicBezTo>
                  <a:pt x="14738" y="14045"/>
                  <a:pt x="14493" y="14219"/>
                  <a:pt x="14195" y="14219"/>
                </a:cubicBezTo>
                <a:lnTo>
                  <a:pt x="11924" y="14219"/>
                </a:lnTo>
                <a:cubicBezTo>
                  <a:pt x="11626" y="14219"/>
                  <a:pt x="11382" y="14045"/>
                  <a:pt x="11382" y="13834"/>
                </a:cubicBezTo>
                <a:lnTo>
                  <a:pt x="11382" y="12820"/>
                </a:lnTo>
                <a:cubicBezTo>
                  <a:pt x="11382" y="12609"/>
                  <a:pt x="11626" y="12437"/>
                  <a:pt x="11924" y="12437"/>
                </a:cubicBezTo>
                <a:close/>
                <a:moveTo>
                  <a:pt x="16426" y="13127"/>
                </a:moveTo>
                <a:lnTo>
                  <a:pt x="18734" y="13127"/>
                </a:lnTo>
                <a:lnTo>
                  <a:pt x="18734" y="13522"/>
                </a:lnTo>
                <a:lnTo>
                  <a:pt x="16426" y="13522"/>
                </a:lnTo>
                <a:lnTo>
                  <a:pt x="16426" y="13127"/>
                </a:lnTo>
                <a:close/>
                <a:moveTo>
                  <a:pt x="2890" y="15292"/>
                </a:moveTo>
                <a:lnTo>
                  <a:pt x="5121" y="15292"/>
                </a:lnTo>
                <a:cubicBezTo>
                  <a:pt x="5419" y="15292"/>
                  <a:pt x="5663" y="15466"/>
                  <a:pt x="5663" y="15677"/>
                </a:cubicBezTo>
                <a:lnTo>
                  <a:pt x="5663" y="16691"/>
                </a:lnTo>
                <a:cubicBezTo>
                  <a:pt x="5663" y="16902"/>
                  <a:pt x="5419" y="17074"/>
                  <a:pt x="5121" y="17074"/>
                </a:cubicBezTo>
                <a:lnTo>
                  <a:pt x="2890" y="17074"/>
                </a:lnTo>
                <a:cubicBezTo>
                  <a:pt x="2592" y="17074"/>
                  <a:pt x="2348" y="16902"/>
                  <a:pt x="2348" y="16691"/>
                </a:cubicBezTo>
                <a:lnTo>
                  <a:pt x="2348" y="15677"/>
                </a:lnTo>
                <a:cubicBezTo>
                  <a:pt x="2348" y="15466"/>
                  <a:pt x="2592" y="15292"/>
                  <a:pt x="2890" y="15292"/>
                </a:cubicBezTo>
                <a:close/>
                <a:moveTo>
                  <a:pt x="7400" y="15292"/>
                </a:moveTo>
                <a:lnTo>
                  <a:pt x="9669" y="15292"/>
                </a:lnTo>
                <a:cubicBezTo>
                  <a:pt x="9967" y="15292"/>
                  <a:pt x="10211" y="15466"/>
                  <a:pt x="10211" y="15677"/>
                </a:cubicBezTo>
                <a:lnTo>
                  <a:pt x="10211" y="16691"/>
                </a:lnTo>
                <a:cubicBezTo>
                  <a:pt x="10211" y="16902"/>
                  <a:pt x="9967" y="17074"/>
                  <a:pt x="9669" y="17074"/>
                </a:cubicBezTo>
                <a:lnTo>
                  <a:pt x="7400" y="17074"/>
                </a:lnTo>
                <a:cubicBezTo>
                  <a:pt x="7102" y="17074"/>
                  <a:pt x="6858" y="16902"/>
                  <a:pt x="6858" y="16691"/>
                </a:cubicBezTo>
                <a:lnTo>
                  <a:pt x="6858" y="15677"/>
                </a:lnTo>
                <a:cubicBezTo>
                  <a:pt x="6858" y="15466"/>
                  <a:pt x="7102" y="15292"/>
                  <a:pt x="7400" y="15292"/>
                </a:cubicBezTo>
                <a:close/>
                <a:moveTo>
                  <a:pt x="11924" y="15292"/>
                </a:moveTo>
                <a:lnTo>
                  <a:pt x="14195" y="15292"/>
                </a:lnTo>
                <a:cubicBezTo>
                  <a:pt x="14493" y="15292"/>
                  <a:pt x="14738" y="15466"/>
                  <a:pt x="14738" y="15677"/>
                </a:cubicBezTo>
                <a:lnTo>
                  <a:pt x="14738" y="16691"/>
                </a:lnTo>
                <a:cubicBezTo>
                  <a:pt x="14738" y="16902"/>
                  <a:pt x="14493" y="17074"/>
                  <a:pt x="14195" y="17074"/>
                </a:cubicBezTo>
                <a:lnTo>
                  <a:pt x="11924" y="17074"/>
                </a:lnTo>
                <a:cubicBezTo>
                  <a:pt x="11626" y="17074"/>
                  <a:pt x="11382" y="16902"/>
                  <a:pt x="11382" y="16691"/>
                </a:cubicBezTo>
                <a:lnTo>
                  <a:pt x="11382" y="15677"/>
                </a:lnTo>
                <a:cubicBezTo>
                  <a:pt x="11382" y="15466"/>
                  <a:pt x="11626" y="15292"/>
                  <a:pt x="11924" y="15292"/>
                </a:cubicBezTo>
                <a:close/>
                <a:moveTo>
                  <a:pt x="17305" y="15368"/>
                </a:moveTo>
                <a:lnTo>
                  <a:pt x="17864" y="15368"/>
                </a:lnTo>
                <a:lnTo>
                  <a:pt x="17864" y="15984"/>
                </a:lnTo>
                <a:lnTo>
                  <a:pt x="18734" y="15984"/>
                </a:lnTo>
                <a:lnTo>
                  <a:pt x="18734" y="16379"/>
                </a:lnTo>
                <a:lnTo>
                  <a:pt x="17864" y="16379"/>
                </a:lnTo>
                <a:lnTo>
                  <a:pt x="17864" y="17000"/>
                </a:lnTo>
                <a:lnTo>
                  <a:pt x="17305" y="17000"/>
                </a:lnTo>
                <a:lnTo>
                  <a:pt x="17305" y="16379"/>
                </a:lnTo>
                <a:lnTo>
                  <a:pt x="16433" y="16379"/>
                </a:lnTo>
                <a:lnTo>
                  <a:pt x="16433" y="15984"/>
                </a:lnTo>
                <a:lnTo>
                  <a:pt x="17305" y="15984"/>
                </a:lnTo>
                <a:lnTo>
                  <a:pt x="17305" y="15368"/>
                </a:lnTo>
                <a:close/>
                <a:moveTo>
                  <a:pt x="2897" y="18144"/>
                </a:moveTo>
                <a:lnTo>
                  <a:pt x="9669" y="18144"/>
                </a:lnTo>
                <a:cubicBezTo>
                  <a:pt x="9967" y="18144"/>
                  <a:pt x="10211" y="18316"/>
                  <a:pt x="10211" y="18527"/>
                </a:cubicBezTo>
                <a:lnTo>
                  <a:pt x="10211" y="19543"/>
                </a:lnTo>
                <a:cubicBezTo>
                  <a:pt x="10211" y="19754"/>
                  <a:pt x="9967" y="19926"/>
                  <a:pt x="9669" y="19926"/>
                </a:cubicBezTo>
                <a:lnTo>
                  <a:pt x="2897" y="19926"/>
                </a:lnTo>
                <a:cubicBezTo>
                  <a:pt x="2599" y="19926"/>
                  <a:pt x="2355" y="19754"/>
                  <a:pt x="2355" y="19543"/>
                </a:cubicBezTo>
                <a:lnTo>
                  <a:pt x="2355" y="18527"/>
                </a:lnTo>
                <a:cubicBezTo>
                  <a:pt x="2355" y="18316"/>
                  <a:pt x="2599" y="18144"/>
                  <a:pt x="2897" y="18144"/>
                </a:cubicBezTo>
                <a:close/>
                <a:moveTo>
                  <a:pt x="11924" y="18144"/>
                </a:moveTo>
                <a:lnTo>
                  <a:pt x="14195" y="18144"/>
                </a:lnTo>
                <a:cubicBezTo>
                  <a:pt x="14493" y="18144"/>
                  <a:pt x="14738" y="18316"/>
                  <a:pt x="14738" y="18527"/>
                </a:cubicBezTo>
                <a:lnTo>
                  <a:pt x="14738" y="19543"/>
                </a:lnTo>
                <a:cubicBezTo>
                  <a:pt x="14738" y="19754"/>
                  <a:pt x="14493" y="19926"/>
                  <a:pt x="14195" y="19926"/>
                </a:cubicBezTo>
                <a:lnTo>
                  <a:pt x="11924" y="19926"/>
                </a:lnTo>
                <a:cubicBezTo>
                  <a:pt x="11626" y="19926"/>
                  <a:pt x="11382" y="19754"/>
                  <a:pt x="11382" y="19543"/>
                </a:cubicBezTo>
                <a:lnTo>
                  <a:pt x="11382" y="18527"/>
                </a:lnTo>
                <a:cubicBezTo>
                  <a:pt x="11382" y="18316"/>
                  <a:pt x="11626" y="18144"/>
                  <a:pt x="11924" y="18144"/>
                </a:cubicBezTo>
                <a:close/>
                <a:moveTo>
                  <a:pt x="16426" y="18517"/>
                </a:moveTo>
                <a:lnTo>
                  <a:pt x="18734" y="18517"/>
                </a:lnTo>
                <a:lnTo>
                  <a:pt x="18734" y="18910"/>
                </a:lnTo>
                <a:lnTo>
                  <a:pt x="16426" y="18910"/>
                </a:lnTo>
                <a:lnTo>
                  <a:pt x="16426" y="18517"/>
                </a:lnTo>
                <a:close/>
                <a:moveTo>
                  <a:pt x="16426" y="19165"/>
                </a:moveTo>
                <a:lnTo>
                  <a:pt x="18734" y="19165"/>
                </a:lnTo>
                <a:lnTo>
                  <a:pt x="18734" y="19558"/>
                </a:lnTo>
                <a:lnTo>
                  <a:pt x="16426" y="19558"/>
                </a:lnTo>
                <a:lnTo>
                  <a:pt x="16426" y="19165"/>
                </a:lnTo>
                <a:close/>
              </a:path>
            </a:pathLst>
          </a:cu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5" name="出牌结果通知"/>
          <p:cNvSpPr txBox="1"/>
          <p:nvPr/>
        </p:nvSpPr>
        <p:spPr>
          <a:xfrm>
            <a:off x="9525956" y="5803971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出牌结果通知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2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10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2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10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7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10" grpId="1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2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10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ID="10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2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ID="10" grpId="1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7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ID="10" grpId="1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2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ID="10" grpId="1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7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ntr" nodeType="clickEffect" presetID="10" grpId="1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2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ID="10" grpId="1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ntr" nodeType="clickEffect" presetID="10" grpId="2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2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9" grpId="12"/>
      <p:bldP build="whole" bldLvl="1" animBg="1" rev="0" advAuto="0" spid="353" grpId="8"/>
      <p:bldP build="whole" bldLvl="1" animBg="1" rev="0" advAuto="0" spid="348" grpId="3"/>
      <p:bldP build="whole" bldLvl="1" animBg="1" rev="0" advAuto="0" spid="351" grpId="6"/>
      <p:bldP build="whole" bldLvl="1" animBg="1" rev="0" advAuto="0" spid="346" grpId="1"/>
      <p:bldP build="whole" bldLvl="1" animBg="1" rev="0" advAuto="0" spid="373" grpId="20"/>
      <p:bldP build="whole" bldLvl="1" animBg="1" rev="0" advAuto="0" spid="375" grpId="18"/>
      <p:bldP build="whole" bldLvl="1" animBg="1" rev="0" advAuto="0" spid="352" grpId="7"/>
      <p:bldP build="whole" bldLvl="1" animBg="1" rev="0" advAuto="0" spid="372" grpId="19"/>
      <p:bldP build="whole" bldLvl="1" animBg="1" rev="0" advAuto="0" spid="368" grpId="11"/>
      <p:bldP build="whole" bldLvl="1" animBg="1" rev="0" advAuto="0" spid="350" grpId="5"/>
      <p:bldP build="whole" bldLvl="1" animBg="1" rev="0" advAuto="0" spid="371" grpId="16"/>
      <p:bldP build="whole" bldLvl="1" animBg="1" rev="0" advAuto="0" spid="374" grpId="17"/>
      <p:bldP build="whole" bldLvl="1" animBg="1" rev="0" advAuto="0" spid="354" grpId="9"/>
      <p:bldP build="whole" bldLvl="1" animBg="1" rev="0" advAuto="0" spid="347" grpId="2"/>
      <p:bldP build="whole" bldLvl="1" animBg="1" rev="0" advAuto="0" spid="366" grpId="13"/>
      <p:bldP build="whole" bldLvl="1" animBg="1" rev="0" advAuto="0" spid="370" grpId="15"/>
      <p:bldP build="whole" bldLvl="1" animBg="1" rev="0" advAuto="0" spid="355" grpId="10"/>
      <p:bldP build="whole" bldLvl="1" animBg="1" rev="0" advAuto="0" spid="349" grpId="4"/>
      <p:bldP build="whole" bldLvl="1" animBg="1" rev="0" advAuto="0" spid="367" grpId="1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牌局管理时序图"/>
          <p:cNvSpPr txBox="1"/>
          <p:nvPr/>
        </p:nvSpPr>
        <p:spPr>
          <a:xfrm>
            <a:off x="4444999" y="433945"/>
            <a:ext cx="41148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牌局管理时序图</a:t>
            </a:r>
          </a:p>
        </p:txBody>
      </p:sp>
      <p:pic>
        <p:nvPicPr>
          <p:cNvPr id="37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2369" y="1796325"/>
            <a:ext cx="6920062" cy="76148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服务之间通信选型分析"/>
          <p:cNvSpPr txBox="1"/>
          <p:nvPr/>
        </p:nvSpPr>
        <p:spPr>
          <a:xfrm>
            <a:off x="3706515" y="582402"/>
            <a:ext cx="5829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服务之间通信选型分析</a:t>
            </a:r>
          </a:p>
        </p:txBody>
      </p:sp>
      <p:sp>
        <p:nvSpPr>
          <p:cNvPr id="381" name="消息队列"/>
          <p:cNvSpPr/>
          <p:nvPr/>
        </p:nvSpPr>
        <p:spPr>
          <a:xfrm>
            <a:off x="8410879" y="4570318"/>
            <a:ext cx="1918571" cy="901701"/>
          </a:xfrm>
          <a:prstGeom prst="ellipse">
            <a:avLst/>
          </a:pr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2000"/>
              <a:t>消</a:t>
            </a:r>
            <a:r>
              <a:t>息队列</a:t>
            </a:r>
          </a:p>
        </p:txBody>
      </p:sp>
      <p:sp>
        <p:nvSpPr>
          <p:cNvPr id="382" name="RPC"/>
          <p:cNvSpPr/>
          <p:nvPr/>
        </p:nvSpPr>
        <p:spPr>
          <a:xfrm>
            <a:off x="2521848" y="4570318"/>
            <a:ext cx="1351479" cy="901701"/>
          </a:xfrm>
          <a:prstGeom prst="ellipse">
            <a:avLst/>
          </a:pr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>
              <a:defRPr sz="2200"/>
            </a:pPr>
            <a:r>
              <a:rPr sz="2000"/>
              <a:t>RPC</a:t>
            </a:r>
          </a:p>
        </p:txBody>
      </p:sp>
      <p:sp>
        <p:nvSpPr>
          <p:cNvPr id="383" name="解耦"/>
          <p:cNvSpPr txBox="1"/>
          <p:nvPr/>
        </p:nvSpPr>
        <p:spPr>
          <a:xfrm>
            <a:off x="6066221" y="6101016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解耦</a:t>
            </a:r>
          </a:p>
        </p:txBody>
      </p:sp>
      <p:sp>
        <p:nvSpPr>
          <p:cNvPr id="384" name="跨服务通信"/>
          <p:cNvSpPr txBox="1"/>
          <p:nvPr/>
        </p:nvSpPr>
        <p:spPr>
          <a:xfrm>
            <a:off x="5609021" y="7519589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跨服务通信</a:t>
            </a:r>
          </a:p>
        </p:txBody>
      </p:sp>
      <p:sp>
        <p:nvSpPr>
          <p:cNvPr id="385" name="实时性高"/>
          <p:cNvSpPr txBox="1"/>
          <p:nvPr/>
        </p:nvSpPr>
        <p:spPr>
          <a:xfrm>
            <a:off x="751822" y="648700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实时性高</a:t>
            </a:r>
          </a:p>
        </p:txBody>
      </p:sp>
      <p:sp>
        <p:nvSpPr>
          <p:cNvPr id="386" name="负载性一般"/>
          <p:cNvSpPr txBox="1"/>
          <p:nvPr/>
        </p:nvSpPr>
        <p:spPr>
          <a:xfrm>
            <a:off x="2864198" y="6910916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负载性一般</a:t>
            </a:r>
          </a:p>
        </p:txBody>
      </p:sp>
      <p:sp>
        <p:nvSpPr>
          <p:cNvPr id="387" name="线条"/>
          <p:cNvSpPr/>
          <p:nvPr/>
        </p:nvSpPr>
        <p:spPr>
          <a:xfrm flipV="1">
            <a:off x="1428251" y="5366748"/>
            <a:ext cx="1335263" cy="117444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8" name="有请求有回复"/>
          <p:cNvSpPr txBox="1"/>
          <p:nvPr/>
        </p:nvSpPr>
        <p:spPr>
          <a:xfrm>
            <a:off x="595479" y="3333112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有请求有回复</a:t>
            </a:r>
          </a:p>
        </p:txBody>
      </p:sp>
      <p:sp>
        <p:nvSpPr>
          <p:cNvPr id="389" name="线条"/>
          <p:cNvSpPr/>
          <p:nvPr/>
        </p:nvSpPr>
        <p:spPr>
          <a:xfrm flipH="1" flipV="1">
            <a:off x="2000684" y="3701896"/>
            <a:ext cx="1047664" cy="88152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0" name="线条"/>
          <p:cNvSpPr/>
          <p:nvPr/>
        </p:nvSpPr>
        <p:spPr>
          <a:xfrm>
            <a:off x="3426970" y="5444124"/>
            <a:ext cx="227557" cy="149468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1" name="线条"/>
          <p:cNvSpPr/>
          <p:nvPr/>
        </p:nvSpPr>
        <p:spPr>
          <a:xfrm>
            <a:off x="3700752" y="5240634"/>
            <a:ext cx="1898749" cy="247901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2" name="线条"/>
          <p:cNvSpPr/>
          <p:nvPr/>
        </p:nvSpPr>
        <p:spPr>
          <a:xfrm>
            <a:off x="3852507" y="5015920"/>
            <a:ext cx="2244596" cy="126130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3" name="线条"/>
          <p:cNvSpPr/>
          <p:nvPr/>
        </p:nvSpPr>
        <p:spPr>
          <a:xfrm flipV="1">
            <a:off x="6793108" y="5223353"/>
            <a:ext cx="1750745" cy="105821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4" name="线条"/>
          <p:cNvSpPr/>
          <p:nvPr/>
        </p:nvSpPr>
        <p:spPr>
          <a:xfrm flipV="1">
            <a:off x="7255740" y="5454446"/>
            <a:ext cx="1617024" cy="235182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5" name="负载性强"/>
          <p:cNvSpPr txBox="1"/>
          <p:nvPr/>
        </p:nvSpPr>
        <p:spPr>
          <a:xfrm>
            <a:off x="8703414" y="729122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负载性强</a:t>
            </a:r>
          </a:p>
        </p:txBody>
      </p:sp>
      <p:sp>
        <p:nvSpPr>
          <p:cNvPr id="396" name="实时性一般"/>
          <p:cNvSpPr txBox="1"/>
          <p:nvPr/>
        </p:nvSpPr>
        <p:spPr>
          <a:xfrm>
            <a:off x="10618620" y="6487003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实时性一般</a:t>
            </a:r>
          </a:p>
        </p:txBody>
      </p:sp>
      <p:sp>
        <p:nvSpPr>
          <p:cNvPr id="397" name="有请求无回复"/>
          <p:cNvSpPr txBox="1"/>
          <p:nvPr/>
        </p:nvSpPr>
        <p:spPr>
          <a:xfrm>
            <a:off x="10466220" y="3140118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有请求无回复</a:t>
            </a:r>
          </a:p>
        </p:txBody>
      </p:sp>
      <p:sp>
        <p:nvSpPr>
          <p:cNvPr id="398" name="线条"/>
          <p:cNvSpPr/>
          <p:nvPr/>
        </p:nvSpPr>
        <p:spPr>
          <a:xfrm flipV="1">
            <a:off x="9996117" y="3678004"/>
            <a:ext cx="703411" cy="9293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9" name="线条"/>
          <p:cNvSpPr/>
          <p:nvPr/>
        </p:nvSpPr>
        <p:spPr>
          <a:xfrm>
            <a:off x="10194156" y="5239069"/>
            <a:ext cx="701728" cy="14298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0" name="线条"/>
          <p:cNvSpPr/>
          <p:nvPr/>
        </p:nvSpPr>
        <p:spPr>
          <a:xfrm flipV="1">
            <a:off x="9246183" y="5460128"/>
            <a:ext cx="336477" cy="19384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10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2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10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7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2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ID="10" grpId="1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ID="10" grpId="1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2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ID="10" grpId="1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7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ntr" nodeType="click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2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7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ntr" nodeType="click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2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3" grpId="3"/>
      <p:bldP build="whole" bldLvl="1" animBg="1" rev="0" advAuto="0" spid="382" grpId="1"/>
      <p:bldP build="whole" bldLvl="1" animBg="1" rev="0" advAuto="0" spid="397" grpId="15"/>
      <p:bldP build="whole" bldLvl="1" animBg="1" rev="0" advAuto="0" spid="381" grpId="2"/>
      <p:bldP build="whole" bldLvl="1" animBg="1" rev="0" advAuto="0" spid="394" grpId="8"/>
      <p:bldP build="whole" bldLvl="1" animBg="1" rev="0" advAuto="0" spid="393" grpId="6"/>
      <p:bldP build="whole" bldLvl="1" animBg="1" rev="0" advAuto="0" spid="386" grpId="11"/>
      <p:bldP build="whole" bldLvl="1" animBg="1" rev="0" advAuto="0" spid="388" grpId="9"/>
      <p:bldP build="whole" bldLvl="1" animBg="1" rev="0" advAuto="0" spid="395" grpId="17"/>
      <p:bldP build="whole" bldLvl="1" animBg="1" rev="0" advAuto="0" spid="399" grpId="19"/>
      <p:bldP build="whole" bldLvl="1" animBg="1" rev="0" advAuto="0" spid="392" grpId="5"/>
      <p:bldP build="whole" bldLvl="1" animBg="1" rev="0" advAuto="0" spid="400" grpId="20"/>
      <p:bldP build="whole" bldLvl="1" animBg="1" rev="0" advAuto="0" spid="384" grpId="4"/>
      <p:bldP build="whole" bldLvl="1" animBg="1" rev="0" advAuto="0" spid="391" grpId="7"/>
      <p:bldP build="whole" bldLvl="1" animBg="1" rev="0" advAuto="0" spid="398" grpId="18"/>
      <p:bldP build="whole" bldLvl="1" animBg="1" rev="0" advAuto="0" spid="387" grpId="13"/>
      <p:bldP build="whole" bldLvl="1" animBg="1" rev="0" advAuto="0" spid="390" grpId="14"/>
      <p:bldP build="whole" bldLvl="1" animBg="1" rev="0" advAuto="0" spid="396" grpId="16"/>
      <p:bldP build="whole" bldLvl="1" animBg="1" rev="0" advAuto="0" spid="389" grpId="12"/>
      <p:bldP build="whole" bldLvl="1" animBg="1" rev="0" advAuto="0" spid="385" grpId="1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ingbat 黑桃"/>
          <p:cNvSpPr/>
          <p:nvPr/>
        </p:nvSpPr>
        <p:spPr>
          <a:xfrm>
            <a:off x="3067966" y="2858713"/>
            <a:ext cx="441146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0" h="21600" fill="norm" stroke="1" extrusionOk="0">
                <a:moveTo>
                  <a:pt x="10674" y="0"/>
                </a:moveTo>
                <a:cubicBezTo>
                  <a:pt x="8389" y="3731"/>
                  <a:pt x="6476" y="5728"/>
                  <a:pt x="3622" y="8340"/>
                </a:cubicBezTo>
                <a:cubicBezTo>
                  <a:pt x="1047" y="10695"/>
                  <a:pt x="119" y="11814"/>
                  <a:pt x="25" y="13271"/>
                </a:cubicBezTo>
                <a:cubicBezTo>
                  <a:pt x="-122" y="14569"/>
                  <a:pt x="385" y="15911"/>
                  <a:pt x="1545" y="16905"/>
                </a:cubicBezTo>
                <a:cubicBezTo>
                  <a:pt x="3604" y="18670"/>
                  <a:pt x="6941" y="18670"/>
                  <a:pt x="9001" y="16905"/>
                </a:cubicBezTo>
                <a:cubicBezTo>
                  <a:pt x="9002" y="16904"/>
                  <a:pt x="9003" y="16903"/>
                  <a:pt x="9004" y="16902"/>
                </a:cubicBezTo>
                <a:cubicBezTo>
                  <a:pt x="9006" y="16901"/>
                  <a:pt x="9007" y="16900"/>
                  <a:pt x="9008" y="16899"/>
                </a:cubicBezTo>
                <a:cubicBezTo>
                  <a:pt x="9533" y="16449"/>
                  <a:pt x="9900" y="16000"/>
                  <a:pt x="10156" y="15554"/>
                </a:cubicBezTo>
                <a:cubicBezTo>
                  <a:pt x="9896" y="20990"/>
                  <a:pt x="8802" y="21308"/>
                  <a:pt x="8408" y="21600"/>
                </a:cubicBezTo>
                <a:lnTo>
                  <a:pt x="12954" y="21600"/>
                </a:lnTo>
                <a:cubicBezTo>
                  <a:pt x="12560" y="21308"/>
                  <a:pt x="11468" y="20991"/>
                  <a:pt x="11208" y="15557"/>
                </a:cubicBezTo>
                <a:cubicBezTo>
                  <a:pt x="11463" y="15996"/>
                  <a:pt x="11826" y="16436"/>
                  <a:pt x="12342" y="16878"/>
                </a:cubicBezTo>
                <a:cubicBezTo>
                  <a:pt x="12343" y="16879"/>
                  <a:pt x="12342" y="16881"/>
                  <a:pt x="12344" y="16882"/>
                </a:cubicBezTo>
                <a:cubicBezTo>
                  <a:pt x="12345" y="16883"/>
                  <a:pt x="12348" y="16884"/>
                  <a:pt x="12349" y="16885"/>
                </a:cubicBezTo>
                <a:cubicBezTo>
                  <a:pt x="13665" y="18013"/>
                  <a:pt x="15504" y="18419"/>
                  <a:pt x="17197" y="18105"/>
                </a:cubicBezTo>
                <a:cubicBezTo>
                  <a:pt x="17681" y="18043"/>
                  <a:pt x="18223" y="17864"/>
                  <a:pt x="18752" y="17585"/>
                </a:cubicBezTo>
                <a:cubicBezTo>
                  <a:pt x="18756" y="17584"/>
                  <a:pt x="18760" y="17581"/>
                  <a:pt x="18764" y="17579"/>
                </a:cubicBezTo>
                <a:cubicBezTo>
                  <a:pt x="18782" y="17569"/>
                  <a:pt x="18800" y="17560"/>
                  <a:pt x="18819" y="17550"/>
                </a:cubicBezTo>
                <a:cubicBezTo>
                  <a:pt x="19170" y="17367"/>
                  <a:pt x="19502" y="17145"/>
                  <a:pt x="19805" y="16885"/>
                </a:cubicBezTo>
                <a:cubicBezTo>
                  <a:pt x="20972" y="15885"/>
                  <a:pt x="21478" y="14535"/>
                  <a:pt x="21323" y="13230"/>
                </a:cubicBezTo>
                <a:cubicBezTo>
                  <a:pt x="21214" y="11794"/>
                  <a:pt x="20279" y="10673"/>
                  <a:pt x="17728" y="8340"/>
                </a:cubicBezTo>
                <a:cubicBezTo>
                  <a:pt x="14874" y="5728"/>
                  <a:pt x="12959" y="3731"/>
                  <a:pt x="10674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玩法介绍"/>
          <p:cNvSpPr txBox="1"/>
          <p:nvPr/>
        </p:nvSpPr>
        <p:spPr>
          <a:xfrm>
            <a:off x="4000499" y="2814263"/>
            <a:ext cx="15367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玩法介绍</a:t>
            </a:r>
          </a:p>
        </p:txBody>
      </p:sp>
      <p:sp>
        <p:nvSpPr>
          <p:cNvPr id="126" name="用例分析"/>
          <p:cNvSpPr txBox="1"/>
          <p:nvPr/>
        </p:nvSpPr>
        <p:spPr>
          <a:xfrm>
            <a:off x="4000499" y="3792163"/>
            <a:ext cx="15367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用例分析</a:t>
            </a:r>
          </a:p>
        </p:txBody>
      </p:sp>
      <p:sp>
        <p:nvSpPr>
          <p:cNvPr id="127" name="心形"/>
          <p:cNvSpPr/>
          <p:nvPr/>
        </p:nvSpPr>
        <p:spPr>
          <a:xfrm>
            <a:off x="3067966" y="3902039"/>
            <a:ext cx="441146" cy="389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hueOff val="-36178"/>
                  <a:satOff val="6507"/>
                  <a:lumOff val="-23518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Dingbat 梅花"/>
          <p:cNvSpPr/>
          <p:nvPr/>
        </p:nvSpPr>
        <p:spPr>
          <a:xfrm>
            <a:off x="3067966" y="4814513"/>
            <a:ext cx="441146" cy="490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06" h="21600" fill="norm" stroke="1" extrusionOk="0">
                <a:moveTo>
                  <a:pt x="10303" y="0"/>
                </a:moveTo>
                <a:cubicBezTo>
                  <a:pt x="7492" y="0"/>
                  <a:pt x="5215" y="2148"/>
                  <a:pt x="5215" y="4798"/>
                </a:cubicBezTo>
                <a:cubicBezTo>
                  <a:pt x="5215" y="4800"/>
                  <a:pt x="5215" y="4801"/>
                  <a:pt x="5215" y="4803"/>
                </a:cubicBezTo>
                <a:cubicBezTo>
                  <a:pt x="5215" y="4805"/>
                  <a:pt x="5215" y="4806"/>
                  <a:pt x="5215" y="4807"/>
                </a:cubicBezTo>
                <a:cubicBezTo>
                  <a:pt x="5215" y="4823"/>
                  <a:pt x="5214" y="4839"/>
                  <a:pt x="5215" y="4855"/>
                </a:cubicBezTo>
                <a:cubicBezTo>
                  <a:pt x="5229" y="6417"/>
                  <a:pt x="5818" y="7424"/>
                  <a:pt x="6569" y="8258"/>
                </a:cubicBezTo>
                <a:cubicBezTo>
                  <a:pt x="4921" y="8243"/>
                  <a:pt x="3237" y="8210"/>
                  <a:pt x="1534" y="9790"/>
                </a:cubicBezTo>
                <a:cubicBezTo>
                  <a:pt x="1522" y="9800"/>
                  <a:pt x="1510" y="9811"/>
                  <a:pt x="1498" y="9822"/>
                </a:cubicBezTo>
                <a:cubicBezTo>
                  <a:pt x="1497" y="9823"/>
                  <a:pt x="1497" y="9824"/>
                  <a:pt x="1496" y="9825"/>
                </a:cubicBezTo>
                <a:cubicBezTo>
                  <a:pt x="1494" y="9827"/>
                  <a:pt x="1492" y="9827"/>
                  <a:pt x="1490" y="9829"/>
                </a:cubicBezTo>
                <a:cubicBezTo>
                  <a:pt x="-497" y="11703"/>
                  <a:pt x="-497" y="14742"/>
                  <a:pt x="1490" y="16616"/>
                </a:cubicBezTo>
                <a:cubicBezTo>
                  <a:pt x="3478" y="18490"/>
                  <a:pt x="6701" y="18490"/>
                  <a:pt x="8688" y="16616"/>
                </a:cubicBezTo>
                <a:cubicBezTo>
                  <a:pt x="8689" y="16614"/>
                  <a:pt x="8690" y="16613"/>
                  <a:pt x="8692" y="16612"/>
                </a:cubicBezTo>
                <a:cubicBezTo>
                  <a:pt x="8693" y="16611"/>
                  <a:pt x="8694" y="16610"/>
                  <a:pt x="8696" y="16608"/>
                </a:cubicBezTo>
                <a:cubicBezTo>
                  <a:pt x="9202" y="16131"/>
                  <a:pt x="9556" y="15654"/>
                  <a:pt x="9803" y="15181"/>
                </a:cubicBezTo>
                <a:cubicBezTo>
                  <a:pt x="9552" y="20953"/>
                  <a:pt x="8496" y="21289"/>
                  <a:pt x="8116" y="21600"/>
                </a:cubicBezTo>
                <a:lnTo>
                  <a:pt x="12490" y="21600"/>
                </a:lnTo>
                <a:cubicBezTo>
                  <a:pt x="12110" y="21289"/>
                  <a:pt x="11052" y="20953"/>
                  <a:pt x="10803" y="15159"/>
                </a:cubicBezTo>
                <a:cubicBezTo>
                  <a:pt x="11050" y="15633"/>
                  <a:pt x="11404" y="16109"/>
                  <a:pt x="11910" y="16587"/>
                </a:cubicBezTo>
                <a:cubicBezTo>
                  <a:pt x="11912" y="16588"/>
                  <a:pt x="11913" y="16590"/>
                  <a:pt x="11914" y="16591"/>
                </a:cubicBezTo>
                <a:cubicBezTo>
                  <a:pt x="11916" y="16592"/>
                  <a:pt x="11917" y="16593"/>
                  <a:pt x="11918" y="16594"/>
                </a:cubicBezTo>
                <a:cubicBezTo>
                  <a:pt x="13905" y="18468"/>
                  <a:pt x="17128" y="18468"/>
                  <a:pt x="19116" y="16594"/>
                </a:cubicBezTo>
                <a:cubicBezTo>
                  <a:pt x="21103" y="14720"/>
                  <a:pt x="21103" y="11683"/>
                  <a:pt x="19116" y="9809"/>
                </a:cubicBezTo>
                <a:cubicBezTo>
                  <a:pt x="19114" y="9808"/>
                  <a:pt x="19112" y="9805"/>
                  <a:pt x="19110" y="9804"/>
                </a:cubicBezTo>
                <a:cubicBezTo>
                  <a:pt x="19109" y="9803"/>
                  <a:pt x="19109" y="9803"/>
                  <a:pt x="19108" y="9802"/>
                </a:cubicBezTo>
                <a:cubicBezTo>
                  <a:pt x="19096" y="9791"/>
                  <a:pt x="19084" y="9779"/>
                  <a:pt x="19072" y="9768"/>
                </a:cubicBezTo>
                <a:cubicBezTo>
                  <a:pt x="17379" y="8199"/>
                  <a:pt x="15706" y="8222"/>
                  <a:pt x="14067" y="8236"/>
                </a:cubicBezTo>
                <a:cubicBezTo>
                  <a:pt x="14814" y="7398"/>
                  <a:pt x="15391" y="6381"/>
                  <a:pt x="15391" y="4807"/>
                </a:cubicBezTo>
                <a:cubicBezTo>
                  <a:pt x="15391" y="4806"/>
                  <a:pt x="15391" y="4805"/>
                  <a:pt x="15391" y="4803"/>
                </a:cubicBezTo>
                <a:cubicBezTo>
                  <a:pt x="15391" y="4801"/>
                  <a:pt x="15391" y="4800"/>
                  <a:pt x="15391" y="4798"/>
                </a:cubicBezTo>
                <a:cubicBezTo>
                  <a:pt x="15391" y="2148"/>
                  <a:pt x="13114" y="0"/>
                  <a:pt x="10303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系统设计"/>
          <p:cNvSpPr txBox="1"/>
          <p:nvPr/>
        </p:nvSpPr>
        <p:spPr>
          <a:xfrm>
            <a:off x="4000499" y="4770063"/>
            <a:ext cx="15367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系统设计</a:t>
            </a:r>
          </a:p>
        </p:txBody>
      </p:sp>
      <p:sp>
        <p:nvSpPr>
          <p:cNvPr id="130" name="形状"/>
          <p:cNvSpPr/>
          <p:nvPr/>
        </p:nvSpPr>
        <p:spPr>
          <a:xfrm>
            <a:off x="3067966" y="5827551"/>
            <a:ext cx="441146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逻辑测试"/>
          <p:cNvSpPr txBox="1"/>
          <p:nvPr/>
        </p:nvSpPr>
        <p:spPr>
          <a:xfrm>
            <a:off x="4000499" y="5747963"/>
            <a:ext cx="15367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逻辑测试</a:t>
            </a:r>
          </a:p>
        </p:txBody>
      </p:sp>
      <p:sp>
        <p:nvSpPr>
          <p:cNvPr id="132" name="目录"/>
          <p:cNvSpPr txBox="1"/>
          <p:nvPr/>
        </p:nvSpPr>
        <p:spPr>
          <a:xfrm>
            <a:off x="5499099" y="882650"/>
            <a:ext cx="1257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目录</a:t>
            </a:r>
          </a:p>
        </p:txBody>
      </p:sp>
      <p:sp>
        <p:nvSpPr>
          <p:cNvPr id="133" name="体育场"/>
          <p:cNvSpPr/>
          <p:nvPr/>
        </p:nvSpPr>
        <p:spPr>
          <a:xfrm>
            <a:off x="9357038" y="6358523"/>
            <a:ext cx="1427513" cy="1061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7889" y="0"/>
                  <a:pt x="5157" y="529"/>
                  <a:pt x="3105" y="1502"/>
                </a:cubicBezTo>
                <a:cubicBezTo>
                  <a:pt x="1134" y="2431"/>
                  <a:pt x="0" y="3689"/>
                  <a:pt x="0" y="4960"/>
                </a:cubicBezTo>
                <a:cubicBezTo>
                  <a:pt x="0" y="5882"/>
                  <a:pt x="605" y="6803"/>
                  <a:pt x="1701" y="7594"/>
                </a:cubicBezTo>
                <a:cubicBezTo>
                  <a:pt x="2452" y="5467"/>
                  <a:pt x="6184" y="3891"/>
                  <a:pt x="10812" y="3891"/>
                </a:cubicBezTo>
                <a:cubicBezTo>
                  <a:pt x="15434" y="3891"/>
                  <a:pt x="19160" y="5460"/>
                  <a:pt x="19916" y="7587"/>
                </a:cubicBezTo>
                <a:cubicBezTo>
                  <a:pt x="21001" y="6796"/>
                  <a:pt x="21600" y="5882"/>
                  <a:pt x="21600" y="4960"/>
                </a:cubicBezTo>
                <a:cubicBezTo>
                  <a:pt x="21600" y="3697"/>
                  <a:pt x="20466" y="2431"/>
                  <a:pt x="18495" y="1502"/>
                </a:cubicBezTo>
                <a:cubicBezTo>
                  <a:pt x="16443" y="536"/>
                  <a:pt x="13711" y="0"/>
                  <a:pt x="10800" y="0"/>
                </a:cubicBezTo>
                <a:close/>
                <a:moveTo>
                  <a:pt x="10805" y="4313"/>
                </a:moveTo>
                <a:cubicBezTo>
                  <a:pt x="6409" y="4313"/>
                  <a:pt x="2635" y="5851"/>
                  <a:pt x="1976" y="7782"/>
                </a:cubicBezTo>
                <a:cubicBezTo>
                  <a:pt x="2311" y="8000"/>
                  <a:pt x="2689" y="8213"/>
                  <a:pt x="3105" y="8409"/>
                </a:cubicBezTo>
                <a:cubicBezTo>
                  <a:pt x="3694" y="8684"/>
                  <a:pt x="4337" y="8922"/>
                  <a:pt x="5017" y="9126"/>
                </a:cubicBezTo>
                <a:cubicBezTo>
                  <a:pt x="6156" y="8145"/>
                  <a:pt x="8294" y="7501"/>
                  <a:pt x="10800" y="7501"/>
                </a:cubicBezTo>
                <a:cubicBezTo>
                  <a:pt x="13306" y="7501"/>
                  <a:pt x="15444" y="8145"/>
                  <a:pt x="16583" y="9126"/>
                </a:cubicBezTo>
                <a:cubicBezTo>
                  <a:pt x="17269" y="8922"/>
                  <a:pt x="17912" y="8684"/>
                  <a:pt x="18495" y="8409"/>
                </a:cubicBezTo>
                <a:cubicBezTo>
                  <a:pt x="18916" y="8213"/>
                  <a:pt x="19294" y="7993"/>
                  <a:pt x="19634" y="7776"/>
                </a:cubicBezTo>
                <a:cubicBezTo>
                  <a:pt x="18970" y="5844"/>
                  <a:pt x="15195" y="4313"/>
                  <a:pt x="10805" y="4313"/>
                </a:cubicBezTo>
                <a:close/>
                <a:moveTo>
                  <a:pt x="32" y="6317"/>
                </a:moveTo>
                <a:lnTo>
                  <a:pt x="32" y="16722"/>
                </a:lnTo>
                <a:cubicBezTo>
                  <a:pt x="32" y="19205"/>
                  <a:pt x="4256" y="21331"/>
                  <a:pt x="9575" y="21600"/>
                </a:cubicBezTo>
                <a:lnTo>
                  <a:pt x="9575" y="17403"/>
                </a:lnTo>
                <a:cubicBezTo>
                  <a:pt x="9575" y="16488"/>
                  <a:pt x="10125" y="15755"/>
                  <a:pt x="10800" y="15755"/>
                </a:cubicBezTo>
                <a:cubicBezTo>
                  <a:pt x="11475" y="15755"/>
                  <a:pt x="12027" y="16495"/>
                  <a:pt x="12027" y="17403"/>
                </a:cubicBezTo>
                <a:lnTo>
                  <a:pt x="12027" y="21600"/>
                </a:lnTo>
                <a:cubicBezTo>
                  <a:pt x="17340" y="21324"/>
                  <a:pt x="21568" y="19205"/>
                  <a:pt x="21568" y="16722"/>
                </a:cubicBezTo>
                <a:lnTo>
                  <a:pt x="21568" y="6317"/>
                </a:lnTo>
                <a:cubicBezTo>
                  <a:pt x="20353" y="8655"/>
                  <a:pt x="16054" y="10333"/>
                  <a:pt x="10800" y="10333"/>
                </a:cubicBezTo>
                <a:cubicBezTo>
                  <a:pt x="5546" y="10333"/>
                  <a:pt x="1247" y="8655"/>
                  <a:pt x="32" y="6317"/>
                </a:cubicBezTo>
                <a:close/>
                <a:moveTo>
                  <a:pt x="10800" y="7921"/>
                </a:moveTo>
                <a:cubicBezTo>
                  <a:pt x="8435" y="7921"/>
                  <a:pt x="6556" y="8495"/>
                  <a:pt x="5476" y="9257"/>
                </a:cubicBezTo>
                <a:cubicBezTo>
                  <a:pt x="7085" y="9686"/>
                  <a:pt x="8905" y="9911"/>
                  <a:pt x="10800" y="9911"/>
                </a:cubicBezTo>
                <a:cubicBezTo>
                  <a:pt x="12695" y="9911"/>
                  <a:pt x="14515" y="9686"/>
                  <a:pt x="16124" y="9257"/>
                </a:cubicBezTo>
                <a:cubicBezTo>
                  <a:pt x="15044" y="8495"/>
                  <a:pt x="13165" y="7921"/>
                  <a:pt x="10800" y="7921"/>
                </a:cubicBezTo>
                <a:close/>
                <a:moveTo>
                  <a:pt x="692" y="10085"/>
                </a:moveTo>
                <a:cubicBezTo>
                  <a:pt x="886" y="10209"/>
                  <a:pt x="1080" y="10324"/>
                  <a:pt x="1274" y="10432"/>
                </a:cubicBezTo>
                <a:cubicBezTo>
                  <a:pt x="1274" y="10977"/>
                  <a:pt x="1274" y="11522"/>
                  <a:pt x="1274" y="12066"/>
                </a:cubicBezTo>
                <a:cubicBezTo>
                  <a:pt x="1080" y="11950"/>
                  <a:pt x="886" y="11835"/>
                  <a:pt x="692" y="11719"/>
                </a:cubicBezTo>
                <a:cubicBezTo>
                  <a:pt x="692" y="11174"/>
                  <a:pt x="692" y="10630"/>
                  <a:pt x="692" y="10085"/>
                </a:cubicBezTo>
                <a:close/>
                <a:moveTo>
                  <a:pt x="20903" y="10085"/>
                </a:moveTo>
                <a:cubicBezTo>
                  <a:pt x="20903" y="10630"/>
                  <a:pt x="20903" y="11174"/>
                  <a:pt x="20903" y="11719"/>
                </a:cubicBezTo>
                <a:cubicBezTo>
                  <a:pt x="20709" y="11842"/>
                  <a:pt x="20515" y="11957"/>
                  <a:pt x="20321" y="12066"/>
                </a:cubicBezTo>
                <a:cubicBezTo>
                  <a:pt x="20321" y="11522"/>
                  <a:pt x="20321" y="10977"/>
                  <a:pt x="20321" y="10432"/>
                </a:cubicBezTo>
                <a:cubicBezTo>
                  <a:pt x="20515" y="10316"/>
                  <a:pt x="20709" y="10201"/>
                  <a:pt x="20903" y="10085"/>
                </a:cubicBezTo>
                <a:close/>
                <a:moveTo>
                  <a:pt x="2381" y="11036"/>
                </a:moveTo>
                <a:cubicBezTo>
                  <a:pt x="2581" y="11138"/>
                  <a:pt x="2782" y="11232"/>
                  <a:pt x="2982" y="11326"/>
                </a:cubicBezTo>
                <a:cubicBezTo>
                  <a:pt x="2982" y="11871"/>
                  <a:pt x="2982" y="12415"/>
                  <a:pt x="2982" y="12960"/>
                </a:cubicBezTo>
                <a:cubicBezTo>
                  <a:pt x="2782" y="12866"/>
                  <a:pt x="2581" y="12771"/>
                  <a:pt x="2381" y="12670"/>
                </a:cubicBezTo>
                <a:cubicBezTo>
                  <a:pt x="2381" y="12125"/>
                  <a:pt x="2381" y="11581"/>
                  <a:pt x="2381" y="11036"/>
                </a:cubicBezTo>
                <a:close/>
                <a:moveTo>
                  <a:pt x="19219" y="11036"/>
                </a:moveTo>
                <a:cubicBezTo>
                  <a:pt x="19219" y="11581"/>
                  <a:pt x="19219" y="12125"/>
                  <a:pt x="19219" y="12670"/>
                </a:cubicBezTo>
                <a:cubicBezTo>
                  <a:pt x="19019" y="12771"/>
                  <a:pt x="18820" y="12866"/>
                  <a:pt x="18620" y="12960"/>
                </a:cubicBezTo>
                <a:cubicBezTo>
                  <a:pt x="18620" y="12415"/>
                  <a:pt x="18620" y="11871"/>
                  <a:pt x="18620" y="11326"/>
                </a:cubicBezTo>
                <a:cubicBezTo>
                  <a:pt x="18820" y="11232"/>
                  <a:pt x="19019" y="11138"/>
                  <a:pt x="19219" y="11036"/>
                </a:cubicBezTo>
                <a:close/>
                <a:moveTo>
                  <a:pt x="4121" y="11805"/>
                </a:moveTo>
                <a:cubicBezTo>
                  <a:pt x="4326" y="11885"/>
                  <a:pt x="4530" y="11957"/>
                  <a:pt x="4730" y="12030"/>
                </a:cubicBezTo>
                <a:cubicBezTo>
                  <a:pt x="4730" y="12574"/>
                  <a:pt x="4730" y="13119"/>
                  <a:pt x="4730" y="13663"/>
                </a:cubicBezTo>
                <a:cubicBezTo>
                  <a:pt x="4525" y="13591"/>
                  <a:pt x="4321" y="13519"/>
                  <a:pt x="4121" y="13439"/>
                </a:cubicBezTo>
                <a:cubicBezTo>
                  <a:pt x="4121" y="12894"/>
                  <a:pt x="4121" y="12350"/>
                  <a:pt x="4121" y="11805"/>
                </a:cubicBezTo>
                <a:close/>
                <a:moveTo>
                  <a:pt x="17481" y="11805"/>
                </a:moveTo>
                <a:cubicBezTo>
                  <a:pt x="17481" y="12350"/>
                  <a:pt x="17481" y="12894"/>
                  <a:pt x="17481" y="13439"/>
                </a:cubicBezTo>
                <a:cubicBezTo>
                  <a:pt x="17276" y="13519"/>
                  <a:pt x="17070" y="13591"/>
                  <a:pt x="16870" y="13663"/>
                </a:cubicBezTo>
                <a:cubicBezTo>
                  <a:pt x="16870" y="13119"/>
                  <a:pt x="16870" y="12574"/>
                  <a:pt x="16870" y="12030"/>
                </a:cubicBezTo>
                <a:cubicBezTo>
                  <a:pt x="17075" y="11957"/>
                  <a:pt x="17281" y="11885"/>
                  <a:pt x="17481" y="11805"/>
                </a:cubicBezTo>
                <a:close/>
                <a:moveTo>
                  <a:pt x="5891" y="12386"/>
                </a:moveTo>
                <a:cubicBezTo>
                  <a:pt x="6096" y="12444"/>
                  <a:pt x="6307" y="12496"/>
                  <a:pt x="6512" y="12547"/>
                </a:cubicBezTo>
                <a:cubicBezTo>
                  <a:pt x="6512" y="13092"/>
                  <a:pt x="6512" y="13636"/>
                  <a:pt x="6512" y="14181"/>
                </a:cubicBezTo>
                <a:cubicBezTo>
                  <a:pt x="6301" y="14130"/>
                  <a:pt x="6096" y="14078"/>
                  <a:pt x="5891" y="14020"/>
                </a:cubicBezTo>
                <a:cubicBezTo>
                  <a:pt x="5891" y="13475"/>
                  <a:pt x="5891" y="12931"/>
                  <a:pt x="5891" y="12386"/>
                </a:cubicBezTo>
                <a:close/>
                <a:moveTo>
                  <a:pt x="15709" y="12386"/>
                </a:moveTo>
                <a:cubicBezTo>
                  <a:pt x="15709" y="12931"/>
                  <a:pt x="15709" y="13475"/>
                  <a:pt x="15709" y="14020"/>
                </a:cubicBezTo>
                <a:cubicBezTo>
                  <a:pt x="15504" y="14078"/>
                  <a:pt x="15293" y="14130"/>
                  <a:pt x="15088" y="14181"/>
                </a:cubicBezTo>
                <a:cubicBezTo>
                  <a:pt x="15088" y="13636"/>
                  <a:pt x="15088" y="13092"/>
                  <a:pt x="15088" y="12547"/>
                </a:cubicBezTo>
                <a:cubicBezTo>
                  <a:pt x="15299" y="12496"/>
                  <a:pt x="15504" y="12444"/>
                  <a:pt x="15709" y="12386"/>
                </a:cubicBezTo>
                <a:close/>
                <a:moveTo>
                  <a:pt x="7685" y="12785"/>
                </a:moveTo>
                <a:cubicBezTo>
                  <a:pt x="7895" y="12822"/>
                  <a:pt x="8105" y="12852"/>
                  <a:pt x="8316" y="12881"/>
                </a:cubicBezTo>
                <a:cubicBezTo>
                  <a:pt x="8316" y="13425"/>
                  <a:pt x="8316" y="13970"/>
                  <a:pt x="8316" y="14514"/>
                </a:cubicBezTo>
                <a:cubicBezTo>
                  <a:pt x="8105" y="14485"/>
                  <a:pt x="7895" y="14455"/>
                  <a:pt x="7685" y="14419"/>
                </a:cubicBezTo>
                <a:cubicBezTo>
                  <a:pt x="7685" y="13874"/>
                  <a:pt x="7685" y="13330"/>
                  <a:pt x="7685" y="12785"/>
                </a:cubicBezTo>
                <a:close/>
                <a:moveTo>
                  <a:pt x="13910" y="12785"/>
                </a:moveTo>
                <a:cubicBezTo>
                  <a:pt x="13910" y="13330"/>
                  <a:pt x="13910" y="13874"/>
                  <a:pt x="13910" y="14419"/>
                </a:cubicBezTo>
                <a:cubicBezTo>
                  <a:pt x="13699" y="14455"/>
                  <a:pt x="13490" y="14485"/>
                  <a:pt x="13279" y="14514"/>
                </a:cubicBezTo>
                <a:cubicBezTo>
                  <a:pt x="13279" y="13970"/>
                  <a:pt x="13279" y="13425"/>
                  <a:pt x="13279" y="12881"/>
                </a:cubicBezTo>
                <a:cubicBezTo>
                  <a:pt x="13490" y="12852"/>
                  <a:pt x="13699" y="12822"/>
                  <a:pt x="13910" y="12785"/>
                </a:cubicBezTo>
                <a:close/>
                <a:moveTo>
                  <a:pt x="9504" y="13003"/>
                </a:moveTo>
                <a:cubicBezTo>
                  <a:pt x="9715" y="13018"/>
                  <a:pt x="9926" y="13025"/>
                  <a:pt x="10137" y="13033"/>
                </a:cubicBezTo>
                <a:cubicBezTo>
                  <a:pt x="10137" y="13577"/>
                  <a:pt x="10137" y="14122"/>
                  <a:pt x="10137" y="14666"/>
                </a:cubicBezTo>
                <a:cubicBezTo>
                  <a:pt x="9926" y="14659"/>
                  <a:pt x="9715" y="14651"/>
                  <a:pt x="9504" y="14637"/>
                </a:cubicBezTo>
                <a:cubicBezTo>
                  <a:pt x="9504" y="14092"/>
                  <a:pt x="9504" y="13548"/>
                  <a:pt x="9504" y="13003"/>
                </a:cubicBezTo>
                <a:close/>
                <a:moveTo>
                  <a:pt x="12096" y="13003"/>
                </a:moveTo>
                <a:cubicBezTo>
                  <a:pt x="12096" y="13548"/>
                  <a:pt x="12096" y="14092"/>
                  <a:pt x="12096" y="14637"/>
                </a:cubicBezTo>
                <a:cubicBezTo>
                  <a:pt x="11885" y="14651"/>
                  <a:pt x="11675" y="14659"/>
                  <a:pt x="11465" y="14666"/>
                </a:cubicBezTo>
                <a:cubicBezTo>
                  <a:pt x="11465" y="14122"/>
                  <a:pt x="11465" y="13577"/>
                  <a:pt x="11465" y="13033"/>
                </a:cubicBezTo>
                <a:cubicBezTo>
                  <a:pt x="11675" y="13025"/>
                  <a:pt x="11885" y="13018"/>
                  <a:pt x="12096" y="13003"/>
                </a:cubicBezTo>
                <a:close/>
                <a:moveTo>
                  <a:pt x="692" y="13570"/>
                </a:moveTo>
                <a:cubicBezTo>
                  <a:pt x="886" y="13694"/>
                  <a:pt x="1080" y="13809"/>
                  <a:pt x="1274" y="13917"/>
                </a:cubicBezTo>
                <a:cubicBezTo>
                  <a:pt x="1274" y="14462"/>
                  <a:pt x="1274" y="15007"/>
                  <a:pt x="1274" y="15551"/>
                </a:cubicBezTo>
                <a:cubicBezTo>
                  <a:pt x="1080" y="15435"/>
                  <a:pt x="886" y="15320"/>
                  <a:pt x="692" y="15204"/>
                </a:cubicBezTo>
                <a:cubicBezTo>
                  <a:pt x="692" y="14659"/>
                  <a:pt x="692" y="14115"/>
                  <a:pt x="692" y="13570"/>
                </a:cubicBezTo>
                <a:close/>
                <a:moveTo>
                  <a:pt x="20903" y="13570"/>
                </a:moveTo>
                <a:cubicBezTo>
                  <a:pt x="20903" y="14115"/>
                  <a:pt x="20903" y="14659"/>
                  <a:pt x="20903" y="15204"/>
                </a:cubicBezTo>
                <a:cubicBezTo>
                  <a:pt x="20709" y="15327"/>
                  <a:pt x="20515" y="15442"/>
                  <a:pt x="20321" y="15551"/>
                </a:cubicBezTo>
                <a:cubicBezTo>
                  <a:pt x="20321" y="15007"/>
                  <a:pt x="20321" y="14462"/>
                  <a:pt x="20321" y="13917"/>
                </a:cubicBezTo>
                <a:cubicBezTo>
                  <a:pt x="20515" y="13801"/>
                  <a:pt x="20709" y="13687"/>
                  <a:pt x="20903" y="13570"/>
                </a:cubicBezTo>
                <a:close/>
                <a:moveTo>
                  <a:pt x="2381" y="14514"/>
                </a:moveTo>
                <a:cubicBezTo>
                  <a:pt x="2581" y="14616"/>
                  <a:pt x="2782" y="14710"/>
                  <a:pt x="2982" y="14805"/>
                </a:cubicBezTo>
                <a:cubicBezTo>
                  <a:pt x="2982" y="15349"/>
                  <a:pt x="2982" y="15894"/>
                  <a:pt x="2982" y="16438"/>
                </a:cubicBezTo>
                <a:cubicBezTo>
                  <a:pt x="2782" y="16344"/>
                  <a:pt x="2581" y="16249"/>
                  <a:pt x="2381" y="16148"/>
                </a:cubicBezTo>
                <a:cubicBezTo>
                  <a:pt x="2381" y="15603"/>
                  <a:pt x="2381" y="15059"/>
                  <a:pt x="2381" y="14514"/>
                </a:cubicBezTo>
                <a:close/>
                <a:moveTo>
                  <a:pt x="19219" y="14521"/>
                </a:moveTo>
                <a:cubicBezTo>
                  <a:pt x="19219" y="15066"/>
                  <a:pt x="19219" y="15610"/>
                  <a:pt x="19219" y="16155"/>
                </a:cubicBezTo>
                <a:cubicBezTo>
                  <a:pt x="19019" y="16256"/>
                  <a:pt x="18820" y="16351"/>
                  <a:pt x="18620" y="16445"/>
                </a:cubicBezTo>
                <a:cubicBezTo>
                  <a:pt x="18620" y="15901"/>
                  <a:pt x="18620" y="15356"/>
                  <a:pt x="18620" y="14811"/>
                </a:cubicBezTo>
                <a:cubicBezTo>
                  <a:pt x="18820" y="14717"/>
                  <a:pt x="19019" y="14623"/>
                  <a:pt x="19219" y="14521"/>
                </a:cubicBezTo>
                <a:close/>
                <a:moveTo>
                  <a:pt x="4121" y="15283"/>
                </a:moveTo>
                <a:cubicBezTo>
                  <a:pt x="4326" y="15363"/>
                  <a:pt x="4530" y="15435"/>
                  <a:pt x="4730" y="15508"/>
                </a:cubicBezTo>
                <a:cubicBezTo>
                  <a:pt x="4730" y="16053"/>
                  <a:pt x="4730" y="16597"/>
                  <a:pt x="4730" y="17142"/>
                </a:cubicBezTo>
                <a:cubicBezTo>
                  <a:pt x="4525" y="17069"/>
                  <a:pt x="4321" y="16997"/>
                  <a:pt x="4121" y="16917"/>
                </a:cubicBezTo>
                <a:cubicBezTo>
                  <a:pt x="4121" y="16372"/>
                  <a:pt x="4121" y="15828"/>
                  <a:pt x="4121" y="15283"/>
                </a:cubicBezTo>
                <a:close/>
                <a:moveTo>
                  <a:pt x="17481" y="15283"/>
                </a:moveTo>
                <a:cubicBezTo>
                  <a:pt x="17481" y="15828"/>
                  <a:pt x="17481" y="16372"/>
                  <a:pt x="17481" y="16917"/>
                </a:cubicBezTo>
                <a:cubicBezTo>
                  <a:pt x="17276" y="16997"/>
                  <a:pt x="17070" y="17069"/>
                  <a:pt x="16870" y="17142"/>
                </a:cubicBezTo>
                <a:cubicBezTo>
                  <a:pt x="16870" y="16597"/>
                  <a:pt x="16870" y="16053"/>
                  <a:pt x="16870" y="15508"/>
                </a:cubicBezTo>
                <a:cubicBezTo>
                  <a:pt x="17075" y="15435"/>
                  <a:pt x="17281" y="15363"/>
                  <a:pt x="17481" y="15283"/>
                </a:cubicBezTo>
                <a:close/>
                <a:moveTo>
                  <a:pt x="5891" y="15871"/>
                </a:moveTo>
                <a:cubicBezTo>
                  <a:pt x="6096" y="15929"/>
                  <a:pt x="6307" y="15981"/>
                  <a:pt x="6512" y="16032"/>
                </a:cubicBezTo>
                <a:cubicBezTo>
                  <a:pt x="6512" y="16577"/>
                  <a:pt x="6512" y="17121"/>
                  <a:pt x="6512" y="17666"/>
                </a:cubicBezTo>
                <a:cubicBezTo>
                  <a:pt x="6301" y="17615"/>
                  <a:pt x="6096" y="17563"/>
                  <a:pt x="5891" y="17505"/>
                </a:cubicBezTo>
                <a:cubicBezTo>
                  <a:pt x="5891" y="16960"/>
                  <a:pt x="5891" y="16416"/>
                  <a:pt x="5891" y="15871"/>
                </a:cubicBezTo>
                <a:close/>
                <a:moveTo>
                  <a:pt x="15709" y="15871"/>
                </a:moveTo>
                <a:cubicBezTo>
                  <a:pt x="15709" y="16416"/>
                  <a:pt x="15709" y="16960"/>
                  <a:pt x="15709" y="17505"/>
                </a:cubicBezTo>
                <a:cubicBezTo>
                  <a:pt x="15504" y="17563"/>
                  <a:pt x="15293" y="17615"/>
                  <a:pt x="15088" y="17666"/>
                </a:cubicBezTo>
                <a:cubicBezTo>
                  <a:pt x="15088" y="17121"/>
                  <a:pt x="15088" y="16577"/>
                  <a:pt x="15088" y="16032"/>
                </a:cubicBezTo>
                <a:cubicBezTo>
                  <a:pt x="15299" y="15981"/>
                  <a:pt x="15504" y="15929"/>
                  <a:pt x="15709" y="15871"/>
                </a:cubicBezTo>
                <a:close/>
                <a:moveTo>
                  <a:pt x="7685" y="16270"/>
                </a:moveTo>
                <a:cubicBezTo>
                  <a:pt x="7895" y="16307"/>
                  <a:pt x="8105" y="16337"/>
                  <a:pt x="8316" y="16366"/>
                </a:cubicBezTo>
                <a:cubicBezTo>
                  <a:pt x="8316" y="16910"/>
                  <a:pt x="8316" y="17455"/>
                  <a:pt x="8316" y="17999"/>
                </a:cubicBezTo>
                <a:cubicBezTo>
                  <a:pt x="8105" y="17970"/>
                  <a:pt x="7895" y="17940"/>
                  <a:pt x="7685" y="17904"/>
                </a:cubicBezTo>
                <a:cubicBezTo>
                  <a:pt x="7685" y="17359"/>
                  <a:pt x="7685" y="16815"/>
                  <a:pt x="7685" y="16270"/>
                </a:cubicBezTo>
                <a:close/>
                <a:moveTo>
                  <a:pt x="13910" y="16270"/>
                </a:moveTo>
                <a:cubicBezTo>
                  <a:pt x="13910" y="16815"/>
                  <a:pt x="13910" y="17359"/>
                  <a:pt x="13910" y="17904"/>
                </a:cubicBezTo>
                <a:cubicBezTo>
                  <a:pt x="13699" y="17940"/>
                  <a:pt x="13490" y="17970"/>
                  <a:pt x="13279" y="17999"/>
                </a:cubicBezTo>
                <a:cubicBezTo>
                  <a:pt x="13279" y="17455"/>
                  <a:pt x="13279" y="16910"/>
                  <a:pt x="13279" y="16366"/>
                </a:cubicBezTo>
                <a:cubicBezTo>
                  <a:pt x="13490" y="16337"/>
                  <a:pt x="13699" y="16307"/>
                  <a:pt x="13910" y="1627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1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4"/>
      <p:bldP build="whole" bldLvl="1" animBg="1" rev="0" advAuto="0" spid="125" grpId="2"/>
      <p:bldP build="whole" bldLvl="1" animBg="1" rev="0" advAuto="0" spid="127" grpId="3"/>
      <p:bldP build="whole" bldLvl="1" animBg="1" rev="0" advAuto="0" spid="130" grpId="7"/>
      <p:bldP build="whole" bldLvl="1" animBg="1" rev="0" advAuto="0" spid="124" grpId="1"/>
      <p:bldP build="whole" bldLvl="1" animBg="1" rev="0" advAuto="0" spid="131" grpId="8"/>
      <p:bldP build="whole" bldLvl="1" animBg="1" rev="0" advAuto="0" spid="129" grpId="6"/>
      <p:bldP build="whole" bldLvl="1" animBg="1" rev="0" advAuto="0" spid="128" grpId="5"/>
      <p:bldP build="whole" bldLvl="1" animBg="1" rev="0" advAuto="0" spid="133" grpId="9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服务提供方 服务A"/>
          <p:cNvSpPr/>
          <p:nvPr/>
        </p:nvSpPr>
        <p:spPr>
          <a:xfrm>
            <a:off x="1531074" y="2895730"/>
            <a:ext cx="2586162" cy="1379604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服务提供方</a:t>
            </a:r>
            <a:br/>
            <a:r>
              <a:t>服务A</a:t>
            </a:r>
          </a:p>
        </p:txBody>
      </p:sp>
      <p:sp>
        <p:nvSpPr>
          <p:cNvPr id="403" name="服务消费方 获得服务A的代理对象"/>
          <p:cNvSpPr/>
          <p:nvPr/>
        </p:nvSpPr>
        <p:spPr>
          <a:xfrm>
            <a:off x="9034512" y="2895730"/>
            <a:ext cx="2691937" cy="1379604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服务消费方</a:t>
            </a:r>
            <a:br/>
            <a:r>
              <a:t>获得服务A的代理对象</a:t>
            </a:r>
          </a:p>
        </p:txBody>
      </p:sp>
      <p:sp>
        <p:nvSpPr>
          <p:cNvPr id="404" name="监听端口"/>
          <p:cNvSpPr/>
          <p:nvPr/>
        </p:nvSpPr>
        <p:spPr>
          <a:xfrm>
            <a:off x="2019038" y="7302862"/>
            <a:ext cx="1610234" cy="944962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监听端口</a:t>
            </a:r>
          </a:p>
        </p:txBody>
      </p:sp>
      <p:sp>
        <p:nvSpPr>
          <p:cNvPr id="405" name="建立连接"/>
          <p:cNvSpPr/>
          <p:nvPr/>
        </p:nvSpPr>
        <p:spPr>
          <a:xfrm>
            <a:off x="9575365" y="7379062"/>
            <a:ext cx="1610233" cy="94496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建立连接</a:t>
            </a:r>
          </a:p>
        </p:txBody>
      </p:sp>
      <p:sp>
        <p:nvSpPr>
          <p:cNvPr id="406" name="线条"/>
          <p:cNvSpPr/>
          <p:nvPr/>
        </p:nvSpPr>
        <p:spPr>
          <a:xfrm flipH="1">
            <a:off x="3082968" y="4266841"/>
            <a:ext cx="1" cy="298031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7" name="线条"/>
          <p:cNvSpPr/>
          <p:nvPr/>
        </p:nvSpPr>
        <p:spPr>
          <a:xfrm flipV="1">
            <a:off x="2622984" y="4261531"/>
            <a:ext cx="1" cy="299093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8" name="线条"/>
          <p:cNvSpPr/>
          <p:nvPr/>
        </p:nvSpPr>
        <p:spPr>
          <a:xfrm>
            <a:off x="10380481" y="4337039"/>
            <a:ext cx="1" cy="298031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9" name="线条"/>
          <p:cNvSpPr/>
          <p:nvPr/>
        </p:nvSpPr>
        <p:spPr>
          <a:xfrm flipH="1" flipV="1">
            <a:off x="3587203" y="7695576"/>
            <a:ext cx="598882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0" name="线条"/>
          <p:cNvSpPr/>
          <p:nvPr/>
        </p:nvSpPr>
        <p:spPr>
          <a:xfrm>
            <a:off x="3637352" y="8054084"/>
            <a:ext cx="592993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1" name="返回A的结果"/>
          <p:cNvSpPr txBox="1"/>
          <p:nvPr/>
        </p:nvSpPr>
        <p:spPr>
          <a:xfrm>
            <a:off x="3252902" y="5426133"/>
            <a:ext cx="141389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返回A的结果</a:t>
            </a:r>
          </a:p>
        </p:txBody>
      </p:sp>
      <p:sp>
        <p:nvSpPr>
          <p:cNvPr id="412" name="调用A服务"/>
          <p:cNvSpPr txBox="1"/>
          <p:nvPr/>
        </p:nvSpPr>
        <p:spPr>
          <a:xfrm>
            <a:off x="1415810" y="5426133"/>
            <a:ext cx="118529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调用A服务</a:t>
            </a:r>
          </a:p>
        </p:txBody>
      </p:sp>
      <p:sp>
        <p:nvSpPr>
          <p:cNvPr id="413" name="调用代理…"/>
          <p:cNvSpPr txBox="1"/>
          <p:nvPr/>
        </p:nvSpPr>
        <p:spPr>
          <a:xfrm>
            <a:off x="10607196" y="5163463"/>
            <a:ext cx="1257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调用代理</a:t>
            </a:r>
          </a:p>
          <a:p>
            <a:pPr>
              <a:defRPr sz="1800"/>
            </a:pPr>
            <a:r>
              <a:t>对象的方法</a:t>
            </a:r>
          </a:p>
        </p:txBody>
      </p:sp>
      <p:sp>
        <p:nvSpPr>
          <p:cNvPr id="414" name="传入服务类名、方法名、参数"/>
          <p:cNvSpPr txBox="1"/>
          <p:nvPr/>
        </p:nvSpPr>
        <p:spPr>
          <a:xfrm>
            <a:off x="4674962" y="7111927"/>
            <a:ext cx="30861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传入服务类名、方法名、参数</a:t>
            </a:r>
          </a:p>
        </p:txBody>
      </p:sp>
      <p:sp>
        <p:nvSpPr>
          <p:cNvPr id="415" name="返回计算结果"/>
          <p:cNvSpPr txBox="1"/>
          <p:nvPr/>
        </p:nvSpPr>
        <p:spPr>
          <a:xfrm>
            <a:off x="5311760" y="8165969"/>
            <a:ext cx="14859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返回计算结果</a:t>
            </a:r>
          </a:p>
        </p:txBody>
      </p:sp>
      <p:sp>
        <p:nvSpPr>
          <p:cNvPr id="416" name="RPC原理分析"/>
          <p:cNvSpPr txBox="1"/>
          <p:nvPr/>
        </p:nvSpPr>
        <p:spPr>
          <a:xfrm>
            <a:off x="5207288" y="463637"/>
            <a:ext cx="361759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RPC原理分析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5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2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5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7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5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22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2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10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2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10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ID="10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2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9" grpId="11"/>
      <p:bldP build="whole" bldLvl="1" animBg="1" rev="0" advAuto="0" spid="413" grpId="10"/>
      <p:bldP build="whole" bldLvl="1" animBg="1" rev="0" advAuto="0" spid="414" grpId="13"/>
      <p:bldP build="whole" bldLvl="1" animBg="1" rev="0" advAuto="0" spid="407" grpId="5"/>
      <p:bldP build="whole" bldLvl="1" animBg="1" rev="0" advAuto="0" spid="404" grpId="3"/>
      <p:bldP build="whole" bldLvl="1" animBg="1" rev="0" advAuto="0" spid="411" grpId="7"/>
      <p:bldP build="whole" bldLvl="1" animBg="1" rev="0" advAuto="0" spid="405" grpId="4"/>
      <p:bldP build="whole" bldLvl="1" animBg="1" rev="0" advAuto="0" spid="403" grpId="2"/>
      <p:bldP build="whole" bldLvl="1" animBg="1" rev="0" advAuto="0" spid="408" grpId="9"/>
      <p:bldP build="whole" bldLvl="1" animBg="1" rev="0" advAuto="0" spid="406" grpId="6"/>
      <p:bldP build="whole" bldLvl="1" animBg="1" rev="0" advAuto="0" spid="412" grpId="8"/>
      <p:bldP build="whole" bldLvl="1" animBg="1" rev="0" advAuto="0" spid="402" grpId="1"/>
      <p:bldP build="whole" bldLvl="1" animBg="1" rev="0" advAuto="0" spid="410" grpId="12"/>
      <p:bldP build="whole" bldLvl="1" animBg="1" rev="0" advAuto="0" spid="415" grpId="14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 RPC框架"/>
          <p:cNvSpPr txBox="1"/>
          <p:nvPr/>
        </p:nvSpPr>
        <p:spPr>
          <a:xfrm>
            <a:off x="5500865" y="463637"/>
            <a:ext cx="3416428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Go RPC框架</a:t>
            </a:r>
          </a:p>
        </p:txBody>
      </p:sp>
      <p:graphicFrame>
        <p:nvGraphicFramePr>
          <p:cNvPr id="419" name="表格"/>
          <p:cNvGraphicFramePr/>
          <p:nvPr/>
        </p:nvGraphicFramePr>
        <p:xfrm>
          <a:off x="1388997" y="2702838"/>
          <a:ext cx="9753601" cy="73152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771134"/>
                <a:gridCol w="2130306"/>
                <a:gridCol w="2337287"/>
                <a:gridCol w="1737255"/>
                <a:gridCol w="2260391"/>
              </a:tblGrid>
              <a:tr h="1107324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框架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参数传递类型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是否跨平台(语言)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使用复杂度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通讯协议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054146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net/rpc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struct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简单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tcp/http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85601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net/rpc/jsonrpc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json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简单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http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67971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protorpc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protobuf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是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相对复杂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tcp(不支持http)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017148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grpc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protobuf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是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相对复杂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http2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账号服务数据库设计"/>
          <p:cNvSpPr txBox="1"/>
          <p:nvPr/>
        </p:nvSpPr>
        <p:spPr>
          <a:xfrm>
            <a:off x="4580178" y="463637"/>
            <a:ext cx="52578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账号服务数据库设计</a:t>
            </a:r>
          </a:p>
        </p:txBody>
      </p:sp>
      <p:graphicFrame>
        <p:nvGraphicFramePr>
          <p:cNvPr id="422" name="表格"/>
          <p:cNvGraphicFramePr/>
          <p:nvPr/>
        </p:nvGraphicFramePr>
        <p:xfrm>
          <a:off x="1625600" y="2565400"/>
          <a:ext cx="9804400" cy="73660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438400"/>
                <a:gridCol w="2438400"/>
                <a:gridCol w="2438400"/>
                <a:gridCol w="2438400"/>
              </a:tblGrid>
              <a:tr h="79375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字段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类型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是否主键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user_id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是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用户Id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mobile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用户手机号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password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用户密码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nick_name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用户昵称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money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用户积分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create_at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创建时间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update_at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更新时间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23" name="user_info表"/>
          <p:cNvSpPr txBox="1"/>
          <p:nvPr/>
        </p:nvSpPr>
        <p:spPr>
          <a:xfrm>
            <a:off x="1823629" y="1825465"/>
            <a:ext cx="175656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user_info表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账号服务数据库设计"/>
          <p:cNvSpPr txBox="1"/>
          <p:nvPr/>
        </p:nvSpPr>
        <p:spPr>
          <a:xfrm>
            <a:off x="4580178" y="463637"/>
            <a:ext cx="52578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账号服务数据库设计</a:t>
            </a:r>
          </a:p>
        </p:txBody>
      </p:sp>
      <p:graphicFrame>
        <p:nvGraphicFramePr>
          <p:cNvPr id="426" name="表格"/>
          <p:cNvGraphicFramePr/>
          <p:nvPr/>
        </p:nvGraphicFramePr>
        <p:xfrm>
          <a:off x="1625600" y="2565400"/>
          <a:ext cx="9804400" cy="73660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438400"/>
                <a:gridCol w="2438400"/>
                <a:gridCol w="2438400"/>
                <a:gridCol w="2438400"/>
              </a:tblGrid>
              <a:tr h="12700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字段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类型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是否主键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user_id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是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用户Id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token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访问令牌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create_at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创建时间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update_at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更新时间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27" name="token_info表"/>
          <p:cNvSpPr txBox="1"/>
          <p:nvPr/>
        </p:nvSpPr>
        <p:spPr>
          <a:xfrm>
            <a:off x="1730512" y="1825465"/>
            <a:ext cx="194279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token_info表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游戏服务数据库设计"/>
          <p:cNvSpPr txBox="1"/>
          <p:nvPr/>
        </p:nvSpPr>
        <p:spPr>
          <a:xfrm>
            <a:off x="4580178" y="463637"/>
            <a:ext cx="52578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游戏服务数据库设计</a:t>
            </a:r>
          </a:p>
        </p:txBody>
      </p:sp>
      <p:graphicFrame>
        <p:nvGraphicFramePr>
          <p:cNvPr id="430" name="表格"/>
          <p:cNvGraphicFramePr/>
          <p:nvPr/>
        </p:nvGraphicFramePr>
        <p:xfrm>
          <a:off x="1625600" y="2357560"/>
          <a:ext cx="9804400" cy="7366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438400"/>
                <a:gridCol w="2438400"/>
                <a:gridCol w="2438400"/>
                <a:gridCol w="2438400"/>
              </a:tblGrid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字段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类型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是否主键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user_id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是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玩家Id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session_id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玩家会话Id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game_id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玩家所在牌局Id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identify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玩家身份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nick_name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玩家昵称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money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玩家积分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alive_cards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剩余手牌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is_away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是否逃跑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money_diff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上局输赢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status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玩家状态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create_at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创建时间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update_at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更新时间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31" name="game_player_info表"/>
          <p:cNvSpPr txBox="1"/>
          <p:nvPr/>
        </p:nvSpPr>
        <p:spPr>
          <a:xfrm>
            <a:off x="1734084" y="1602780"/>
            <a:ext cx="297484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game_player_info表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游戏服务数据库设计"/>
          <p:cNvSpPr txBox="1"/>
          <p:nvPr/>
        </p:nvSpPr>
        <p:spPr>
          <a:xfrm>
            <a:off x="4446567" y="433945"/>
            <a:ext cx="52578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游戏服务数据库设计</a:t>
            </a:r>
          </a:p>
        </p:txBody>
      </p:sp>
      <p:sp>
        <p:nvSpPr>
          <p:cNvPr id="434" name="card_show_info表"/>
          <p:cNvSpPr txBox="1"/>
          <p:nvPr/>
        </p:nvSpPr>
        <p:spPr>
          <a:xfrm>
            <a:off x="1073240" y="1632471"/>
            <a:ext cx="269900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card_show_info表</a:t>
            </a:r>
          </a:p>
        </p:txBody>
      </p:sp>
      <p:graphicFrame>
        <p:nvGraphicFramePr>
          <p:cNvPr id="435" name="表格"/>
          <p:cNvGraphicFramePr/>
          <p:nvPr/>
        </p:nvGraphicFramePr>
        <p:xfrm>
          <a:off x="1004981" y="2461480"/>
          <a:ext cx="9804401" cy="7366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438400"/>
                <a:gridCol w="2438400"/>
                <a:gridCol w="2438400"/>
                <a:gridCol w="3679636"/>
              </a:tblGrid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字段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类型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是否主键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show_id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是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出手牌Id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game_id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对应牌局Id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show_time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出牌时间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show_value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手牌数组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card_map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手牌计算结果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max_count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同值牌出现的最大次数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max_values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同值牌出现的最大次数列表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compare_value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用于比较大小的值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compare_count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用于比较大小的连续次数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card_type_status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牌面类型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create_at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创建时间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update_at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更新时间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游戏服务数据库设计"/>
          <p:cNvSpPr txBox="1"/>
          <p:nvPr/>
        </p:nvSpPr>
        <p:spPr>
          <a:xfrm>
            <a:off x="4416876" y="419100"/>
            <a:ext cx="52578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游戏服务数据库设计</a:t>
            </a:r>
          </a:p>
        </p:txBody>
      </p:sp>
      <p:sp>
        <p:nvSpPr>
          <p:cNvPr id="438" name="game_round_info表"/>
          <p:cNvSpPr txBox="1"/>
          <p:nvPr/>
        </p:nvSpPr>
        <p:spPr>
          <a:xfrm>
            <a:off x="1221891" y="1632471"/>
            <a:ext cx="293034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game_round_info表</a:t>
            </a:r>
          </a:p>
        </p:txBody>
      </p:sp>
      <p:graphicFrame>
        <p:nvGraphicFramePr>
          <p:cNvPr id="439" name="表格"/>
          <p:cNvGraphicFramePr/>
          <p:nvPr/>
        </p:nvGraphicFramePr>
        <p:xfrm>
          <a:off x="1046619" y="2461480"/>
          <a:ext cx="9804401" cy="7366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840102"/>
                <a:gridCol w="2036697"/>
                <a:gridCol w="2438400"/>
                <a:gridCol w="3844562"/>
              </a:tblGrid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字段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类型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是否主键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game_id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是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牌局Id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gamers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玩家Id列表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landlord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地主userId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hand_card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底牌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current_order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当前次序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current_order_user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当前次序玩家userId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game_status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牌局状态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hand_money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底分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last_show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最近一次的手牌Id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show_count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所有玩家出牌的总次数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create_at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创建时间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update_at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更新时间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游戏服务数据库设计"/>
          <p:cNvSpPr txBox="1"/>
          <p:nvPr/>
        </p:nvSpPr>
        <p:spPr>
          <a:xfrm>
            <a:off x="4060580" y="344871"/>
            <a:ext cx="52578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游戏服务数据库设计</a:t>
            </a:r>
          </a:p>
        </p:txBody>
      </p:sp>
      <p:sp>
        <p:nvSpPr>
          <p:cNvPr id="442" name="game_record_info表"/>
          <p:cNvSpPr txBox="1"/>
          <p:nvPr/>
        </p:nvSpPr>
        <p:spPr>
          <a:xfrm>
            <a:off x="1047041" y="1662163"/>
            <a:ext cx="303184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game_record_info表</a:t>
            </a:r>
          </a:p>
        </p:txBody>
      </p:sp>
      <p:graphicFrame>
        <p:nvGraphicFramePr>
          <p:cNvPr id="443" name="表格"/>
          <p:cNvGraphicFramePr/>
          <p:nvPr/>
        </p:nvGraphicFramePr>
        <p:xfrm>
          <a:off x="922518" y="2491171"/>
          <a:ext cx="9804401" cy="7366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840102"/>
                <a:gridCol w="2036697"/>
                <a:gridCol w="2438400"/>
                <a:gridCol w="3844562"/>
              </a:tblGrid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字段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类型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是否主键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record_id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是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牌局记录Id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game_id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牌局Id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player_first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玩家1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player_second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玩家2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player_third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玩家3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landlord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地主userId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hand_card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底牌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current_order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当前次序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current_order_user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当前次序玩家userId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game_status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牌局状态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hand_money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底分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last_show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最近一次的手牌Id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show_count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所有玩家出牌的总次数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create_at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创建时间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update_at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更新时间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矩形"/>
          <p:cNvSpPr/>
          <p:nvPr/>
        </p:nvSpPr>
        <p:spPr>
          <a:xfrm>
            <a:off x="1045140" y="2446808"/>
            <a:ext cx="2773240" cy="275827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6" name="Middelware"/>
          <p:cNvSpPr/>
          <p:nvPr/>
        </p:nvSpPr>
        <p:spPr>
          <a:xfrm>
            <a:off x="3874051" y="2446808"/>
            <a:ext cx="1674777" cy="2758279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Middelware</a:t>
            </a:r>
          </a:p>
        </p:txBody>
      </p:sp>
      <p:sp>
        <p:nvSpPr>
          <p:cNvPr id="447" name="矩形"/>
          <p:cNvSpPr/>
          <p:nvPr/>
        </p:nvSpPr>
        <p:spPr>
          <a:xfrm>
            <a:off x="5604498" y="2446808"/>
            <a:ext cx="6307435" cy="275827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8" name="矩形"/>
          <p:cNvSpPr/>
          <p:nvPr/>
        </p:nvSpPr>
        <p:spPr>
          <a:xfrm>
            <a:off x="1044560" y="5264991"/>
            <a:ext cx="10915680" cy="26641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36178"/>
                  <a:satOff val="6507"/>
                  <a:lumOff val="-23518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9" name="Account center"/>
          <p:cNvSpPr/>
          <p:nvPr/>
        </p:nvSpPr>
        <p:spPr>
          <a:xfrm>
            <a:off x="1514170" y="2960027"/>
            <a:ext cx="1835180" cy="781950"/>
          </a:xfrm>
          <a:prstGeom prst="rect">
            <a:avLst/>
          </a:prstGeom>
          <a:solidFill>
            <a:schemeClr val="accent6">
              <a:hueOff val="-119728"/>
              <a:satOff val="5580"/>
              <a:lumOff val="-1296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Account center</a:t>
            </a:r>
          </a:p>
        </p:txBody>
      </p:sp>
      <p:sp>
        <p:nvSpPr>
          <p:cNvPr id="450" name="Security center"/>
          <p:cNvSpPr/>
          <p:nvPr/>
        </p:nvSpPr>
        <p:spPr>
          <a:xfrm>
            <a:off x="1514170" y="4112509"/>
            <a:ext cx="1835180" cy="78195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Security center</a:t>
            </a:r>
          </a:p>
        </p:txBody>
      </p:sp>
      <p:sp>
        <p:nvSpPr>
          <p:cNvPr id="451" name="Player manager"/>
          <p:cNvSpPr/>
          <p:nvPr/>
        </p:nvSpPr>
        <p:spPr>
          <a:xfrm>
            <a:off x="6239853" y="2960027"/>
            <a:ext cx="1668978" cy="78195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Player manager</a:t>
            </a:r>
          </a:p>
        </p:txBody>
      </p:sp>
      <p:sp>
        <p:nvSpPr>
          <p:cNvPr id="452" name="Round control"/>
          <p:cNvSpPr/>
          <p:nvPr/>
        </p:nvSpPr>
        <p:spPr>
          <a:xfrm>
            <a:off x="8388998" y="2960027"/>
            <a:ext cx="1461139" cy="78195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Round control</a:t>
            </a:r>
          </a:p>
        </p:txBody>
      </p:sp>
      <p:sp>
        <p:nvSpPr>
          <p:cNvPr id="453" name="Game computer"/>
          <p:cNvSpPr/>
          <p:nvPr/>
        </p:nvSpPr>
        <p:spPr>
          <a:xfrm>
            <a:off x="8830719" y="4112509"/>
            <a:ext cx="1949770" cy="78195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36178"/>
                  <a:satOff val="6507"/>
                  <a:lumOff val="-2351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Game computer</a:t>
            </a:r>
          </a:p>
        </p:txBody>
      </p:sp>
      <p:sp>
        <p:nvSpPr>
          <p:cNvPr id="454" name="Code image cache"/>
          <p:cNvSpPr txBox="1"/>
          <p:nvPr/>
        </p:nvSpPr>
        <p:spPr>
          <a:xfrm>
            <a:off x="1687287" y="7105288"/>
            <a:ext cx="214998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Code image cache</a:t>
            </a:r>
          </a:p>
        </p:txBody>
      </p:sp>
      <p:sp>
        <p:nvSpPr>
          <p:cNvPr id="455" name="硬币"/>
          <p:cNvSpPr/>
          <p:nvPr/>
        </p:nvSpPr>
        <p:spPr>
          <a:xfrm>
            <a:off x="6306474" y="6068781"/>
            <a:ext cx="978363" cy="98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6" name="Database"/>
          <p:cNvSpPr txBox="1"/>
          <p:nvPr/>
        </p:nvSpPr>
        <p:spPr>
          <a:xfrm>
            <a:off x="6219926" y="7213293"/>
            <a:ext cx="1151459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Database</a:t>
            </a:r>
          </a:p>
        </p:txBody>
      </p:sp>
      <p:sp>
        <p:nvSpPr>
          <p:cNvPr id="457" name="Message center"/>
          <p:cNvSpPr/>
          <p:nvPr/>
        </p:nvSpPr>
        <p:spPr>
          <a:xfrm>
            <a:off x="6415389" y="4112509"/>
            <a:ext cx="1668978" cy="78195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Message center</a:t>
            </a:r>
          </a:p>
        </p:txBody>
      </p:sp>
      <p:sp>
        <p:nvSpPr>
          <p:cNvPr id="458" name="圆柱形"/>
          <p:cNvSpPr/>
          <p:nvPr/>
        </p:nvSpPr>
        <p:spPr>
          <a:xfrm>
            <a:off x="2390612" y="6068781"/>
            <a:ext cx="743334" cy="98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9" name="业务组织图"/>
          <p:cNvSpPr txBox="1"/>
          <p:nvPr/>
        </p:nvSpPr>
        <p:spPr>
          <a:xfrm>
            <a:off x="5016500" y="535313"/>
            <a:ext cx="29718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业务组织图</a:t>
            </a:r>
          </a:p>
        </p:txBody>
      </p:sp>
      <p:sp>
        <p:nvSpPr>
          <p:cNvPr id="460" name="Game control"/>
          <p:cNvSpPr/>
          <p:nvPr/>
        </p:nvSpPr>
        <p:spPr>
          <a:xfrm>
            <a:off x="10330304" y="2960027"/>
            <a:ext cx="1461139" cy="78195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Game control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hank you"/>
          <p:cNvSpPr txBox="1"/>
          <p:nvPr/>
        </p:nvSpPr>
        <p:spPr>
          <a:xfrm>
            <a:off x="3304540" y="3484388"/>
            <a:ext cx="639572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Thank you</a:t>
            </a:r>
          </a:p>
        </p:txBody>
      </p:sp>
      <p:sp>
        <p:nvSpPr>
          <p:cNvPr id="463" name="https://github.com/soulline/xiaolehuiserver"/>
          <p:cNvSpPr txBox="1"/>
          <p:nvPr/>
        </p:nvSpPr>
        <p:spPr>
          <a:xfrm>
            <a:off x="6154285" y="8657150"/>
            <a:ext cx="63672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https://github.com/soulline/xiaolehuiserver</a:t>
            </a:r>
          </a:p>
        </p:txBody>
      </p:sp>
      <p:sp>
        <p:nvSpPr>
          <p:cNvPr id="464" name="Github ——-&gt;"/>
          <p:cNvSpPr txBox="1"/>
          <p:nvPr/>
        </p:nvSpPr>
        <p:spPr>
          <a:xfrm>
            <a:off x="6145017" y="8018787"/>
            <a:ext cx="208056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Github ——-&gt;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4" grpId="1"/>
      <p:bldP build="whole" bldLvl="1" animBg="1" rev="0" advAuto="0" spid="463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玩法介绍"/>
          <p:cNvSpPr txBox="1"/>
          <p:nvPr/>
        </p:nvSpPr>
        <p:spPr>
          <a:xfrm>
            <a:off x="5593508" y="556045"/>
            <a:ext cx="2400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玩法介绍</a:t>
            </a:r>
          </a:p>
        </p:txBody>
      </p:sp>
      <p:sp>
        <p:nvSpPr>
          <p:cNvPr id="136" name="头骨正面"/>
          <p:cNvSpPr/>
          <p:nvPr/>
        </p:nvSpPr>
        <p:spPr>
          <a:xfrm>
            <a:off x="6627608" y="3002170"/>
            <a:ext cx="668684" cy="102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9" h="21439" fill="norm" stroke="1" extrusionOk="0">
                <a:moveTo>
                  <a:pt x="10478" y="2"/>
                </a:moveTo>
                <a:cubicBezTo>
                  <a:pt x="10018" y="8"/>
                  <a:pt x="5960" y="-161"/>
                  <a:pt x="3241" y="1588"/>
                </a:cubicBezTo>
                <a:cubicBezTo>
                  <a:pt x="-51" y="3703"/>
                  <a:pt x="336" y="6051"/>
                  <a:pt x="336" y="7309"/>
                </a:cubicBezTo>
                <a:cubicBezTo>
                  <a:pt x="336" y="8426"/>
                  <a:pt x="269" y="8928"/>
                  <a:pt x="689" y="9629"/>
                </a:cubicBezTo>
                <a:cubicBezTo>
                  <a:pt x="891" y="9964"/>
                  <a:pt x="828" y="10347"/>
                  <a:pt x="545" y="10655"/>
                </a:cubicBezTo>
                <a:cubicBezTo>
                  <a:pt x="-294" y="11605"/>
                  <a:pt x="-117" y="12361"/>
                  <a:pt x="755" y="12944"/>
                </a:cubicBezTo>
                <a:lnTo>
                  <a:pt x="2255" y="13645"/>
                </a:lnTo>
                <a:cubicBezTo>
                  <a:pt x="2513" y="13764"/>
                  <a:pt x="2828" y="13829"/>
                  <a:pt x="3143" y="13829"/>
                </a:cubicBezTo>
                <a:cubicBezTo>
                  <a:pt x="3594" y="13829"/>
                  <a:pt x="4209" y="13829"/>
                  <a:pt x="4209" y="13829"/>
                </a:cubicBezTo>
                <a:cubicBezTo>
                  <a:pt x="4782" y="13829"/>
                  <a:pt x="5208" y="14142"/>
                  <a:pt x="5208" y="14612"/>
                </a:cubicBezTo>
                <a:lnTo>
                  <a:pt x="5208" y="15524"/>
                </a:lnTo>
                <a:cubicBezTo>
                  <a:pt x="5208" y="15556"/>
                  <a:pt x="5232" y="15578"/>
                  <a:pt x="5281" y="15578"/>
                </a:cubicBezTo>
                <a:cubicBezTo>
                  <a:pt x="5297" y="15578"/>
                  <a:pt x="5305" y="15578"/>
                  <a:pt x="5321" y="15573"/>
                </a:cubicBezTo>
                <a:cubicBezTo>
                  <a:pt x="5321" y="15573"/>
                  <a:pt x="5322" y="15573"/>
                  <a:pt x="5314" y="15578"/>
                </a:cubicBezTo>
                <a:cubicBezTo>
                  <a:pt x="5378" y="15556"/>
                  <a:pt x="5443" y="15539"/>
                  <a:pt x="5515" y="15539"/>
                </a:cubicBezTo>
                <a:cubicBezTo>
                  <a:pt x="5653" y="15539"/>
                  <a:pt x="5789" y="15588"/>
                  <a:pt x="5886" y="15696"/>
                </a:cubicBezTo>
                <a:cubicBezTo>
                  <a:pt x="5918" y="15734"/>
                  <a:pt x="5992" y="15740"/>
                  <a:pt x="6040" y="15713"/>
                </a:cubicBezTo>
                <a:cubicBezTo>
                  <a:pt x="6153" y="15654"/>
                  <a:pt x="6291" y="15615"/>
                  <a:pt x="6436" y="15615"/>
                </a:cubicBezTo>
                <a:cubicBezTo>
                  <a:pt x="6638" y="15615"/>
                  <a:pt x="6822" y="15691"/>
                  <a:pt x="6943" y="15799"/>
                </a:cubicBezTo>
                <a:cubicBezTo>
                  <a:pt x="6943" y="15799"/>
                  <a:pt x="6945" y="15794"/>
                  <a:pt x="6953" y="15799"/>
                </a:cubicBezTo>
                <a:cubicBezTo>
                  <a:pt x="6985" y="15821"/>
                  <a:pt x="7031" y="15821"/>
                  <a:pt x="7064" y="15799"/>
                </a:cubicBezTo>
                <a:cubicBezTo>
                  <a:pt x="7193" y="15713"/>
                  <a:pt x="7355" y="15654"/>
                  <a:pt x="7540" y="15654"/>
                </a:cubicBezTo>
                <a:cubicBezTo>
                  <a:pt x="7734" y="15654"/>
                  <a:pt x="7903" y="15712"/>
                  <a:pt x="8032" y="15804"/>
                </a:cubicBezTo>
                <a:cubicBezTo>
                  <a:pt x="8072" y="15831"/>
                  <a:pt x="8145" y="15831"/>
                  <a:pt x="8186" y="15804"/>
                </a:cubicBezTo>
                <a:cubicBezTo>
                  <a:pt x="8315" y="15712"/>
                  <a:pt x="8484" y="15654"/>
                  <a:pt x="8670" y="15654"/>
                </a:cubicBezTo>
                <a:cubicBezTo>
                  <a:pt x="8856" y="15654"/>
                  <a:pt x="9025" y="15712"/>
                  <a:pt x="9154" y="15804"/>
                </a:cubicBezTo>
                <a:cubicBezTo>
                  <a:pt x="9194" y="15831"/>
                  <a:pt x="9268" y="15836"/>
                  <a:pt x="9308" y="15804"/>
                </a:cubicBezTo>
                <a:cubicBezTo>
                  <a:pt x="9445" y="15701"/>
                  <a:pt x="9638" y="15642"/>
                  <a:pt x="9848" y="15642"/>
                </a:cubicBezTo>
                <a:cubicBezTo>
                  <a:pt x="10074" y="15642"/>
                  <a:pt x="10275" y="15718"/>
                  <a:pt x="10412" y="15831"/>
                </a:cubicBezTo>
                <a:cubicBezTo>
                  <a:pt x="10412" y="15831"/>
                  <a:pt x="10414" y="15826"/>
                  <a:pt x="10423" y="15831"/>
                </a:cubicBezTo>
                <a:cubicBezTo>
                  <a:pt x="10455" y="15853"/>
                  <a:pt x="10501" y="15853"/>
                  <a:pt x="10533" y="15831"/>
                </a:cubicBezTo>
                <a:cubicBezTo>
                  <a:pt x="10533" y="15831"/>
                  <a:pt x="10536" y="15831"/>
                  <a:pt x="10544" y="15831"/>
                </a:cubicBezTo>
                <a:cubicBezTo>
                  <a:pt x="10681" y="15718"/>
                  <a:pt x="10882" y="15647"/>
                  <a:pt x="11108" y="15647"/>
                </a:cubicBezTo>
                <a:cubicBezTo>
                  <a:pt x="11318" y="15647"/>
                  <a:pt x="11511" y="15712"/>
                  <a:pt x="11648" y="15809"/>
                </a:cubicBezTo>
                <a:cubicBezTo>
                  <a:pt x="11688" y="15836"/>
                  <a:pt x="11762" y="15836"/>
                  <a:pt x="11802" y="15809"/>
                </a:cubicBezTo>
                <a:cubicBezTo>
                  <a:pt x="11931" y="15717"/>
                  <a:pt x="12100" y="15659"/>
                  <a:pt x="12286" y="15659"/>
                </a:cubicBezTo>
                <a:cubicBezTo>
                  <a:pt x="12472" y="15659"/>
                  <a:pt x="12641" y="15717"/>
                  <a:pt x="12770" y="15809"/>
                </a:cubicBezTo>
                <a:cubicBezTo>
                  <a:pt x="12811" y="15836"/>
                  <a:pt x="12884" y="15836"/>
                  <a:pt x="12924" y="15809"/>
                </a:cubicBezTo>
                <a:cubicBezTo>
                  <a:pt x="13053" y="15717"/>
                  <a:pt x="13222" y="15659"/>
                  <a:pt x="13416" y="15659"/>
                </a:cubicBezTo>
                <a:cubicBezTo>
                  <a:pt x="13601" y="15659"/>
                  <a:pt x="13763" y="15712"/>
                  <a:pt x="13892" y="15804"/>
                </a:cubicBezTo>
                <a:cubicBezTo>
                  <a:pt x="13892" y="15804"/>
                  <a:pt x="13892" y="15799"/>
                  <a:pt x="13900" y="15804"/>
                </a:cubicBezTo>
                <a:cubicBezTo>
                  <a:pt x="13932" y="15826"/>
                  <a:pt x="13981" y="15826"/>
                  <a:pt x="14013" y="15804"/>
                </a:cubicBezTo>
                <a:cubicBezTo>
                  <a:pt x="14134" y="15691"/>
                  <a:pt x="14318" y="15615"/>
                  <a:pt x="14520" y="15615"/>
                </a:cubicBezTo>
                <a:cubicBezTo>
                  <a:pt x="14665" y="15615"/>
                  <a:pt x="14803" y="15654"/>
                  <a:pt x="14916" y="15713"/>
                </a:cubicBezTo>
                <a:cubicBezTo>
                  <a:pt x="14965" y="15740"/>
                  <a:pt x="15038" y="15734"/>
                  <a:pt x="15070" y="15696"/>
                </a:cubicBezTo>
                <a:cubicBezTo>
                  <a:pt x="15167" y="15583"/>
                  <a:pt x="15311" y="15539"/>
                  <a:pt x="15441" y="15539"/>
                </a:cubicBezTo>
                <a:cubicBezTo>
                  <a:pt x="15529" y="15539"/>
                  <a:pt x="15602" y="15556"/>
                  <a:pt x="15675" y="15588"/>
                </a:cubicBezTo>
                <a:cubicBezTo>
                  <a:pt x="15683" y="15594"/>
                  <a:pt x="15699" y="15593"/>
                  <a:pt x="15715" y="15593"/>
                </a:cubicBezTo>
                <a:cubicBezTo>
                  <a:pt x="15756" y="15588"/>
                  <a:pt x="15781" y="15572"/>
                  <a:pt x="15789" y="15539"/>
                </a:cubicBezTo>
                <a:lnTo>
                  <a:pt x="15789" y="14612"/>
                </a:lnTo>
                <a:cubicBezTo>
                  <a:pt x="15789" y="14147"/>
                  <a:pt x="16222" y="13829"/>
                  <a:pt x="16787" y="13829"/>
                </a:cubicBezTo>
                <a:cubicBezTo>
                  <a:pt x="16787" y="13829"/>
                  <a:pt x="17402" y="13829"/>
                  <a:pt x="17854" y="13829"/>
                </a:cubicBezTo>
                <a:cubicBezTo>
                  <a:pt x="18169" y="13829"/>
                  <a:pt x="18475" y="13764"/>
                  <a:pt x="18741" y="13645"/>
                </a:cubicBezTo>
                <a:lnTo>
                  <a:pt x="20242" y="12944"/>
                </a:lnTo>
                <a:cubicBezTo>
                  <a:pt x="21129" y="12361"/>
                  <a:pt x="21306" y="11605"/>
                  <a:pt x="20459" y="10655"/>
                </a:cubicBezTo>
                <a:cubicBezTo>
                  <a:pt x="20184" y="10342"/>
                  <a:pt x="20113" y="9964"/>
                  <a:pt x="20315" y="9629"/>
                </a:cubicBezTo>
                <a:cubicBezTo>
                  <a:pt x="20735" y="8933"/>
                  <a:pt x="20670" y="8431"/>
                  <a:pt x="20671" y="7309"/>
                </a:cubicBezTo>
                <a:cubicBezTo>
                  <a:pt x="20671" y="6051"/>
                  <a:pt x="21058" y="3703"/>
                  <a:pt x="17766" y="1588"/>
                </a:cubicBezTo>
                <a:cubicBezTo>
                  <a:pt x="15046" y="-161"/>
                  <a:pt x="10986" y="8"/>
                  <a:pt x="10526" y="2"/>
                </a:cubicBezTo>
                <a:cubicBezTo>
                  <a:pt x="10526" y="2"/>
                  <a:pt x="10519" y="2"/>
                  <a:pt x="10503" y="2"/>
                </a:cubicBezTo>
                <a:cubicBezTo>
                  <a:pt x="10487" y="2"/>
                  <a:pt x="10478" y="2"/>
                  <a:pt x="10478" y="2"/>
                </a:cubicBezTo>
                <a:close/>
                <a:moveTo>
                  <a:pt x="5185" y="8032"/>
                </a:moveTo>
                <a:cubicBezTo>
                  <a:pt x="5185" y="8032"/>
                  <a:pt x="6710" y="8032"/>
                  <a:pt x="6766" y="8032"/>
                </a:cubicBezTo>
                <a:cubicBezTo>
                  <a:pt x="7920" y="8032"/>
                  <a:pt x="8864" y="8658"/>
                  <a:pt x="8864" y="9435"/>
                </a:cubicBezTo>
                <a:cubicBezTo>
                  <a:pt x="8856" y="10040"/>
                  <a:pt x="8306" y="10493"/>
                  <a:pt x="7508" y="10758"/>
                </a:cubicBezTo>
                <a:lnTo>
                  <a:pt x="6209" y="11152"/>
                </a:lnTo>
                <a:cubicBezTo>
                  <a:pt x="5862" y="11239"/>
                  <a:pt x="5548" y="11302"/>
                  <a:pt x="5185" y="11302"/>
                </a:cubicBezTo>
                <a:cubicBezTo>
                  <a:pt x="3837" y="11302"/>
                  <a:pt x="2739" y="10569"/>
                  <a:pt x="2739" y="9668"/>
                </a:cubicBezTo>
                <a:cubicBezTo>
                  <a:pt x="2739" y="8767"/>
                  <a:pt x="3837" y="8032"/>
                  <a:pt x="5185" y="8032"/>
                </a:cubicBezTo>
                <a:close/>
                <a:moveTo>
                  <a:pt x="14278" y="8037"/>
                </a:moveTo>
                <a:cubicBezTo>
                  <a:pt x="14335" y="8037"/>
                  <a:pt x="15859" y="8037"/>
                  <a:pt x="15859" y="8037"/>
                </a:cubicBezTo>
                <a:cubicBezTo>
                  <a:pt x="17207" y="8037"/>
                  <a:pt x="18305" y="8772"/>
                  <a:pt x="18305" y="9673"/>
                </a:cubicBezTo>
                <a:cubicBezTo>
                  <a:pt x="18289" y="10575"/>
                  <a:pt x="17199" y="11302"/>
                  <a:pt x="15852" y="11302"/>
                </a:cubicBezTo>
                <a:cubicBezTo>
                  <a:pt x="15489" y="11302"/>
                  <a:pt x="15143" y="11250"/>
                  <a:pt x="14828" y="11152"/>
                </a:cubicBezTo>
                <a:lnTo>
                  <a:pt x="13529" y="10758"/>
                </a:lnTo>
                <a:cubicBezTo>
                  <a:pt x="12738" y="10499"/>
                  <a:pt x="12180" y="10040"/>
                  <a:pt x="12180" y="9440"/>
                </a:cubicBezTo>
                <a:cubicBezTo>
                  <a:pt x="12180" y="8669"/>
                  <a:pt x="13116" y="8037"/>
                  <a:pt x="14278" y="8037"/>
                </a:cubicBezTo>
                <a:close/>
                <a:moveTo>
                  <a:pt x="10027" y="10979"/>
                </a:moveTo>
                <a:cubicBezTo>
                  <a:pt x="10245" y="10979"/>
                  <a:pt x="10372" y="11244"/>
                  <a:pt x="10445" y="11508"/>
                </a:cubicBezTo>
                <a:cubicBezTo>
                  <a:pt x="10461" y="11568"/>
                  <a:pt x="10590" y="11568"/>
                  <a:pt x="10607" y="11508"/>
                </a:cubicBezTo>
                <a:cubicBezTo>
                  <a:pt x="10679" y="11244"/>
                  <a:pt x="10810" y="10979"/>
                  <a:pt x="11028" y="10979"/>
                </a:cubicBezTo>
                <a:cubicBezTo>
                  <a:pt x="11649" y="10979"/>
                  <a:pt x="13528" y="14288"/>
                  <a:pt x="11648" y="14288"/>
                </a:cubicBezTo>
                <a:cubicBezTo>
                  <a:pt x="11107" y="14288"/>
                  <a:pt x="10826" y="14050"/>
                  <a:pt x="10672" y="13812"/>
                </a:cubicBezTo>
                <a:cubicBezTo>
                  <a:pt x="10616" y="13720"/>
                  <a:pt x="10429" y="13720"/>
                  <a:pt x="10372" y="13812"/>
                </a:cubicBezTo>
                <a:cubicBezTo>
                  <a:pt x="10227" y="14050"/>
                  <a:pt x="9937" y="14288"/>
                  <a:pt x="9396" y="14288"/>
                </a:cubicBezTo>
                <a:cubicBezTo>
                  <a:pt x="7516" y="14288"/>
                  <a:pt x="9397" y="10979"/>
                  <a:pt x="10027" y="10979"/>
                </a:cubicBezTo>
                <a:close/>
                <a:moveTo>
                  <a:pt x="3715" y="14121"/>
                </a:moveTo>
                <a:cubicBezTo>
                  <a:pt x="3247" y="14115"/>
                  <a:pt x="2868" y="14369"/>
                  <a:pt x="2868" y="14682"/>
                </a:cubicBezTo>
                <a:lnTo>
                  <a:pt x="2868" y="17202"/>
                </a:lnTo>
                <a:cubicBezTo>
                  <a:pt x="2868" y="17958"/>
                  <a:pt x="3345" y="18675"/>
                  <a:pt x="4176" y="19177"/>
                </a:cubicBezTo>
                <a:lnTo>
                  <a:pt x="6282" y="20473"/>
                </a:lnTo>
                <a:cubicBezTo>
                  <a:pt x="7323" y="21109"/>
                  <a:pt x="8228" y="21439"/>
                  <a:pt x="9414" y="21439"/>
                </a:cubicBezTo>
                <a:lnTo>
                  <a:pt x="10533" y="21439"/>
                </a:lnTo>
                <a:lnTo>
                  <a:pt x="10544" y="21439"/>
                </a:lnTo>
                <a:lnTo>
                  <a:pt x="11663" y="21439"/>
                </a:lnTo>
                <a:cubicBezTo>
                  <a:pt x="12849" y="21439"/>
                  <a:pt x="13754" y="21104"/>
                  <a:pt x="14795" y="20473"/>
                </a:cubicBezTo>
                <a:lnTo>
                  <a:pt x="16901" y="19177"/>
                </a:lnTo>
                <a:cubicBezTo>
                  <a:pt x="17732" y="18670"/>
                  <a:pt x="18210" y="17952"/>
                  <a:pt x="18209" y="17202"/>
                </a:cubicBezTo>
                <a:lnTo>
                  <a:pt x="18209" y="14676"/>
                </a:lnTo>
                <a:cubicBezTo>
                  <a:pt x="18185" y="14368"/>
                  <a:pt x="17805" y="14115"/>
                  <a:pt x="17337" y="14121"/>
                </a:cubicBezTo>
                <a:lnTo>
                  <a:pt x="16918" y="14126"/>
                </a:lnTo>
                <a:lnTo>
                  <a:pt x="16918" y="15475"/>
                </a:lnTo>
                <a:cubicBezTo>
                  <a:pt x="16918" y="15864"/>
                  <a:pt x="16577" y="16204"/>
                  <a:pt x="15980" y="16410"/>
                </a:cubicBezTo>
                <a:cubicBezTo>
                  <a:pt x="15980" y="16415"/>
                  <a:pt x="15973" y="16414"/>
                  <a:pt x="15973" y="16420"/>
                </a:cubicBezTo>
                <a:lnTo>
                  <a:pt x="15973" y="16986"/>
                </a:lnTo>
                <a:cubicBezTo>
                  <a:pt x="15973" y="17434"/>
                  <a:pt x="15706" y="17590"/>
                  <a:pt x="15448" y="17590"/>
                </a:cubicBezTo>
                <a:cubicBezTo>
                  <a:pt x="15384" y="17590"/>
                  <a:pt x="15328" y="17579"/>
                  <a:pt x="15272" y="17563"/>
                </a:cubicBezTo>
                <a:cubicBezTo>
                  <a:pt x="15231" y="17552"/>
                  <a:pt x="15182" y="17563"/>
                  <a:pt x="15166" y="17590"/>
                </a:cubicBezTo>
                <a:cubicBezTo>
                  <a:pt x="15069" y="17795"/>
                  <a:pt x="14826" y="17948"/>
                  <a:pt x="14528" y="17948"/>
                </a:cubicBezTo>
                <a:cubicBezTo>
                  <a:pt x="14407" y="17948"/>
                  <a:pt x="14294" y="17920"/>
                  <a:pt x="14197" y="17877"/>
                </a:cubicBezTo>
                <a:cubicBezTo>
                  <a:pt x="14157" y="17861"/>
                  <a:pt x="14110" y="17877"/>
                  <a:pt x="14102" y="17904"/>
                </a:cubicBezTo>
                <a:cubicBezTo>
                  <a:pt x="14005" y="18114"/>
                  <a:pt x="13746" y="18272"/>
                  <a:pt x="13431" y="18272"/>
                </a:cubicBezTo>
                <a:cubicBezTo>
                  <a:pt x="13261" y="18272"/>
                  <a:pt x="13101" y="18222"/>
                  <a:pt x="12979" y="18147"/>
                </a:cubicBezTo>
                <a:cubicBezTo>
                  <a:pt x="12939" y="18120"/>
                  <a:pt x="12858" y="18124"/>
                  <a:pt x="12826" y="18157"/>
                </a:cubicBezTo>
                <a:cubicBezTo>
                  <a:pt x="12697" y="18265"/>
                  <a:pt x="12511" y="18336"/>
                  <a:pt x="12309" y="18336"/>
                </a:cubicBezTo>
                <a:cubicBezTo>
                  <a:pt x="12123" y="18336"/>
                  <a:pt x="11954" y="18276"/>
                  <a:pt x="11825" y="18184"/>
                </a:cubicBezTo>
                <a:cubicBezTo>
                  <a:pt x="11784" y="18157"/>
                  <a:pt x="11714" y="18151"/>
                  <a:pt x="11673" y="18184"/>
                </a:cubicBezTo>
                <a:cubicBezTo>
                  <a:pt x="11536" y="18286"/>
                  <a:pt x="11341" y="18346"/>
                  <a:pt x="11131" y="18346"/>
                </a:cubicBezTo>
                <a:cubicBezTo>
                  <a:pt x="10913" y="18346"/>
                  <a:pt x="10721" y="18281"/>
                  <a:pt x="10584" y="18179"/>
                </a:cubicBezTo>
                <a:cubicBezTo>
                  <a:pt x="10544" y="18152"/>
                  <a:pt x="10470" y="18152"/>
                  <a:pt x="10430" y="18179"/>
                </a:cubicBezTo>
                <a:cubicBezTo>
                  <a:pt x="10293" y="18281"/>
                  <a:pt x="10098" y="18346"/>
                  <a:pt x="9880" y="18346"/>
                </a:cubicBezTo>
                <a:cubicBezTo>
                  <a:pt x="9671" y="18346"/>
                  <a:pt x="9478" y="18281"/>
                  <a:pt x="9341" y="18184"/>
                </a:cubicBezTo>
                <a:cubicBezTo>
                  <a:pt x="9300" y="18157"/>
                  <a:pt x="9227" y="18157"/>
                  <a:pt x="9187" y="18184"/>
                </a:cubicBezTo>
                <a:cubicBezTo>
                  <a:pt x="9058" y="18276"/>
                  <a:pt x="8888" y="18336"/>
                  <a:pt x="8703" y="18336"/>
                </a:cubicBezTo>
                <a:cubicBezTo>
                  <a:pt x="8493" y="18336"/>
                  <a:pt x="8307" y="18265"/>
                  <a:pt x="8186" y="18157"/>
                </a:cubicBezTo>
                <a:cubicBezTo>
                  <a:pt x="8145" y="18124"/>
                  <a:pt x="8072" y="18120"/>
                  <a:pt x="8032" y="18147"/>
                </a:cubicBezTo>
                <a:cubicBezTo>
                  <a:pt x="7911" y="18222"/>
                  <a:pt x="7750" y="18272"/>
                  <a:pt x="7581" y="18272"/>
                </a:cubicBezTo>
                <a:cubicBezTo>
                  <a:pt x="7266" y="18272"/>
                  <a:pt x="7001" y="18114"/>
                  <a:pt x="6912" y="17904"/>
                </a:cubicBezTo>
                <a:cubicBezTo>
                  <a:pt x="6904" y="17877"/>
                  <a:pt x="6854" y="17861"/>
                  <a:pt x="6814" y="17877"/>
                </a:cubicBezTo>
                <a:cubicBezTo>
                  <a:pt x="6717" y="17920"/>
                  <a:pt x="6605" y="17948"/>
                  <a:pt x="6484" y="17948"/>
                </a:cubicBezTo>
                <a:cubicBezTo>
                  <a:pt x="6185" y="17948"/>
                  <a:pt x="5935" y="17795"/>
                  <a:pt x="5846" y="17590"/>
                </a:cubicBezTo>
                <a:cubicBezTo>
                  <a:pt x="5830" y="17563"/>
                  <a:pt x="5783" y="17552"/>
                  <a:pt x="5742" y="17563"/>
                </a:cubicBezTo>
                <a:cubicBezTo>
                  <a:pt x="5686" y="17579"/>
                  <a:pt x="5628" y="17590"/>
                  <a:pt x="5563" y="17590"/>
                </a:cubicBezTo>
                <a:cubicBezTo>
                  <a:pt x="5313" y="17590"/>
                  <a:pt x="5039" y="17434"/>
                  <a:pt x="5039" y="16986"/>
                </a:cubicBezTo>
                <a:lnTo>
                  <a:pt x="5039" y="16442"/>
                </a:lnTo>
                <a:cubicBezTo>
                  <a:pt x="5039" y="16415"/>
                  <a:pt x="5016" y="16392"/>
                  <a:pt x="4983" y="16376"/>
                </a:cubicBezTo>
                <a:cubicBezTo>
                  <a:pt x="4443" y="16171"/>
                  <a:pt x="4136" y="15842"/>
                  <a:pt x="4136" y="15475"/>
                </a:cubicBezTo>
                <a:lnTo>
                  <a:pt x="4136" y="14126"/>
                </a:lnTo>
                <a:lnTo>
                  <a:pt x="3715" y="14121"/>
                </a:lnTo>
                <a:close/>
                <a:moveTo>
                  <a:pt x="5548" y="15772"/>
                </a:moveTo>
                <a:cubicBezTo>
                  <a:pt x="5443" y="15772"/>
                  <a:pt x="5362" y="15858"/>
                  <a:pt x="5362" y="15961"/>
                </a:cubicBezTo>
                <a:lnTo>
                  <a:pt x="5362" y="16290"/>
                </a:lnTo>
                <a:cubicBezTo>
                  <a:pt x="5362" y="16328"/>
                  <a:pt x="5394" y="16354"/>
                  <a:pt x="5435" y="16376"/>
                </a:cubicBezTo>
                <a:cubicBezTo>
                  <a:pt x="5491" y="16397"/>
                  <a:pt x="5572" y="16425"/>
                  <a:pt x="5669" y="16452"/>
                </a:cubicBezTo>
                <a:cubicBezTo>
                  <a:pt x="5710" y="16462"/>
                  <a:pt x="5757" y="16436"/>
                  <a:pt x="5757" y="16410"/>
                </a:cubicBezTo>
                <a:lnTo>
                  <a:pt x="5757" y="16366"/>
                </a:lnTo>
                <a:lnTo>
                  <a:pt x="5757" y="16160"/>
                </a:lnTo>
                <a:lnTo>
                  <a:pt x="5765" y="16160"/>
                </a:lnTo>
                <a:cubicBezTo>
                  <a:pt x="5765" y="15890"/>
                  <a:pt x="5653" y="15772"/>
                  <a:pt x="5548" y="15772"/>
                </a:cubicBezTo>
                <a:close/>
                <a:moveTo>
                  <a:pt x="15489" y="15772"/>
                </a:moveTo>
                <a:cubicBezTo>
                  <a:pt x="15303" y="15772"/>
                  <a:pt x="15272" y="15982"/>
                  <a:pt x="15272" y="16160"/>
                </a:cubicBezTo>
                <a:lnTo>
                  <a:pt x="15272" y="16410"/>
                </a:lnTo>
                <a:cubicBezTo>
                  <a:pt x="15272" y="16436"/>
                  <a:pt x="15304" y="16452"/>
                  <a:pt x="15345" y="16452"/>
                </a:cubicBezTo>
                <a:cubicBezTo>
                  <a:pt x="15345" y="16457"/>
                  <a:pt x="15352" y="16452"/>
                  <a:pt x="15360" y="16452"/>
                </a:cubicBezTo>
                <a:cubicBezTo>
                  <a:pt x="15457" y="16425"/>
                  <a:pt x="15530" y="16397"/>
                  <a:pt x="15594" y="16376"/>
                </a:cubicBezTo>
                <a:cubicBezTo>
                  <a:pt x="15643" y="16360"/>
                  <a:pt x="15675" y="16322"/>
                  <a:pt x="15675" y="16285"/>
                </a:cubicBezTo>
                <a:lnTo>
                  <a:pt x="15675" y="15961"/>
                </a:lnTo>
                <a:cubicBezTo>
                  <a:pt x="15675" y="15853"/>
                  <a:pt x="15593" y="15772"/>
                  <a:pt x="15489" y="15772"/>
                </a:cubicBezTo>
                <a:close/>
                <a:moveTo>
                  <a:pt x="14545" y="15843"/>
                </a:moveTo>
                <a:cubicBezTo>
                  <a:pt x="14352" y="15843"/>
                  <a:pt x="14190" y="15982"/>
                  <a:pt x="14190" y="16155"/>
                </a:cubicBezTo>
                <a:lnTo>
                  <a:pt x="14190" y="16614"/>
                </a:lnTo>
                <a:cubicBezTo>
                  <a:pt x="14190" y="16635"/>
                  <a:pt x="14206" y="16657"/>
                  <a:pt x="14230" y="16668"/>
                </a:cubicBezTo>
                <a:cubicBezTo>
                  <a:pt x="14254" y="16678"/>
                  <a:pt x="14286" y="16689"/>
                  <a:pt x="14318" y="16689"/>
                </a:cubicBezTo>
                <a:cubicBezTo>
                  <a:pt x="14496" y="16657"/>
                  <a:pt x="14674" y="16624"/>
                  <a:pt x="14835" y="16587"/>
                </a:cubicBezTo>
                <a:cubicBezTo>
                  <a:pt x="14876" y="16576"/>
                  <a:pt x="14909" y="16550"/>
                  <a:pt x="14909" y="16523"/>
                </a:cubicBezTo>
                <a:lnTo>
                  <a:pt x="14901" y="16160"/>
                </a:lnTo>
                <a:cubicBezTo>
                  <a:pt x="14901" y="15987"/>
                  <a:pt x="14739" y="15843"/>
                  <a:pt x="14545" y="15843"/>
                </a:cubicBezTo>
                <a:close/>
                <a:moveTo>
                  <a:pt x="6491" y="15848"/>
                </a:moveTo>
                <a:cubicBezTo>
                  <a:pt x="6298" y="15848"/>
                  <a:pt x="6136" y="15987"/>
                  <a:pt x="6136" y="16160"/>
                </a:cubicBezTo>
                <a:lnTo>
                  <a:pt x="6136" y="16517"/>
                </a:lnTo>
                <a:cubicBezTo>
                  <a:pt x="6136" y="16550"/>
                  <a:pt x="6160" y="16576"/>
                  <a:pt x="6209" y="16582"/>
                </a:cubicBezTo>
                <a:cubicBezTo>
                  <a:pt x="6370" y="16619"/>
                  <a:pt x="6540" y="16652"/>
                  <a:pt x="6726" y="16684"/>
                </a:cubicBezTo>
                <a:cubicBezTo>
                  <a:pt x="6758" y="16690"/>
                  <a:pt x="6790" y="16683"/>
                  <a:pt x="6814" y="16673"/>
                </a:cubicBezTo>
                <a:cubicBezTo>
                  <a:pt x="6838" y="16656"/>
                  <a:pt x="6854" y="16640"/>
                  <a:pt x="6854" y="16619"/>
                </a:cubicBezTo>
                <a:lnTo>
                  <a:pt x="6854" y="16160"/>
                </a:lnTo>
                <a:lnTo>
                  <a:pt x="6847" y="16160"/>
                </a:lnTo>
                <a:cubicBezTo>
                  <a:pt x="6847" y="15987"/>
                  <a:pt x="6685" y="15848"/>
                  <a:pt x="6491" y="15848"/>
                </a:cubicBezTo>
                <a:close/>
                <a:moveTo>
                  <a:pt x="11139" y="15870"/>
                </a:moveTo>
                <a:cubicBezTo>
                  <a:pt x="10921" y="15870"/>
                  <a:pt x="10737" y="15993"/>
                  <a:pt x="10713" y="16160"/>
                </a:cubicBezTo>
                <a:lnTo>
                  <a:pt x="10713" y="16851"/>
                </a:lnTo>
                <a:cubicBezTo>
                  <a:pt x="10704" y="16895"/>
                  <a:pt x="10752" y="16927"/>
                  <a:pt x="10808" y="16927"/>
                </a:cubicBezTo>
                <a:cubicBezTo>
                  <a:pt x="11034" y="16927"/>
                  <a:pt x="11262" y="16928"/>
                  <a:pt x="11472" y="16922"/>
                </a:cubicBezTo>
                <a:cubicBezTo>
                  <a:pt x="11528" y="16922"/>
                  <a:pt x="11575" y="16889"/>
                  <a:pt x="11575" y="16851"/>
                </a:cubicBezTo>
                <a:lnTo>
                  <a:pt x="11575" y="16199"/>
                </a:lnTo>
                <a:cubicBezTo>
                  <a:pt x="11575" y="16021"/>
                  <a:pt x="11381" y="15870"/>
                  <a:pt x="11139" y="15870"/>
                </a:cubicBezTo>
                <a:close/>
                <a:moveTo>
                  <a:pt x="9898" y="15875"/>
                </a:moveTo>
                <a:cubicBezTo>
                  <a:pt x="9656" y="15875"/>
                  <a:pt x="9462" y="16020"/>
                  <a:pt x="9462" y="16204"/>
                </a:cubicBezTo>
                <a:lnTo>
                  <a:pt x="9462" y="16231"/>
                </a:lnTo>
                <a:lnTo>
                  <a:pt x="9462" y="16856"/>
                </a:lnTo>
                <a:cubicBezTo>
                  <a:pt x="9462" y="16894"/>
                  <a:pt x="9509" y="16927"/>
                  <a:pt x="9558" y="16927"/>
                </a:cubicBezTo>
                <a:cubicBezTo>
                  <a:pt x="9767" y="16933"/>
                  <a:pt x="9995" y="16932"/>
                  <a:pt x="10221" y="16932"/>
                </a:cubicBezTo>
                <a:cubicBezTo>
                  <a:pt x="10277" y="16932"/>
                  <a:pt x="10324" y="16899"/>
                  <a:pt x="10324" y="16862"/>
                </a:cubicBezTo>
                <a:lnTo>
                  <a:pt x="10324" y="16167"/>
                </a:lnTo>
                <a:cubicBezTo>
                  <a:pt x="10300" y="15999"/>
                  <a:pt x="10116" y="15875"/>
                  <a:pt x="9898" y="15875"/>
                </a:cubicBezTo>
                <a:close/>
                <a:moveTo>
                  <a:pt x="8718" y="15885"/>
                </a:moveTo>
                <a:cubicBezTo>
                  <a:pt x="8508" y="15885"/>
                  <a:pt x="8340" y="16026"/>
                  <a:pt x="8340" y="16199"/>
                </a:cubicBezTo>
                <a:lnTo>
                  <a:pt x="8340" y="16802"/>
                </a:lnTo>
                <a:cubicBezTo>
                  <a:pt x="8340" y="16840"/>
                  <a:pt x="8379" y="16868"/>
                  <a:pt x="8435" y="16873"/>
                </a:cubicBezTo>
                <a:cubicBezTo>
                  <a:pt x="8605" y="16890"/>
                  <a:pt x="8791" y="16900"/>
                  <a:pt x="8985" y="16905"/>
                </a:cubicBezTo>
                <a:cubicBezTo>
                  <a:pt x="9017" y="16905"/>
                  <a:pt x="9042" y="16900"/>
                  <a:pt x="9066" y="16883"/>
                </a:cubicBezTo>
                <a:cubicBezTo>
                  <a:pt x="9090" y="16867"/>
                  <a:pt x="9099" y="16851"/>
                  <a:pt x="9099" y="16835"/>
                </a:cubicBezTo>
                <a:lnTo>
                  <a:pt x="9099" y="16187"/>
                </a:lnTo>
                <a:cubicBezTo>
                  <a:pt x="9091" y="16020"/>
                  <a:pt x="8920" y="15885"/>
                  <a:pt x="8718" y="15885"/>
                </a:cubicBezTo>
                <a:close/>
                <a:moveTo>
                  <a:pt x="13438" y="15885"/>
                </a:moveTo>
                <a:cubicBezTo>
                  <a:pt x="13229" y="15885"/>
                  <a:pt x="13053" y="16026"/>
                  <a:pt x="13053" y="16199"/>
                </a:cubicBezTo>
                <a:lnTo>
                  <a:pt x="13053" y="16760"/>
                </a:lnTo>
                <a:cubicBezTo>
                  <a:pt x="13053" y="16782"/>
                  <a:pt x="13069" y="16798"/>
                  <a:pt x="13093" y="16814"/>
                </a:cubicBezTo>
                <a:cubicBezTo>
                  <a:pt x="13109" y="16830"/>
                  <a:pt x="13141" y="16840"/>
                  <a:pt x="13174" y="16835"/>
                </a:cubicBezTo>
                <a:cubicBezTo>
                  <a:pt x="13375" y="16818"/>
                  <a:pt x="13569" y="16797"/>
                  <a:pt x="13746" y="16770"/>
                </a:cubicBezTo>
                <a:cubicBezTo>
                  <a:pt x="13794" y="16765"/>
                  <a:pt x="13827" y="16737"/>
                  <a:pt x="13827" y="16700"/>
                </a:cubicBezTo>
                <a:lnTo>
                  <a:pt x="13827" y="16199"/>
                </a:lnTo>
                <a:cubicBezTo>
                  <a:pt x="13827" y="16026"/>
                  <a:pt x="13648" y="15885"/>
                  <a:pt x="13438" y="15885"/>
                </a:cubicBezTo>
                <a:close/>
                <a:moveTo>
                  <a:pt x="7606" y="15890"/>
                </a:moveTo>
                <a:cubicBezTo>
                  <a:pt x="7396" y="15890"/>
                  <a:pt x="7218" y="16031"/>
                  <a:pt x="7218" y="16204"/>
                </a:cubicBezTo>
                <a:lnTo>
                  <a:pt x="7218" y="16700"/>
                </a:lnTo>
                <a:cubicBezTo>
                  <a:pt x="7218" y="16732"/>
                  <a:pt x="7250" y="16765"/>
                  <a:pt x="7298" y="16770"/>
                </a:cubicBezTo>
                <a:cubicBezTo>
                  <a:pt x="7468" y="16792"/>
                  <a:pt x="7653" y="16813"/>
                  <a:pt x="7863" y="16835"/>
                </a:cubicBezTo>
                <a:cubicBezTo>
                  <a:pt x="7895" y="16835"/>
                  <a:pt x="7927" y="16830"/>
                  <a:pt x="7951" y="16819"/>
                </a:cubicBezTo>
                <a:cubicBezTo>
                  <a:pt x="7976" y="16803"/>
                  <a:pt x="7992" y="16787"/>
                  <a:pt x="7992" y="16765"/>
                </a:cubicBezTo>
                <a:lnTo>
                  <a:pt x="7992" y="16204"/>
                </a:lnTo>
                <a:cubicBezTo>
                  <a:pt x="7992" y="16031"/>
                  <a:pt x="7816" y="15890"/>
                  <a:pt x="7606" y="15890"/>
                </a:cubicBezTo>
                <a:close/>
                <a:moveTo>
                  <a:pt x="12319" y="15890"/>
                </a:moveTo>
                <a:cubicBezTo>
                  <a:pt x="12117" y="15890"/>
                  <a:pt x="11946" y="16026"/>
                  <a:pt x="11938" y="16194"/>
                </a:cubicBezTo>
                <a:lnTo>
                  <a:pt x="11938" y="16835"/>
                </a:lnTo>
                <a:cubicBezTo>
                  <a:pt x="11938" y="16856"/>
                  <a:pt x="11947" y="16873"/>
                  <a:pt x="11971" y="16883"/>
                </a:cubicBezTo>
                <a:cubicBezTo>
                  <a:pt x="11995" y="16900"/>
                  <a:pt x="12019" y="16905"/>
                  <a:pt x="12052" y="16905"/>
                </a:cubicBezTo>
                <a:cubicBezTo>
                  <a:pt x="12245" y="16900"/>
                  <a:pt x="12432" y="16889"/>
                  <a:pt x="12601" y="16878"/>
                </a:cubicBezTo>
                <a:cubicBezTo>
                  <a:pt x="12658" y="16873"/>
                  <a:pt x="12697" y="16845"/>
                  <a:pt x="12697" y="16808"/>
                </a:cubicBezTo>
                <a:lnTo>
                  <a:pt x="12697" y="16204"/>
                </a:lnTo>
                <a:cubicBezTo>
                  <a:pt x="12697" y="16031"/>
                  <a:pt x="12529" y="15890"/>
                  <a:pt x="12319" y="15890"/>
                </a:cubicBezTo>
                <a:close/>
                <a:moveTo>
                  <a:pt x="15577" y="16641"/>
                </a:moveTo>
                <a:lnTo>
                  <a:pt x="15562" y="16646"/>
                </a:lnTo>
                <a:cubicBezTo>
                  <a:pt x="15505" y="16662"/>
                  <a:pt x="15440" y="16683"/>
                  <a:pt x="15375" y="16700"/>
                </a:cubicBezTo>
                <a:cubicBezTo>
                  <a:pt x="15319" y="16716"/>
                  <a:pt x="15279" y="16754"/>
                  <a:pt x="15279" y="16797"/>
                </a:cubicBezTo>
                <a:lnTo>
                  <a:pt x="15279" y="17175"/>
                </a:lnTo>
                <a:lnTo>
                  <a:pt x="15272" y="17175"/>
                </a:lnTo>
                <a:cubicBezTo>
                  <a:pt x="15272" y="17278"/>
                  <a:pt x="15369" y="17364"/>
                  <a:pt x="15473" y="17364"/>
                </a:cubicBezTo>
                <a:cubicBezTo>
                  <a:pt x="15554" y="17364"/>
                  <a:pt x="15667" y="17250"/>
                  <a:pt x="15675" y="16996"/>
                </a:cubicBezTo>
                <a:lnTo>
                  <a:pt x="15675" y="16981"/>
                </a:lnTo>
                <a:lnTo>
                  <a:pt x="15675" y="16684"/>
                </a:lnTo>
                <a:cubicBezTo>
                  <a:pt x="15675" y="16652"/>
                  <a:pt x="15617" y="16630"/>
                  <a:pt x="15577" y="16641"/>
                </a:cubicBezTo>
                <a:close/>
                <a:moveTo>
                  <a:pt x="5467" y="16663"/>
                </a:moveTo>
                <a:cubicBezTo>
                  <a:pt x="5427" y="16646"/>
                  <a:pt x="5369" y="16674"/>
                  <a:pt x="5369" y="16706"/>
                </a:cubicBezTo>
                <a:lnTo>
                  <a:pt x="5369" y="17023"/>
                </a:lnTo>
                <a:cubicBezTo>
                  <a:pt x="5369" y="17256"/>
                  <a:pt x="5483" y="17369"/>
                  <a:pt x="5563" y="17369"/>
                </a:cubicBezTo>
                <a:cubicBezTo>
                  <a:pt x="5676" y="17369"/>
                  <a:pt x="5765" y="17277"/>
                  <a:pt x="5765" y="17180"/>
                </a:cubicBezTo>
                <a:lnTo>
                  <a:pt x="5765" y="16808"/>
                </a:lnTo>
                <a:cubicBezTo>
                  <a:pt x="5765" y="16770"/>
                  <a:pt x="5733" y="16732"/>
                  <a:pt x="5677" y="16722"/>
                </a:cubicBezTo>
                <a:cubicBezTo>
                  <a:pt x="5604" y="16700"/>
                  <a:pt x="5539" y="16684"/>
                  <a:pt x="5483" y="16668"/>
                </a:cubicBezTo>
                <a:lnTo>
                  <a:pt x="5467" y="16663"/>
                </a:lnTo>
                <a:close/>
                <a:moveTo>
                  <a:pt x="6226" y="16846"/>
                </a:moveTo>
                <a:cubicBezTo>
                  <a:pt x="6202" y="16846"/>
                  <a:pt x="6185" y="16851"/>
                  <a:pt x="6161" y="16862"/>
                </a:cubicBezTo>
                <a:cubicBezTo>
                  <a:pt x="6137" y="16872"/>
                  <a:pt x="6121" y="16894"/>
                  <a:pt x="6121" y="16915"/>
                </a:cubicBezTo>
                <a:lnTo>
                  <a:pt x="6121" y="17408"/>
                </a:lnTo>
                <a:cubicBezTo>
                  <a:pt x="6121" y="17581"/>
                  <a:pt x="6282" y="17725"/>
                  <a:pt x="6476" y="17725"/>
                </a:cubicBezTo>
                <a:cubicBezTo>
                  <a:pt x="6799" y="17725"/>
                  <a:pt x="6832" y="17505"/>
                  <a:pt x="6832" y="17413"/>
                </a:cubicBezTo>
                <a:lnTo>
                  <a:pt x="6832" y="17013"/>
                </a:lnTo>
                <a:cubicBezTo>
                  <a:pt x="6832" y="16981"/>
                  <a:pt x="6799" y="16953"/>
                  <a:pt x="6751" y="16942"/>
                </a:cubicBezTo>
                <a:cubicBezTo>
                  <a:pt x="6590" y="16915"/>
                  <a:pt x="6418" y="16884"/>
                  <a:pt x="6257" y="16851"/>
                </a:cubicBezTo>
                <a:cubicBezTo>
                  <a:pt x="6249" y="16851"/>
                  <a:pt x="6235" y="16846"/>
                  <a:pt x="6226" y="16846"/>
                </a:cubicBezTo>
                <a:close/>
                <a:moveTo>
                  <a:pt x="14795" y="16851"/>
                </a:moveTo>
                <a:cubicBezTo>
                  <a:pt x="14787" y="16851"/>
                  <a:pt x="14770" y="16851"/>
                  <a:pt x="14762" y="16856"/>
                </a:cubicBezTo>
                <a:cubicBezTo>
                  <a:pt x="14601" y="16889"/>
                  <a:pt x="14432" y="16922"/>
                  <a:pt x="14263" y="16949"/>
                </a:cubicBezTo>
                <a:cubicBezTo>
                  <a:pt x="14215" y="16955"/>
                  <a:pt x="14182" y="16986"/>
                  <a:pt x="14182" y="17018"/>
                </a:cubicBezTo>
                <a:lnTo>
                  <a:pt x="14182" y="17413"/>
                </a:lnTo>
                <a:lnTo>
                  <a:pt x="14190" y="17413"/>
                </a:lnTo>
                <a:cubicBezTo>
                  <a:pt x="14190" y="17586"/>
                  <a:pt x="14352" y="17725"/>
                  <a:pt x="14545" y="17725"/>
                </a:cubicBezTo>
                <a:cubicBezTo>
                  <a:pt x="14739" y="17725"/>
                  <a:pt x="14901" y="17586"/>
                  <a:pt x="14901" y="17413"/>
                </a:cubicBezTo>
                <a:lnTo>
                  <a:pt x="14901" y="16922"/>
                </a:lnTo>
                <a:cubicBezTo>
                  <a:pt x="14901" y="16901"/>
                  <a:pt x="14885" y="16879"/>
                  <a:pt x="14861" y="16868"/>
                </a:cubicBezTo>
                <a:cubicBezTo>
                  <a:pt x="14845" y="16857"/>
                  <a:pt x="14819" y="16851"/>
                  <a:pt x="14795" y="16851"/>
                </a:cubicBezTo>
                <a:close/>
                <a:moveTo>
                  <a:pt x="7298" y="17018"/>
                </a:moveTo>
                <a:cubicBezTo>
                  <a:pt x="7274" y="17018"/>
                  <a:pt x="7251" y="17024"/>
                  <a:pt x="7235" y="17035"/>
                </a:cubicBezTo>
                <a:cubicBezTo>
                  <a:pt x="7211" y="17046"/>
                  <a:pt x="7195" y="17068"/>
                  <a:pt x="7195" y="17089"/>
                </a:cubicBezTo>
                <a:lnTo>
                  <a:pt x="7195" y="17737"/>
                </a:lnTo>
                <a:lnTo>
                  <a:pt x="7202" y="17737"/>
                </a:lnTo>
                <a:cubicBezTo>
                  <a:pt x="7202" y="17910"/>
                  <a:pt x="7378" y="18049"/>
                  <a:pt x="7588" y="18049"/>
                </a:cubicBezTo>
                <a:cubicBezTo>
                  <a:pt x="7798" y="18049"/>
                  <a:pt x="7976" y="17910"/>
                  <a:pt x="7977" y="17737"/>
                </a:cubicBezTo>
                <a:lnTo>
                  <a:pt x="7977" y="17148"/>
                </a:lnTo>
                <a:cubicBezTo>
                  <a:pt x="7977" y="17116"/>
                  <a:pt x="7937" y="17083"/>
                  <a:pt x="7881" y="17077"/>
                </a:cubicBezTo>
                <a:cubicBezTo>
                  <a:pt x="7687" y="17061"/>
                  <a:pt x="7501" y="17040"/>
                  <a:pt x="7316" y="17018"/>
                </a:cubicBezTo>
                <a:cubicBezTo>
                  <a:pt x="7308" y="17018"/>
                  <a:pt x="7298" y="17018"/>
                  <a:pt x="7298" y="17018"/>
                </a:cubicBezTo>
                <a:close/>
                <a:moveTo>
                  <a:pt x="13706" y="17018"/>
                </a:moveTo>
                <a:cubicBezTo>
                  <a:pt x="13520" y="17040"/>
                  <a:pt x="13335" y="17061"/>
                  <a:pt x="13141" y="17077"/>
                </a:cubicBezTo>
                <a:cubicBezTo>
                  <a:pt x="13084" y="17083"/>
                  <a:pt x="13045" y="17110"/>
                  <a:pt x="13045" y="17148"/>
                </a:cubicBezTo>
                <a:lnTo>
                  <a:pt x="13045" y="17737"/>
                </a:lnTo>
                <a:lnTo>
                  <a:pt x="13053" y="17737"/>
                </a:lnTo>
                <a:cubicBezTo>
                  <a:pt x="13053" y="17910"/>
                  <a:pt x="13229" y="18049"/>
                  <a:pt x="13438" y="18049"/>
                </a:cubicBezTo>
                <a:cubicBezTo>
                  <a:pt x="13648" y="18049"/>
                  <a:pt x="13827" y="17910"/>
                  <a:pt x="13827" y="17737"/>
                </a:cubicBezTo>
                <a:lnTo>
                  <a:pt x="13827" y="17089"/>
                </a:lnTo>
                <a:cubicBezTo>
                  <a:pt x="13827" y="17068"/>
                  <a:pt x="13811" y="17046"/>
                  <a:pt x="13786" y="17035"/>
                </a:cubicBezTo>
                <a:cubicBezTo>
                  <a:pt x="13770" y="17024"/>
                  <a:pt x="13745" y="17018"/>
                  <a:pt x="13721" y="17018"/>
                </a:cubicBezTo>
                <a:cubicBezTo>
                  <a:pt x="13713" y="17018"/>
                  <a:pt x="13706" y="17018"/>
                  <a:pt x="13706" y="17018"/>
                </a:cubicBezTo>
                <a:close/>
                <a:moveTo>
                  <a:pt x="8446" y="17121"/>
                </a:moveTo>
                <a:cubicBezTo>
                  <a:pt x="8421" y="17121"/>
                  <a:pt x="8396" y="17127"/>
                  <a:pt x="8380" y="17138"/>
                </a:cubicBezTo>
                <a:cubicBezTo>
                  <a:pt x="8356" y="17149"/>
                  <a:pt x="8347" y="17170"/>
                  <a:pt x="8347" y="17192"/>
                </a:cubicBezTo>
                <a:lnTo>
                  <a:pt x="8347" y="17796"/>
                </a:lnTo>
                <a:lnTo>
                  <a:pt x="8340" y="17796"/>
                </a:lnTo>
                <a:cubicBezTo>
                  <a:pt x="8340" y="17969"/>
                  <a:pt x="8508" y="18110"/>
                  <a:pt x="8718" y="18110"/>
                </a:cubicBezTo>
                <a:cubicBezTo>
                  <a:pt x="8928" y="18110"/>
                  <a:pt x="9099" y="17969"/>
                  <a:pt x="9099" y="17796"/>
                </a:cubicBezTo>
                <a:lnTo>
                  <a:pt x="9099" y="17219"/>
                </a:lnTo>
                <a:cubicBezTo>
                  <a:pt x="9099" y="17181"/>
                  <a:pt x="9049" y="17154"/>
                  <a:pt x="8993" y="17148"/>
                </a:cubicBezTo>
                <a:cubicBezTo>
                  <a:pt x="8807" y="17143"/>
                  <a:pt x="8631" y="17132"/>
                  <a:pt x="8453" y="17121"/>
                </a:cubicBezTo>
                <a:cubicBezTo>
                  <a:pt x="8453" y="17121"/>
                  <a:pt x="8446" y="17121"/>
                  <a:pt x="8446" y="17121"/>
                </a:cubicBezTo>
                <a:close/>
                <a:moveTo>
                  <a:pt x="12591" y="17121"/>
                </a:moveTo>
                <a:cubicBezTo>
                  <a:pt x="12422" y="17132"/>
                  <a:pt x="12237" y="17143"/>
                  <a:pt x="12052" y="17148"/>
                </a:cubicBezTo>
                <a:cubicBezTo>
                  <a:pt x="11995" y="17148"/>
                  <a:pt x="11946" y="17181"/>
                  <a:pt x="11946" y="17219"/>
                </a:cubicBezTo>
                <a:lnTo>
                  <a:pt x="11946" y="17796"/>
                </a:lnTo>
                <a:lnTo>
                  <a:pt x="11938" y="17796"/>
                </a:lnTo>
                <a:cubicBezTo>
                  <a:pt x="11938" y="17969"/>
                  <a:pt x="12109" y="18110"/>
                  <a:pt x="12319" y="18110"/>
                </a:cubicBezTo>
                <a:cubicBezTo>
                  <a:pt x="12529" y="18110"/>
                  <a:pt x="12697" y="17969"/>
                  <a:pt x="12697" y="17796"/>
                </a:cubicBezTo>
                <a:lnTo>
                  <a:pt x="12697" y="17192"/>
                </a:lnTo>
                <a:cubicBezTo>
                  <a:pt x="12697" y="17171"/>
                  <a:pt x="12680" y="17154"/>
                  <a:pt x="12664" y="17138"/>
                </a:cubicBezTo>
                <a:cubicBezTo>
                  <a:pt x="12648" y="17127"/>
                  <a:pt x="12625" y="17121"/>
                  <a:pt x="12601" y="17121"/>
                </a:cubicBezTo>
                <a:cubicBezTo>
                  <a:pt x="12601" y="17121"/>
                  <a:pt x="12591" y="17121"/>
                  <a:pt x="12591" y="17121"/>
                </a:cubicBezTo>
                <a:close/>
                <a:moveTo>
                  <a:pt x="11472" y="17158"/>
                </a:moveTo>
                <a:cubicBezTo>
                  <a:pt x="11270" y="17158"/>
                  <a:pt x="10986" y="17165"/>
                  <a:pt x="10808" y="17165"/>
                </a:cubicBezTo>
                <a:cubicBezTo>
                  <a:pt x="10752" y="17165"/>
                  <a:pt x="10705" y="17196"/>
                  <a:pt x="10705" y="17234"/>
                </a:cubicBezTo>
                <a:lnTo>
                  <a:pt x="10705" y="17801"/>
                </a:lnTo>
                <a:cubicBezTo>
                  <a:pt x="10713" y="17979"/>
                  <a:pt x="10905" y="18120"/>
                  <a:pt x="11139" y="18120"/>
                </a:cubicBezTo>
                <a:cubicBezTo>
                  <a:pt x="11381" y="18120"/>
                  <a:pt x="11575" y="17974"/>
                  <a:pt x="11575" y="17791"/>
                </a:cubicBezTo>
                <a:lnTo>
                  <a:pt x="11575" y="17229"/>
                </a:lnTo>
                <a:cubicBezTo>
                  <a:pt x="11575" y="17208"/>
                  <a:pt x="11566" y="17191"/>
                  <a:pt x="11542" y="17180"/>
                </a:cubicBezTo>
                <a:cubicBezTo>
                  <a:pt x="11526" y="17169"/>
                  <a:pt x="11496" y="17158"/>
                  <a:pt x="11472" y="17158"/>
                </a:cubicBezTo>
                <a:close/>
                <a:moveTo>
                  <a:pt x="9565" y="17165"/>
                </a:moveTo>
                <a:cubicBezTo>
                  <a:pt x="9533" y="17165"/>
                  <a:pt x="9511" y="17169"/>
                  <a:pt x="9495" y="17185"/>
                </a:cubicBezTo>
                <a:cubicBezTo>
                  <a:pt x="9470" y="17196"/>
                  <a:pt x="9462" y="17218"/>
                  <a:pt x="9462" y="17234"/>
                </a:cubicBezTo>
                <a:lnTo>
                  <a:pt x="9462" y="17796"/>
                </a:lnTo>
                <a:cubicBezTo>
                  <a:pt x="9462" y="17974"/>
                  <a:pt x="9656" y="18125"/>
                  <a:pt x="9898" y="18125"/>
                </a:cubicBezTo>
                <a:cubicBezTo>
                  <a:pt x="10132" y="18125"/>
                  <a:pt x="10324" y="17979"/>
                  <a:pt x="10332" y="17806"/>
                </a:cubicBezTo>
                <a:lnTo>
                  <a:pt x="10332" y="17239"/>
                </a:lnTo>
                <a:cubicBezTo>
                  <a:pt x="10332" y="17202"/>
                  <a:pt x="10285" y="17170"/>
                  <a:pt x="10228" y="17170"/>
                </a:cubicBezTo>
                <a:cubicBezTo>
                  <a:pt x="10051" y="17170"/>
                  <a:pt x="9759" y="17165"/>
                  <a:pt x="9565" y="17165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地主"/>
          <p:cNvSpPr txBox="1"/>
          <p:nvPr/>
        </p:nvSpPr>
        <p:spPr>
          <a:xfrm>
            <a:off x="6650799" y="4111639"/>
            <a:ext cx="62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地主</a:t>
            </a:r>
          </a:p>
        </p:txBody>
      </p:sp>
      <p:sp>
        <p:nvSpPr>
          <p:cNvPr id="138" name="带肩膀的头像"/>
          <p:cNvSpPr/>
          <p:nvPr/>
        </p:nvSpPr>
        <p:spPr>
          <a:xfrm>
            <a:off x="4150760" y="6151627"/>
            <a:ext cx="1040774" cy="901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贫农"/>
          <p:cNvSpPr txBox="1"/>
          <p:nvPr/>
        </p:nvSpPr>
        <p:spPr>
          <a:xfrm>
            <a:off x="4359997" y="7235839"/>
            <a:ext cx="62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贫农</a:t>
            </a:r>
          </a:p>
        </p:txBody>
      </p:sp>
      <p:sp>
        <p:nvSpPr>
          <p:cNvPr id="140" name="带肩膀的头像"/>
          <p:cNvSpPr/>
          <p:nvPr/>
        </p:nvSpPr>
        <p:spPr>
          <a:xfrm>
            <a:off x="8910165" y="5946072"/>
            <a:ext cx="1040774" cy="901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贫农"/>
          <p:cNvSpPr txBox="1"/>
          <p:nvPr/>
        </p:nvSpPr>
        <p:spPr>
          <a:xfrm>
            <a:off x="9119401" y="7030284"/>
            <a:ext cx="62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贫农</a:t>
            </a:r>
          </a:p>
        </p:txBody>
      </p:sp>
      <p:sp>
        <p:nvSpPr>
          <p:cNvPr id="142" name="纸牌"/>
          <p:cNvSpPr/>
          <p:nvPr/>
        </p:nvSpPr>
        <p:spPr>
          <a:xfrm>
            <a:off x="3053861" y="3160402"/>
            <a:ext cx="816083" cy="1186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79" y="0"/>
                </a:moveTo>
                <a:cubicBezTo>
                  <a:pt x="663" y="0"/>
                  <a:pt x="0" y="456"/>
                  <a:pt x="0" y="1018"/>
                </a:cubicBezTo>
                <a:lnTo>
                  <a:pt x="0" y="20582"/>
                </a:lnTo>
                <a:cubicBezTo>
                  <a:pt x="0" y="21144"/>
                  <a:pt x="663" y="21600"/>
                  <a:pt x="1479" y="21600"/>
                </a:cubicBezTo>
                <a:lnTo>
                  <a:pt x="20121" y="21600"/>
                </a:lnTo>
                <a:cubicBezTo>
                  <a:pt x="20937" y="21600"/>
                  <a:pt x="21600" y="21144"/>
                  <a:pt x="21600" y="20582"/>
                </a:cubicBezTo>
                <a:lnTo>
                  <a:pt x="21600" y="1018"/>
                </a:lnTo>
                <a:cubicBezTo>
                  <a:pt x="21600" y="456"/>
                  <a:pt x="20940" y="0"/>
                  <a:pt x="20123" y="0"/>
                </a:cubicBezTo>
                <a:lnTo>
                  <a:pt x="1479" y="0"/>
                </a:lnTo>
                <a:close/>
                <a:moveTo>
                  <a:pt x="2721" y="1061"/>
                </a:moveTo>
                <a:lnTo>
                  <a:pt x="3282" y="1061"/>
                </a:lnTo>
                <a:lnTo>
                  <a:pt x="4217" y="2779"/>
                </a:lnTo>
                <a:lnTo>
                  <a:pt x="3645" y="2779"/>
                </a:lnTo>
                <a:lnTo>
                  <a:pt x="3456" y="2398"/>
                </a:lnTo>
                <a:lnTo>
                  <a:pt x="2524" y="2398"/>
                </a:lnTo>
                <a:lnTo>
                  <a:pt x="2328" y="2779"/>
                </a:lnTo>
                <a:lnTo>
                  <a:pt x="1771" y="2779"/>
                </a:lnTo>
                <a:lnTo>
                  <a:pt x="2721" y="1061"/>
                </a:lnTo>
                <a:close/>
                <a:moveTo>
                  <a:pt x="2993" y="1485"/>
                </a:moveTo>
                <a:lnTo>
                  <a:pt x="2667" y="2116"/>
                </a:lnTo>
                <a:lnTo>
                  <a:pt x="3314" y="2116"/>
                </a:lnTo>
                <a:lnTo>
                  <a:pt x="3000" y="1485"/>
                </a:lnTo>
                <a:lnTo>
                  <a:pt x="2993" y="1485"/>
                </a:lnTo>
                <a:close/>
                <a:moveTo>
                  <a:pt x="2995" y="3350"/>
                </a:moveTo>
                <a:cubicBezTo>
                  <a:pt x="3633" y="3689"/>
                  <a:pt x="3954" y="3878"/>
                  <a:pt x="4161" y="4129"/>
                </a:cubicBezTo>
                <a:cubicBezTo>
                  <a:pt x="4451" y="4483"/>
                  <a:pt x="4275" y="4783"/>
                  <a:pt x="3908" y="4901"/>
                </a:cubicBezTo>
                <a:cubicBezTo>
                  <a:pt x="3640" y="4986"/>
                  <a:pt x="3336" y="4942"/>
                  <a:pt x="3138" y="4808"/>
                </a:cubicBezTo>
                <a:cubicBezTo>
                  <a:pt x="3219" y="5119"/>
                  <a:pt x="3701" y="5392"/>
                  <a:pt x="3707" y="5395"/>
                </a:cubicBezTo>
                <a:cubicBezTo>
                  <a:pt x="3723" y="5404"/>
                  <a:pt x="3728" y="5419"/>
                  <a:pt x="3721" y="5432"/>
                </a:cubicBezTo>
                <a:cubicBezTo>
                  <a:pt x="3715" y="5445"/>
                  <a:pt x="3698" y="5454"/>
                  <a:pt x="3677" y="5454"/>
                </a:cubicBezTo>
                <a:lnTo>
                  <a:pt x="2311" y="5454"/>
                </a:lnTo>
                <a:cubicBezTo>
                  <a:pt x="2291" y="5454"/>
                  <a:pt x="2274" y="5445"/>
                  <a:pt x="2267" y="5432"/>
                </a:cubicBezTo>
                <a:cubicBezTo>
                  <a:pt x="2260" y="5419"/>
                  <a:pt x="2265" y="5404"/>
                  <a:pt x="2281" y="5395"/>
                </a:cubicBezTo>
                <a:cubicBezTo>
                  <a:pt x="2287" y="5392"/>
                  <a:pt x="2770" y="5118"/>
                  <a:pt x="2851" y="4806"/>
                </a:cubicBezTo>
                <a:cubicBezTo>
                  <a:pt x="2652" y="4940"/>
                  <a:pt x="2348" y="4986"/>
                  <a:pt x="2080" y="4901"/>
                </a:cubicBezTo>
                <a:cubicBezTo>
                  <a:pt x="1713" y="4783"/>
                  <a:pt x="1537" y="4483"/>
                  <a:pt x="1828" y="4129"/>
                </a:cubicBezTo>
                <a:cubicBezTo>
                  <a:pt x="2034" y="3878"/>
                  <a:pt x="2358" y="3689"/>
                  <a:pt x="2995" y="3350"/>
                </a:cubicBezTo>
                <a:close/>
                <a:moveTo>
                  <a:pt x="10801" y="6504"/>
                </a:moveTo>
                <a:cubicBezTo>
                  <a:pt x="13297" y="7834"/>
                  <a:pt x="14562" y="8578"/>
                  <a:pt x="15369" y="9561"/>
                </a:cubicBezTo>
                <a:cubicBezTo>
                  <a:pt x="16505" y="10945"/>
                  <a:pt x="15817" y="12118"/>
                  <a:pt x="14378" y="12577"/>
                </a:cubicBezTo>
                <a:cubicBezTo>
                  <a:pt x="13331" y="12911"/>
                  <a:pt x="12138" y="12738"/>
                  <a:pt x="11361" y="12212"/>
                </a:cubicBezTo>
                <a:cubicBezTo>
                  <a:pt x="11678" y="13431"/>
                  <a:pt x="13572" y="14503"/>
                  <a:pt x="13593" y="14514"/>
                </a:cubicBezTo>
                <a:cubicBezTo>
                  <a:pt x="13655" y="14549"/>
                  <a:pt x="13679" y="14606"/>
                  <a:pt x="13652" y="14658"/>
                </a:cubicBezTo>
                <a:cubicBezTo>
                  <a:pt x="13625" y="14710"/>
                  <a:pt x="13553" y="14745"/>
                  <a:pt x="13473" y="14745"/>
                </a:cubicBezTo>
                <a:lnTo>
                  <a:pt x="8127" y="14745"/>
                </a:lnTo>
                <a:cubicBezTo>
                  <a:pt x="8047" y="14745"/>
                  <a:pt x="7978" y="14710"/>
                  <a:pt x="7951" y="14658"/>
                </a:cubicBezTo>
                <a:cubicBezTo>
                  <a:pt x="7924" y="14606"/>
                  <a:pt x="7947" y="14549"/>
                  <a:pt x="8010" y="14514"/>
                </a:cubicBezTo>
                <a:cubicBezTo>
                  <a:pt x="8031" y="14503"/>
                  <a:pt x="9925" y="13434"/>
                  <a:pt x="10242" y="12212"/>
                </a:cubicBezTo>
                <a:cubicBezTo>
                  <a:pt x="9465" y="12739"/>
                  <a:pt x="8270" y="12911"/>
                  <a:pt x="7222" y="12577"/>
                </a:cubicBezTo>
                <a:cubicBezTo>
                  <a:pt x="5783" y="12118"/>
                  <a:pt x="5095" y="10945"/>
                  <a:pt x="6231" y="9561"/>
                </a:cubicBezTo>
                <a:cubicBezTo>
                  <a:pt x="7038" y="8578"/>
                  <a:pt x="8305" y="7834"/>
                  <a:pt x="10801" y="6504"/>
                </a:cubicBezTo>
                <a:close/>
                <a:moveTo>
                  <a:pt x="18055" y="16163"/>
                </a:moveTo>
                <a:lnTo>
                  <a:pt x="19419" y="16163"/>
                </a:lnTo>
                <a:cubicBezTo>
                  <a:pt x="19440" y="16163"/>
                  <a:pt x="19459" y="16172"/>
                  <a:pt x="19466" y="16185"/>
                </a:cubicBezTo>
                <a:cubicBezTo>
                  <a:pt x="19473" y="16198"/>
                  <a:pt x="19467" y="16213"/>
                  <a:pt x="19451" y="16222"/>
                </a:cubicBezTo>
                <a:cubicBezTo>
                  <a:pt x="19446" y="16225"/>
                  <a:pt x="18960" y="16499"/>
                  <a:pt x="18879" y="16811"/>
                </a:cubicBezTo>
                <a:cubicBezTo>
                  <a:pt x="19078" y="16677"/>
                  <a:pt x="19385" y="16631"/>
                  <a:pt x="19652" y="16716"/>
                </a:cubicBezTo>
                <a:cubicBezTo>
                  <a:pt x="20020" y="16833"/>
                  <a:pt x="20195" y="17134"/>
                  <a:pt x="19905" y="17488"/>
                </a:cubicBezTo>
                <a:cubicBezTo>
                  <a:pt x="19699" y="17739"/>
                  <a:pt x="19375" y="17929"/>
                  <a:pt x="18737" y="18269"/>
                </a:cubicBezTo>
                <a:cubicBezTo>
                  <a:pt x="18100" y="17929"/>
                  <a:pt x="17776" y="17739"/>
                  <a:pt x="17569" y="17488"/>
                </a:cubicBezTo>
                <a:cubicBezTo>
                  <a:pt x="17279" y="17134"/>
                  <a:pt x="17457" y="16834"/>
                  <a:pt x="17825" y="16716"/>
                </a:cubicBezTo>
                <a:cubicBezTo>
                  <a:pt x="18092" y="16631"/>
                  <a:pt x="18396" y="16677"/>
                  <a:pt x="18595" y="16811"/>
                </a:cubicBezTo>
                <a:cubicBezTo>
                  <a:pt x="18514" y="16500"/>
                  <a:pt x="18031" y="16225"/>
                  <a:pt x="18026" y="16222"/>
                </a:cubicBezTo>
                <a:cubicBezTo>
                  <a:pt x="18010" y="16213"/>
                  <a:pt x="18002" y="16198"/>
                  <a:pt x="18009" y="16185"/>
                </a:cubicBezTo>
                <a:cubicBezTo>
                  <a:pt x="18015" y="16172"/>
                  <a:pt x="18035" y="16163"/>
                  <a:pt x="18055" y="16163"/>
                </a:cubicBezTo>
                <a:close/>
                <a:moveTo>
                  <a:pt x="17516" y="18838"/>
                </a:moveTo>
                <a:lnTo>
                  <a:pt x="18085" y="18838"/>
                </a:lnTo>
                <a:lnTo>
                  <a:pt x="18274" y="19221"/>
                </a:lnTo>
                <a:lnTo>
                  <a:pt x="19208" y="19221"/>
                </a:lnTo>
                <a:lnTo>
                  <a:pt x="19404" y="18838"/>
                </a:lnTo>
                <a:lnTo>
                  <a:pt x="19959" y="18838"/>
                </a:lnTo>
                <a:lnTo>
                  <a:pt x="19012" y="20555"/>
                </a:lnTo>
                <a:lnTo>
                  <a:pt x="18450" y="20555"/>
                </a:lnTo>
                <a:lnTo>
                  <a:pt x="17516" y="18838"/>
                </a:lnTo>
                <a:close/>
                <a:moveTo>
                  <a:pt x="18418" y="19501"/>
                </a:moveTo>
                <a:lnTo>
                  <a:pt x="18732" y="20132"/>
                </a:lnTo>
                <a:lnTo>
                  <a:pt x="18740" y="20132"/>
                </a:lnTo>
                <a:lnTo>
                  <a:pt x="19063" y="19501"/>
                </a:lnTo>
                <a:lnTo>
                  <a:pt x="18418" y="1950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54张"/>
          <p:cNvSpPr txBox="1"/>
          <p:nvPr/>
        </p:nvSpPr>
        <p:spPr>
          <a:xfrm>
            <a:off x="3992130" y="3749689"/>
            <a:ext cx="758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54张</a:t>
            </a:r>
          </a:p>
        </p:txBody>
      </p:sp>
      <p:sp>
        <p:nvSpPr>
          <p:cNvPr id="144" name="箭头 5"/>
          <p:cNvSpPr/>
          <p:nvPr/>
        </p:nvSpPr>
        <p:spPr>
          <a:xfrm>
            <a:off x="6447819" y="4783182"/>
            <a:ext cx="1253785" cy="12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fill="norm" stroke="1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9" dur="2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4" dur="2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9" dur="2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4" dur="2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1" presetID="2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9"/>
      <p:bldP build="whole" bldLvl="1" animBg="1" rev="0" advAuto="0" spid="140" grpId="5"/>
      <p:bldP build="whole" bldLvl="1" animBg="1" rev="0" advAuto="0" spid="139" grpId="4"/>
      <p:bldP build="whole" bldLvl="1" animBg="1" rev="0" advAuto="0" spid="143" grpId="8"/>
      <p:bldP build="whole" bldLvl="1" animBg="1" rev="0" advAuto="0" spid="137" grpId="2"/>
      <p:bldP build="whole" bldLvl="1" animBg="1" rev="0" advAuto="0" spid="142" grpId="7"/>
      <p:bldP build="whole" bldLvl="1" animBg="1" rev="0" advAuto="0" spid="138" grpId="3"/>
      <p:bldP build="whole" bldLvl="1" animBg="1" rev="0" advAuto="0" spid="136" grpId="1"/>
      <p:bldP build="whole" bldLvl="1" animBg="1" rev="0" advAuto="0" spid="141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单根"/>
          <p:cNvSpPr txBox="1"/>
          <p:nvPr/>
        </p:nvSpPr>
        <p:spPr>
          <a:xfrm>
            <a:off x="3111500" y="279289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单根</a:t>
            </a:r>
          </a:p>
        </p:txBody>
      </p:sp>
      <p:sp>
        <p:nvSpPr>
          <p:cNvPr id="147" name="苹果"/>
          <p:cNvSpPr/>
          <p:nvPr/>
        </p:nvSpPr>
        <p:spPr>
          <a:xfrm>
            <a:off x="2453152" y="2742090"/>
            <a:ext cx="457590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对子"/>
          <p:cNvSpPr txBox="1"/>
          <p:nvPr/>
        </p:nvSpPr>
        <p:spPr>
          <a:xfrm>
            <a:off x="3098800" y="397473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对子</a:t>
            </a:r>
          </a:p>
        </p:txBody>
      </p:sp>
      <p:sp>
        <p:nvSpPr>
          <p:cNvPr id="149" name="苹果"/>
          <p:cNvSpPr/>
          <p:nvPr/>
        </p:nvSpPr>
        <p:spPr>
          <a:xfrm>
            <a:off x="2440452" y="3936630"/>
            <a:ext cx="457590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三不带"/>
          <p:cNvSpPr txBox="1"/>
          <p:nvPr/>
        </p:nvSpPr>
        <p:spPr>
          <a:xfrm>
            <a:off x="3098799" y="520737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三不带</a:t>
            </a:r>
          </a:p>
        </p:txBody>
      </p:sp>
      <p:sp>
        <p:nvSpPr>
          <p:cNvPr id="151" name="苹果"/>
          <p:cNvSpPr/>
          <p:nvPr/>
        </p:nvSpPr>
        <p:spPr>
          <a:xfrm>
            <a:off x="2427752" y="5156570"/>
            <a:ext cx="457590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三带一"/>
          <p:cNvSpPr txBox="1"/>
          <p:nvPr/>
        </p:nvSpPr>
        <p:spPr>
          <a:xfrm>
            <a:off x="3086099" y="649081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三带一</a:t>
            </a:r>
          </a:p>
        </p:txBody>
      </p:sp>
      <p:sp>
        <p:nvSpPr>
          <p:cNvPr id="153" name="苹果"/>
          <p:cNvSpPr/>
          <p:nvPr/>
        </p:nvSpPr>
        <p:spPr>
          <a:xfrm>
            <a:off x="2415052" y="6440009"/>
            <a:ext cx="457590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炸弹"/>
          <p:cNvSpPr txBox="1"/>
          <p:nvPr/>
        </p:nvSpPr>
        <p:spPr>
          <a:xfrm>
            <a:off x="6134100" y="281829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炸弹</a:t>
            </a:r>
          </a:p>
        </p:txBody>
      </p:sp>
      <p:sp>
        <p:nvSpPr>
          <p:cNvPr id="155" name="苹果"/>
          <p:cNvSpPr/>
          <p:nvPr/>
        </p:nvSpPr>
        <p:spPr>
          <a:xfrm>
            <a:off x="5475752" y="2767490"/>
            <a:ext cx="457590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四带二"/>
          <p:cNvSpPr txBox="1"/>
          <p:nvPr/>
        </p:nvSpPr>
        <p:spPr>
          <a:xfrm>
            <a:off x="6121399" y="397473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四带二</a:t>
            </a:r>
          </a:p>
        </p:txBody>
      </p:sp>
      <p:sp>
        <p:nvSpPr>
          <p:cNvPr id="157" name="苹果"/>
          <p:cNvSpPr/>
          <p:nvPr/>
        </p:nvSpPr>
        <p:spPr>
          <a:xfrm>
            <a:off x="5475752" y="3911230"/>
            <a:ext cx="457590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飞机"/>
          <p:cNvSpPr txBox="1"/>
          <p:nvPr/>
        </p:nvSpPr>
        <p:spPr>
          <a:xfrm>
            <a:off x="6127750" y="520737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飞机</a:t>
            </a:r>
          </a:p>
        </p:txBody>
      </p:sp>
      <p:sp>
        <p:nvSpPr>
          <p:cNvPr id="159" name="苹果"/>
          <p:cNvSpPr/>
          <p:nvPr/>
        </p:nvSpPr>
        <p:spPr>
          <a:xfrm>
            <a:off x="5450352" y="5124819"/>
            <a:ext cx="457590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三不带飞机"/>
          <p:cNvSpPr txBox="1"/>
          <p:nvPr/>
        </p:nvSpPr>
        <p:spPr>
          <a:xfrm>
            <a:off x="6153150" y="6440010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三不带飞机</a:t>
            </a:r>
          </a:p>
        </p:txBody>
      </p:sp>
      <p:sp>
        <p:nvSpPr>
          <p:cNvPr id="161" name="苹果"/>
          <p:cNvSpPr/>
          <p:nvPr/>
        </p:nvSpPr>
        <p:spPr>
          <a:xfrm>
            <a:off x="5463052" y="6344759"/>
            <a:ext cx="457590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连对"/>
          <p:cNvSpPr txBox="1"/>
          <p:nvPr/>
        </p:nvSpPr>
        <p:spPr>
          <a:xfrm>
            <a:off x="9815047" y="284369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连对</a:t>
            </a:r>
          </a:p>
        </p:txBody>
      </p:sp>
      <p:sp>
        <p:nvSpPr>
          <p:cNvPr id="163" name="苹果"/>
          <p:cNvSpPr/>
          <p:nvPr/>
        </p:nvSpPr>
        <p:spPr>
          <a:xfrm>
            <a:off x="9156700" y="2792890"/>
            <a:ext cx="457589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顺子"/>
          <p:cNvSpPr txBox="1"/>
          <p:nvPr/>
        </p:nvSpPr>
        <p:spPr>
          <a:xfrm>
            <a:off x="9840447" y="393663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顺子</a:t>
            </a:r>
          </a:p>
        </p:txBody>
      </p:sp>
      <p:sp>
        <p:nvSpPr>
          <p:cNvPr id="165" name="苹果"/>
          <p:cNvSpPr/>
          <p:nvPr/>
        </p:nvSpPr>
        <p:spPr>
          <a:xfrm>
            <a:off x="9182100" y="3885830"/>
            <a:ext cx="457589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王炸"/>
          <p:cNvSpPr txBox="1"/>
          <p:nvPr/>
        </p:nvSpPr>
        <p:spPr>
          <a:xfrm>
            <a:off x="9865847" y="518197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王炸</a:t>
            </a:r>
          </a:p>
        </p:txBody>
      </p:sp>
      <p:sp>
        <p:nvSpPr>
          <p:cNvPr id="167" name="苹果"/>
          <p:cNvSpPr/>
          <p:nvPr/>
        </p:nvSpPr>
        <p:spPr>
          <a:xfrm>
            <a:off x="9207500" y="5131170"/>
            <a:ext cx="457589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牌面类型"/>
          <p:cNvSpPr txBox="1"/>
          <p:nvPr/>
        </p:nvSpPr>
        <p:spPr>
          <a:xfrm>
            <a:off x="5073910" y="659965"/>
            <a:ext cx="2400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牌面类型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10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10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10" grpId="1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10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ID="10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ID="10" grpId="1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ID="10" grpId="1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ID="10" grpId="1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ntr" nodeType="clickEffect" presetID="10" grpId="1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ID="10" grpId="1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ntr" nodeType="clickEffect" presetID="10" grpId="2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ID="10" grpId="2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ntr" nodeType="clickEffect" presetID="10" grpId="2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11"/>
      <p:bldP build="whole" bldLvl="1" animBg="1" rev="0" advAuto="0" spid="161" grpId="15"/>
      <p:bldP build="whole" bldLvl="1" animBg="1" rev="0" advAuto="0" spid="162" grpId="18"/>
      <p:bldP build="whole" bldLvl="1" animBg="1" rev="0" advAuto="0" spid="152" grpId="8"/>
      <p:bldP build="whole" bldLvl="1" animBg="1" rev="0" advAuto="0" spid="150" grpId="6"/>
      <p:bldP build="whole" bldLvl="1" animBg="1" rev="0" advAuto="0" spid="158" grpId="14"/>
      <p:bldP build="whole" bldLvl="1" animBg="1" rev="0" advAuto="0" spid="153" grpId="7"/>
      <p:bldP build="whole" bldLvl="1" animBg="1" rev="0" advAuto="0" spid="148" grpId="4"/>
      <p:bldP build="whole" bldLvl="1" animBg="1" rev="0" advAuto="0" spid="156" grpId="12"/>
      <p:bldP build="whole" bldLvl="1" animBg="1" rev="0" advAuto="0" spid="149" grpId="3"/>
      <p:bldP build="whole" bldLvl="1" animBg="1" rev="0" advAuto="0" spid="163" grpId="17"/>
      <p:bldP build="whole" bldLvl="1" animBg="1" rev="0" advAuto="0" spid="159" grpId="13"/>
      <p:bldP build="whole" bldLvl="1" animBg="1" rev="0" advAuto="0" spid="154" grpId="10"/>
      <p:bldP build="whole" bldLvl="1" animBg="1" rev="0" advAuto="0" spid="151" grpId="5"/>
      <p:bldP build="whole" bldLvl="1" animBg="1" rev="0" advAuto="0" spid="165" grpId="19"/>
      <p:bldP build="whole" bldLvl="1" animBg="1" rev="0" advAuto="0" spid="167" grpId="21"/>
      <p:bldP build="whole" bldLvl="1" animBg="1" rev="0" advAuto="0" spid="147" grpId="1"/>
      <p:bldP build="whole" bldLvl="1" animBg="1" rev="0" advAuto="0" spid="146" grpId="2"/>
      <p:bldP build="whole" bldLvl="1" animBg="1" rev="0" advAuto="0" spid="166" grpId="22"/>
      <p:bldP build="whole" bldLvl="1" animBg="1" rev="0" advAuto="0" spid="160" grpId="16"/>
      <p:bldP build="whole" bldLvl="1" animBg="1" rev="0" advAuto="0" spid="164" grpId="20"/>
      <p:bldP build="whole" bldLvl="1" animBg="1" rev="0" advAuto="0" spid="155" grpId="9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领域分析"/>
          <p:cNvSpPr txBox="1"/>
          <p:nvPr/>
        </p:nvSpPr>
        <p:spPr>
          <a:xfrm>
            <a:off x="4940300" y="882650"/>
            <a:ext cx="2400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领域分析</a:t>
            </a:r>
          </a:p>
        </p:txBody>
      </p:sp>
      <p:sp>
        <p:nvSpPr>
          <p:cNvPr id="171" name="玩家"/>
          <p:cNvSpPr/>
          <p:nvPr/>
        </p:nvSpPr>
        <p:spPr>
          <a:xfrm>
            <a:off x="1941611" y="3436032"/>
            <a:ext cx="1767682" cy="112211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玩家</a:t>
            </a:r>
          </a:p>
        </p:txBody>
      </p:sp>
      <p:sp>
        <p:nvSpPr>
          <p:cNvPr id="172" name="账号服务"/>
          <p:cNvSpPr/>
          <p:nvPr/>
        </p:nvSpPr>
        <p:spPr>
          <a:xfrm>
            <a:off x="5599211" y="3436032"/>
            <a:ext cx="1767682" cy="112211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账号服务</a:t>
            </a:r>
          </a:p>
        </p:txBody>
      </p:sp>
      <p:sp>
        <p:nvSpPr>
          <p:cNvPr id="173" name="游戏服务"/>
          <p:cNvSpPr/>
          <p:nvPr/>
        </p:nvSpPr>
        <p:spPr>
          <a:xfrm>
            <a:off x="9472711" y="3461432"/>
            <a:ext cx="1767682" cy="1122115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游戏服务</a:t>
            </a:r>
          </a:p>
        </p:txBody>
      </p:sp>
      <p:sp>
        <p:nvSpPr>
          <p:cNvPr id="174" name="登录注册"/>
          <p:cNvSpPr/>
          <p:nvPr/>
        </p:nvSpPr>
        <p:spPr>
          <a:xfrm>
            <a:off x="1302394" y="5748647"/>
            <a:ext cx="1142654" cy="543521"/>
          </a:xfrm>
          <a:prstGeom prst="rect">
            <a:avLst/>
          </a:prstGeom>
          <a:solidFill>
            <a:schemeClr val="accent5">
              <a:hueOff val="106375"/>
              <a:satOff val="9554"/>
              <a:lumOff val="-1351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登录注册</a:t>
            </a:r>
          </a:p>
        </p:txBody>
      </p:sp>
      <p:sp>
        <p:nvSpPr>
          <p:cNvPr id="175" name="玩游戏"/>
          <p:cNvSpPr/>
          <p:nvPr/>
        </p:nvSpPr>
        <p:spPr>
          <a:xfrm>
            <a:off x="3105794" y="5748647"/>
            <a:ext cx="994372" cy="543521"/>
          </a:xfrm>
          <a:prstGeom prst="rect">
            <a:avLst/>
          </a:prstGeom>
          <a:solidFill>
            <a:schemeClr val="accent5">
              <a:hueOff val="106375"/>
              <a:satOff val="9554"/>
              <a:lumOff val="-1351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玩游戏</a:t>
            </a:r>
          </a:p>
        </p:txBody>
      </p:sp>
      <p:sp>
        <p:nvSpPr>
          <p:cNvPr id="176" name="账号管理"/>
          <p:cNvSpPr/>
          <p:nvPr/>
        </p:nvSpPr>
        <p:spPr>
          <a:xfrm>
            <a:off x="5111452" y="5748647"/>
            <a:ext cx="1142654" cy="543521"/>
          </a:xfrm>
          <a:prstGeom prst="rect">
            <a:avLst/>
          </a:prstGeom>
          <a:solidFill>
            <a:schemeClr val="accent3">
              <a:hueOff val="820600"/>
              <a:lumOff val="-1941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账号管理</a:t>
            </a:r>
          </a:p>
        </p:txBody>
      </p:sp>
      <p:sp>
        <p:nvSpPr>
          <p:cNvPr id="177" name="安全"/>
          <p:cNvSpPr/>
          <p:nvPr/>
        </p:nvSpPr>
        <p:spPr>
          <a:xfrm>
            <a:off x="6842348" y="5748647"/>
            <a:ext cx="841773" cy="543521"/>
          </a:xfrm>
          <a:prstGeom prst="rect">
            <a:avLst/>
          </a:prstGeom>
          <a:solidFill>
            <a:schemeClr val="accent3">
              <a:hueOff val="820600"/>
              <a:lumOff val="-1941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安全</a:t>
            </a:r>
          </a:p>
        </p:txBody>
      </p:sp>
      <p:sp>
        <p:nvSpPr>
          <p:cNvPr id="178" name="牌局管理"/>
          <p:cNvSpPr/>
          <p:nvPr/>
        </p:nvSpPr>
        <p:spPr>
          <a:xfrm>
            <a:off x="9061152" y="5774047"/>
            <a:ext cx="1142654" cy="543521"/>
          </a:xfrm>
          <a:prstGeom prst="rect">
            <a:avLst/>
          </a:prstGeom>
          <a:solidFill>
            <a:schemeClr val="accent4">
              <a:hueOff val="-1109302"/>
              <a:lumOff val="-647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牌局管理</a:t>
            </a:r>
          </a:p>
        </p:txBody>
      </p:sp>
      <p:sp>
        <p:nvSpPr>
          <p:cNvPr id="179" name="游戏管理"/>
          <p:cNvSpPr/>
          <p:nvPr/>
        </p:nvSpPr>
        <p:spPr>
          <a:xfrm>
            <a:off x="10559752" y="5774047"/>
            <a:ext cx="1142654" cy="543521"/>
          </a:xfrm>
          <a:prstGeom prst="rect">
            <a:avLst/>
          </a:prstGeom>
          <a:solidFill>
            <a:schemeClr val="accent4">
              <a:hueOff val="-1109302"/>
              <a:lumOff val="-647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游戏管理</a:t>
            </a:r>
          </a:p>
        </p:txBody>
      </p:sp>
      <p:sp>
        <p:nvSpPr>
          <p:cNvPr id="180" name="线条"/>
          <p:cNvSpPr/>
          <p:nvPr/>
        </p:nvSpPr>
        <p:spPr>
          <a:xfrm flipV="1">
            <a:off x="1800076" y="4546000"/>
            <a:ext cx="974516" cy="120951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线条"/>
          <p:cNvSpPr/>
          <p:nvPr/>
        </p:nvSpPr>
        <p:spPr>
          <a:xfrm flipH="1" flipV="1">
            <a:off x="2779384" y="4572094"/>
            <a:ext cx="820223" cy="115733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线条"/>
          <p:cNvSpPr/>
          <p:nvPr/>
        </p:nvSpPr>
        <p:spPr>
          <a:xfrm flipV="1">
            <a:off x="5568827" y="4571834"/>
            <a:ext cx="821450" cy="116312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线条"/>
          <p:cNvSpPr/>
          <p:nvPr/>
        </p:nvSpPr>
        <p:spPr>
          <a:xfrm>
            <a:off x="6409150" y="4565908"/>
            <a:ext cx="820623" cy="117497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线条"/>
          <p:cNvSpPr/>
          <p:nvPr/>
        </p:nvSpPr>
        <p:spPr>
          <a:xfrm flipV="1">
            <a:off x="9541488" y="4579259"/>
            <a:ext cx="819963" cy="119380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线条"/>
          <p:cNvSpPr/>
          <p:nvPr/>
        </p:nvSpPr>
        <p:spPr>
          <a:xfrm>
            <a:off x="10381059" y="4581289"/>
            <a:ext cx="697063" cy="118974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线条"/>
          <p:cNvSpPr/>
          <p:nvPr/>
        </p:nvSpPr>
        <p:spPr>
          <a:xfrm>
            <a:off x="7375574" y="4072073"/>
            <a:ext cx="208845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8" presetID="2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8" presetID="2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8" presetID="2" grpId="1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8" presetID="2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8" presetID="2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8" presetID="2" grpId="1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8" presetID="2" grpId="1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4"/>
      <p:bldP build="whole" bldLvl="1" animBg="1" rev="0" advAuto="0" spid="174" grpId="6"/>
      <p:bldP build="whole" bldLvl="1" animBg="1" rev="0" advAuto="0" spid="172" grpId="2"/>
      <p:bldP build="whole" bldLvl="1" animBg="1" rev="0" advAuto="0" spid="175" grpId="7"/>
      <p:bldP build="whole" bldLvl="1" animBg="1" rev="0" advAuto="0" spid="177" grpId="11"/>
      <p:bldP build="whole" bldLvl="1" animBg="1" rev="0" advAuto="0" spid="184" grpId="12"/>
      <p:bldP build="whole" bldLvl="1" animBg="1" rev="0" advAuto="0" spid="180" grpId="5"/>
      <p:bldP build="whole" bldLvl="1" animBg="1" rev="0" advAuto="0" spid="182" grpId="8"/>
      <p:bldP build="whole" bldLvl="1" animBg="1" rev="0" advAuto="0" spid="171" grpId="1"/>
      <p:bldP build="whole" bldLvl="1" animBg="1" rev="0" advAuto="0" spid="185" grpId="13"/>
      <p:bldP build="whole" bldLvl="1" animBg="1" rev="0" advAuto="0" spid="178" grpId="14"/>
      <p:bldP build="whole" bldLvl="1" animBg="1" rev="0" advAuto="0" spid="179" grpId="15"/>
      <p:bldP build="whole" bldLvl="1" animBg="1" rev="0" advAuto="0" spid="186" grpId="16"/>
      <p:bldP build="whole" bldLvl="1" animBg="1" rev="0" advAuto="0" spid="173" grpId="3"/>
      <p:bldP build="whole" bldLvl="1" animBg="1" rev="0" advAuto="0" spid="183" grpId="9"/>
      <p:bldP build="whole" bldLvl="1" animBg="1" rev="0" advAuto="0" spid="176" grpId="1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玩家"/>
          <p:cNvSpPr/>
          <p:nvPr/>
        </p:nvSpPr>
        <p:spPr>
          <a:xfrm>
            <a:off x="2403578" y="3278797"/>
            <a:ext cx="1317477" cy="826046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玩家</a:t>
            </a:r>
          </a:p>
        </p:txBody>
      </p:sp>
      <p:sp>
        <p:nvSpPr>
          <p:cNvPr id="189" name="注册账号"/>
          <p:cNvSpPr/>
          <p:nvPr/>
        </p:nvSpPr>
        <p:spPr>
          <a:xfrm>
            <a:off x="4702278" y="2262797"/>
            <a:ext cx="1317477" cy="826046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注册账号</a:t>
            </a:r>
          </a:p>
        </p:txBody>
      </p:sp>
      <p:sp>
        <p:nvSpPr>
          <p:cNvPr id="190" name="登录系统"/>
          <p:cNvSpPr/>
          <p:nvPr/>
        </p:nvSpPr>
        <p:spPr>
          <a:xfrm>
            <a:off x="4753078" y="4243997"/>
            <a:ext cx="1317477" cy="826046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登录系统</a:t>
            </a:r>
          </a:p>
        </p:txBody>
      </p:sp>
      <p:sp>
        <p:nvSpPr>
          <p:cNvPr id="191" name="线条"/>
          <p:cNvSpPr/>
          <p:nvPr/>
        </p:nvSpPr>
        <p:spPr>
          <a:xfrm flipV="1">
            <a:off x="3726412" y="2830508"/>
            <a:ext cx="1022053" cy="80622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线条"/>
          <p:cNvSpPr/>
          <p:nvPr/>
        </p:nvSpPr>
        <p:spPr>
          <a:xfrm>
            <a:off x="3712918" y="3771269"/>
            <a:ext cx="1049041" cy="8057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线条"/>
          <p:cNvSpPr/>
          <p:nvPr/>
        </p:nvSpPr>
        <p:spPr>
          <a:xfrm>
            <a:off x="5355583" y="3083088"/>
            <a:ext cx="1" cy="12174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安全校验"/>
          <p:cNvSpPr/>
          <p:nvPr/>
        </p:nvSpPr>
        <p:spPr>
          <a:xfrm>
            <a:off x="6840466" y="2262797"/>
            <a:ext cx="1317478" cy="826046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36178"/>
                  <a:satOff val="6507"/>
                  <a:lumOff val="-2351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安全校验</a:t>
            </a:r>
          </a:p>
        </p:txBody>
      </p:sp>
      <p:sp>
        <p:nvSpPr>
          <p:cNvPr id="195" name="线条"/>
          <p:cNvSpPr/>
          <p:nvPr/>
        </p:nvSpPr>
        <p:spPr>
          <a:xfrm>
            <a:off x="6027691" y="2675820"/>
            <a:ext cx="82437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加入游戏"/>
          <p:cNvSpPr/>
          <p:nvPr/>
        </p:nvSpPr>
        <p:spPr>
          <a:xfrm>
            <a:off x="6913913" y="4243997"/>
            <a:ext cx="1317477" cy="826046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加入游戏</a:t>
            </a:r>
          </a:p>
        </p:txBody>
      </p:sp>
      <p:sp>
        <p:nvSpPr>
          <p:cNvPr id="197" name="线条"/>
          <p:cNvSpPr/>
          <p:nvPr/>
        </p:nvSpPr>
        <p:spPr>
          <a:xfrm>
            <a:off x="6079131" y="4657020"/>
            <a:ext cx="82437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抓牌"/>
          <p:cNvSpPr/>
          <p:nvPr/>
        </p:nvSpPr>
        <p:spPr>
          <a:xfrm>
            <a:off x="8833449" y="4243997"/>
            <a:ext cx="1317477" cy="826046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抓牌</a:t>
            </a:r>
          </a:p>
        </p:txBody>
      </p:sp>
      <p:sp>
        <p:nvSpPr>
          <p:cNvPr id="199" name="叫抢地主"/>
          <p:cNvSpPr/>
          <p:nvPr/>
        </p:nvSpPr>
        <p:spPr>
          <a:xfrm>
            <a:off x="8833449" y="5690284"/>
            <a:ext cx="1317477" cy="826046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叫抢地主</a:t>
            </a:r>
          </a:p>
        </p:txBody>
      </p:sp>
      <p:sp>
        <p:nvSpPr>
          <p:cNvPr id="200" name="线条"/>
          <p:cNvSpPr/>
          <p:nvPr/>
        </p:nvSpPr>
        <p:spPr>
          <a:xfrm>
            <a:off x="8232580" y="4665726"/>
            <a:ext cx="59967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线条"/>
          <p:cNvSpPr/>
          <p:nvPr/>
        </p:nvSpPr>
        <p:spPr>
          <a:xfrm>
            <a:off x="9527087" y="5060617"/>
            <a:ext cx="1" cy="63909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理牌"/>
          <p:cNvSpPr/>
          <p:nvPr/>
        </p:nvSpPr>
        <p:spPr>
          <a:xfrm>
            <a:off x="8868349" y="7366683"/>
            <a:ext cx="1317477" cy="826047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理牌</a:t>
            </a:r>
          </a:p>
        </p:txBody>
      </p:sp>
      <p:sp>
        <p:nvSpPr>
          <p:cNvPr id="203" name="线条"/>
          <p:cNvSpPr/>
          <p:nvPr/>
        </p:nvSpPr>
        <p:spPr>
          <a:xfrm flipV="1">
            <a:off x="9527087" y="6508649"/>
            <a:ext cx="1" cy="82604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策略出牌"/>
          <p:cNvSpPr/>
          <p:nvPr/>
        </p:nvSpPr>
        <p:spPr>
          <a:xfrm>
            <a:off x="6840466" y="7366683"/>
            <a:ext cx="1317478" cy="826047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策略出牌</a:t>
            </a:r>
          </a:p>
        </p:txBody>
      </p:sp>
      <p:sp>
        <p:nvSpPr>
          <p:cNvPr id="205" name="线条"/>
          <p:cNvSpPr/>
          <p:nvPr/>
        </p:nvSpPr>
        <p:spPr>
          <a:xfrm flipV="1">
            <a:off x="8144722" y="7799897"/>
            <a:ext cx="73684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游戏结束"/>
          <p:cNvSpPr/>
          <p:nvPr/>
        </p:nvSpPr>
        <p:spPr>
          <a:xfrm>
            <a:off x="4567166" y="7386874"/>
            <a:ext cx="1317478" cy="826047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游戏结束</a:t>
            </a:r>
          </a:p>
        </p:txBody>
      </p:sp>
      <p:sp>
        <p:nvSpPr>
          <p:cNvPr id="207" name="线条"/>
          <p:cNvSpPr/>
          <p:nvPr/>
        </p:nvSpPr>
        <p:spPr>
          <a:xfrm>
            <a:off x="5869016" y="7790422"/>
            <a:ext cx="980927" cy="1895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玩家用例"/>
          <p:cNvSpPr txBox="1"/>
          <p:nvPr/>
        </p:nvSpPr>
        <p:spPr>
          <a:xfrm>
            <a:off x="5159329" y="406400"/>
            <a:ext cx="2400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玩家用例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8" presetID="2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8" presetID="2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8" presetID="2" grpId="1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8" presetID="2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8" presetID="2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8" presetID="2" grpId="1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8" presetID="2" grpId="1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8" presetID="2" grpId="1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clickEffect" presetSubtype="8" presetID="2" grpId="1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8" presetID="2" grpId="1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"/>
      <p:bldP build="whole" bldLvl="1" animBg="1" rev="0" advAuto="0" spid="198" grpId="9"/>
      <p:bldP build="whole" bldLvl="1" animBg="1" rev="0" advAuto="0" spid="201" grpId="12"/>
      <p:bldP build="whole" bldLvl="1" animBg="1" rev="0" advAuto="0" spid="200" grpId="11"/>
      <p:bldP build="whole" bldLvl="1" animBg="1" rev="0" advAuto="0" spid="191" grpId="2"/>
      <p:bldP build="whole" bldLvl="1" animBg="1" rev="0" advAuto="0" spid="195" grpId="7"/>
      <p:bldP build="whole" bldLvl="1" animBg="1" rev="0" advAuto="0" spid="196" grpId="8"/>
      <p:bldP build="whole" bldLvl="1" animBg="1" rev="0" advAuto="0" spid="192" grpId="3"/>
      <p:bldP build="whole" bldLvl="1" animBg="1" rev="0" advAuto="0" spid="199" grpId="13"/>
      <p:bldP build="whole" bldLvl="1" animBg="1" rev="0" advAuto="0" spid="203" grpId="14"/>
      <p:bldP build="whole" bldLvl="1" animBg="1" rev="0" advAuto="0" spid="207" grpId="18"/>
      <p:bldP build="whole" bldLvl="1" animBg="1" rev="0" advAuto="0" spid="197" grpId="10"/>
      <p:bldP build="whole" bldLvl="1" animBg="1" rev="0" advAuto="0" spid="193" grpId="5"/>
      <p:bldP build="whole" bldLvl="1" animBg="1" rev="0" advAuto="0" spid="206" grpId="17"/>
      <p:bldP build="whole" bldLvl="1" animBg="1" rev="0" advAuto="0" spid="190" grpId="4"/>
      <p:bldP build="whole" bldLvl="1" animBg="1" rev="0" advAuto="0" spid="194" grpId="6"/>
      <p:bldP build="whole" bldLvl="1" animBg="1" rev="0" advAuto="0" spid="204" grpId="16"/>
      <p:bldP build="whole" bldLvl="1" animBg="1" rev="0" advAuto="0" spid="205" grpId="19"/>
      <p:bldP build="whole" bldLvl="1" animBg="1" rev="0" advAuto="0" spid="202" grpId="1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账号服务用例"/>
          <p:cNvSpPr txBox="1"/>
          <p:nvPr/>
        </p:nvSpPr>
        <p:spPr>
          <a:xfrm>
            <a:off x="4006850" y="406400"/>
            <a:ext cx="3543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账号服务用例</a:t>
            </a:r>
          </a:p>
        </p:txBody>
      </p:sp>
      <p:sp>
        <p:nvSpPr>
          <p:cNvPr id="211" name="账号服务"/>
          <p:cNvSpPr/>
          <p:nvPr/>
        </p:nvSpPr>
        <p:spPr>
          <a:xfrm>
            <a:off x="1658395" y="5349637"/>
            <a:ext cx="1317477" cy="826047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账号服务</a:t>
            </a:r>
          </a:p>
        </p:txBody>
      </p:sp>
      <p:sp>
        <p:nvSpPr>
          <p:cNvPr id="212" name="账号管理"/>
          <p:cNvSpPr/>
          <p:nvPr/>
        </p:nvSpPr>
        <p:spPr>
          <a:xfrm>
            <a:off x="4757195" y="2901566"/>
            <a:ext cx="1317477" cy="826047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账号管理</a:t>
            </a:r>
          </a:p>
        </p:txBody>
      </p:sp>
      <p:sp>
        <p:nvSpPr>
          <p:cNvPr id="213" name="验证码"/>
          <p:cNvSpPr/>
          <p:nvPr/>
        </p:nvSpPr>
        <p:spPr>
          <a:xfrm>
            <a:off x="4871495" y="5377309"/>
            <a:ext cx="1317477" cy="826047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验证码</a:t>
            </a:r>
          </a:p>
        </p:txBody>
      </p:sp>
      <p:sp>
        <p:nvSpPr>
          <p:cNvPr id="214" name="RPC服务"/>
          <p:cNvSpPr/>
          <p:nvPr/>
        </p:nvSpPr>
        <p:spPr>
          <a:xfrm>
            <a:off x="4744495" y="7865753"/>
            <a:ext cx="1317477" cy="826046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RPC服务</a:t>
            </a:r>
          </a:p>
        </p:txBody>
      </p:sp>
      <p:sp>
        <p:nvSpPr>
          <p:cNvPr id="215" name="登录"/>
          <p:cNvSpPr/>
          <p:nvPr/>
        </p:nvSpPr>
        <p:spPr>
          <a:xfrm>
            <a:off x="7373395" y="1771266"/>
            <a:ext cx="1292077" cy="843311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登录</a:t>
            </a:r>
          </a:p>
        </p:txBody>
      </p:sp>
      <p:sp>
        <p:nvSpPr>
          <p:cNvPr id="216" name="注册"/>
          <p:cNvSpPr/>
          <p:nvPr/>
        </p:nvSpPr>
        <p:spPr>
          <a:xfrm>
            <a:off x="7360695" y="2825366"/>
            <a:ext cx="1317477" cy="826047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注册</a:t>
            </a:r>
          </a:p>
        </p:txBody>
      </p:sp>
      <p:sp>
        <p:nvSpPr>
          <p:cNvPr id="217" name="查询账户"/>
          <p:cNvSpPr/>
          <p:nvPr/>
        </p:nvSpPr>
        <p:spPr>
          <a:xfrm>
            <a:off x="7322595" y="3790566"/>
            <a:ext cx="1317477" cy="826047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查询账户</a:t>
            </a:r>
          </a:p>
        </p:txBody>
      </p:sp>
      <p:sp>
        <p:nvSpPr>
          <p:cNvPr id="218" name="线条"/>
          <p:cNvSpPr/>
          <p:nvPr/>
        </p:nvSpPr>
        <p:spPr>
          <a:xfrm flipV="1">
            <a:off x="2974220" y="3349330"/>
            <a:ext cx="1776824" cy="236923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线条"/>
          <p:cNvSpPr/>
          <p:nvPr/>
        </p:nvSpPr>
        <p:spPr>
          <a:xfrm>
            <a:off x="2936716" y="5762660"/>
            <a:ext cx="197883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线条"/>
          <p:cNvSpPr/>
          <p:nvPr/>
        </p:nvSpPr>
        <p:spPr>
          <a:xfrm>
            <a:off x="2960145" y="5738183"/>
            <a:ext cx="1804975" cy="25134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线条"/>
          <p:cNvSpPr/>
          <p:nvPr/>
        </p:nvSpPr>
        <p:spPr>
          <a:xfrm flipV="1">
            <a:off x="6055522" y="2296282"/>
            <a:ext cx="1346201" cy="99521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线条"/>
          <p:cNvSpPr/>
          <p:nvPr/>
        </p:nvSpPr>
        <p:spPr>
          <a:xfrm>
            <a:off x="6068222" y="3313969"/>
            <a:ext cx="13208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线条"/>
          <p:cNvSpPr/>
          <p:nvPr/>
        </p:nvSpPr>
        <p:spPr>
          <a:xfrm>
            <a:off x="6068222" y="3309504"/>
            <a:ext cx="1298923" cy="88133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创建验证码"/>
          <p:cNvSpPr/>
          <p:nvPr/>
        </p:nvSpPr>
        <p:spPr>
          <a:xfrm>
            <a:off x="6890795" y="4916302"/>
            <a:ext cx="1317477" cy="830611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创建验证码</a:t>
            </a:r>
          </a:p>
        </p:txBody>
      </p:sp>
      <p:sp>
        <p:nvSpPr>
          <p:cNvPr id="225" name="校验验证码"/>
          <p:cNvSpPr/>
          <p:nvPr/>
        </p:nvSpPr>
        <p:spPr>
          <a:xfrm>
            <a:off x="6903495" y="5827838"/>
            <a:ext cx="1317477" cy="830611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校验验证码</a:t>
            </a:r>
          </a:p>
        </p:txBody>
      </p:sp>
      <p:sp>
        <p:nvSpPr>
          <p:cNvPr id="226" name="存储图片"/>
          <p:cNvSpPr/>
          <p:nvPr/>
        </p:nvSpPr>
        <p:spPr>
          <a:xfrm>
            <a:off x="8998995" y="4916302"/>
            <a:ext cx="1317477" cy="830611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36178"/>
                  <a:satOff val="6507"/>
                  <a:lumOff val="-2351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存储图片</a:t>
            </a:r>
          </a:p>
        </p:txBody>
      </p:sp>
      <p:sp>
        <p:nvSpPr>
          <p:cNvPr id="227" name="线条"/>
          <p:cNvSpPr/>
          <p:nvPr/>
        </p:nvSpPr>
        <p:spPr>
          <a:xfrm flipV="1">
            <a:off x="6190409" y="5388154"/>
            <a:ext cx="698948" cy="40065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" name="线条"/>
          <p:cNvSpPr/>
          <p:nvPr/>
        </p:nvSpPr>
        <p:spPr>
          <a:xfrm>
            <a:off x="6169822" y="5802276"/>
            <a:ext cx="740123" cy="38100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线条"/>
          <p:cNvSpPr/>
          <p:nvPr/>
        </p:nvSpPr>
        <p:spPr>
          <a:xfrm>
            <a:off x="8198598" y="5373786"/>
            <a:ext cx="82436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查询账户"/>
          <p:cNvSpPr/>
          <p:nvPr/>
        </p:nvSpPr>
        <p:spPr>
          <a:xfrm>
            <a:off x="6842290" y="7217115"/>
            <a:ext cx="1317477" cy="830611"/>
          </a:xfrm>
          <a:prstGeom prst="ellipse">
            <a:avLst/>
          </a:pr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查询账户</a:t>
            </a:r>
          </a:p>
        </p:txBody>
      </p:sp>
      <p:sp>
        <p:nvSpPr>
          <p:cNvPr id="231" name="修改账户"/>
          <p:cNvSpPr/>
          <p:nvPr/>
        </p:nvSpPr>
        <p:spPr>
          <a:xfrm>
            <a:off x="6926601" y="8328038"/>
            <a:ext cx="1317477" cy="830610"/>
          </a:xfrm>
          <a:prstGeom prst="ellipse">
            <a:avLst/>
          </a:pr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修改账户</a:t>
            </a:r>
          </a:p>
        </p:txBody>
      </p:sp>
      <p:sp>
        <p:nvSpPr>
          <p:cNvPr id="232" name="线条"/>
          <p:cNvSpPr/>
          <p:nvPr/>
        </p:nvSpPr>
        <p:spPr>
          <a:xfrm flipV="1">
            <a:off x="6055522" y="7743746"/>
            <a:ext cx="809612" cy="47287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" name="线条"/>
          <p:cNvSpPr/>
          <p:nvPr/>
        </p:nvSpPr>
        <p:spPr>
          <a:xfrm flipH="1" flipV="1">
            <a:off x="6065927" y="8277390"/>
            <a:ext cx="846312" cy="46994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8" presetID="2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8" presetID="2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8" presetID="2" grpId="1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8" presetID="2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8" presetID="2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8" presetID="2" grpId="1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8" presetID="2" grpId="1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8" presetID="2" grpId="1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clickEffect" presetSubtype="8" presetID="2" grpId="1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8" presetID="2" grpId="1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8" presetID="2" grpId="2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8" presetID="2" grpId="2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8" presetID="2" grpId="2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9"/>
      <p:bldP build="whole" bldLvl="1" animBg="1" rev="0" advAuto="0" spid="230" grpId="19"/>
      <p:bldP build="whole" bldLvl="1" animBg="1" rev="0" advAuto="0" spid="223" grpId="11"/>
      <p:bldP build="whole" bldLvl="1" animBg="1" rev="0" advAuto="0" spid="222" grpId="10"/>
      <p:bldP build="whole" bldLvl="1" animBg="1" rev="0" advAuto="0" spid="212" grpId="1"/>
      <p:bldP build="whole" bldLvl="1" animBg="1" rev="0" advAuto="0" spid="231" grpId="21"/>
      <p:bldP build="whole" bldLvl="1" animBg="1" rev="0" advAuto="0" spid="232" grpId="20"/>
      <p:bldP build="whole" bldLvl="1" animBg="1" rev="0" advAuto="0" spid="224" grpId="13"/>
      <p:bldP build="whole" bldLvl="1" animBg="1" rev="0" advAuto="0" spid="215" grpId="7"/>
      <p:bldP build="whole" bldLvl="1" animBg="1" rev="0" advAuto="0" spid="233" grpId="22"/>
      <p:bldP build="whole" bldLvl="1" animBg="1" rev="0" advAuto="0" spid="225" grpId="15"/>
      <p:bldP build="whole" bldLvl="1" animBg="1" rev="0" advAuto="0" spid="218" grpId="2"/>
      <p:bldP build="whole" bldLvl="1" animBg="1" rev="0" advAuto="0" spid="219" grpId="4"/>
      <p:bldP build="whole" bldLvl="1" animBg="1" rev="0" advAuto="0" spid="227" grpId="14"/>
      <p:bldP build="whole" bldLvl="1" animBg="1" rev="0" advAuto="0" spid="226" grpId="17"/>
      <p:bldP build="whole" bldLvl="1" animBg="1" rev="0" advAuto="0" spid="217" grpId="12"/>
      <p:bldP build="whole" bldLvl="1" animBg="1" rev="0" advAuto="0" spid="220" grpId="5"/>
      <p:bldP build="whole" bldLvl="1" animBg="1" rev="0" advAuto="0" spid="228" grpId="16"/>
      <p:bldP build="whole" bldLvl="1" animBg="1" rev="0" advAuto="0" spid="221" grpId="8"/>
      <p:bldP build="whole" bldLvl="1" animBg="1" rev="0" advAuto="0" spid="213" grpId="3"/>
      <p:bldP build="whole" bldLvl="1" animBg="1" rev="0" advAuto="0" spid="229" grpId="18"/>
      <p:bldP build="whole" bldLvl="1" animBg="1" rev="0" advAuto="0" spid="214" grpId="6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游戏服务用例"/>
          <p:cNvSpPr txBox="1"/>
          <p:nvPr/>
        </p:nvSpPr>
        <p:spPr>
          <a:xfrm>
            <a:off x="4730750" y="181839"/>
            <a:ext cx="3543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游戏服务用例</a:t>
            </a:r>
          </a:p>
        </p:txBody>
      </p:sp>
      <p:sp>
        <p:nvSpPr>
          <p:cNvPr id="236" name="游戏服务"/>
          <p:cNvSpPr/>
          <p:nvPr/>
        </p:nvSpPr>
        <p:spPr>
          <a:xfrm>
            <a:off x="1190873" y="4449561"/>
            <a:ext cx="1317477" cy="826047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游戏服务</a:t>
            </a:r>
          </a:p>
        </p:txBody>
      </p:sp>
      <p:sp>
        <p:nvSpPr>
          <p:cNvPr id="237" name="牌局管理"/>
          <p:cNvSpPr/>
          <p:nvPr/>
        </p:nvSpPr>
        <p:spPr>
          <a:xfrm>
            <a:off x="3794373" y="2407890"/>
            <a:ext cx="1317477" cy="826046"/>
          </a:xfrm>
          <a:prstGeom prst="ellipse">
            <a:avLst/>
          </a:pr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牌局管理</a:t>
            </a:r>
          </a:p>
        </p:txBody>
      </p:sp>
      <p:sp>
        <p:nvSpPr>
          <p:cNvPr id="238" name="游戏管理"/>
          <p:cNvSpPr/>
          <p:nvPr/>
        </p:nvSpPr>
        <p:spPr>
          <a:xfrm>
            <a:off x="3553073" y="5659090"/>
            <a:ext cx="1317477" cy="826046"/>
          </a:xfrm>
          <a:prstGeom prst="ellipse">
            <a:avLst/>
          </a:pr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游戏管理</a:t>
            </a:r>
          </a:p>
        </p:txBody>
      </p:sp>
      <p:sp>
        <p:nvSpPr>
          <p:cNvPr id="239" name="牌局创建"/>
          <p:cNvSpPr/>
          <p:nvPr/>
        </p:nvSpPr>
        <p:spPr>
          <a:xfrm>
            <a:off x="5877173" y="1480790"/>
            <a:ext cx="961877" cy="659421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牌局创建</a:t>
            </a:r>
          </a:p>
        </p:txBody>
      </p:sp>
      <p:sp>
        <p:nvSpPr>
          <p:cNvPr id="240" name="牌局状态管理"/>
          <p:cNvSpPr/>
          <p:nvPr/>
        </p:nvSpPr>
        <p:spPr>
          <a:xfrm>
            <a:off x="6220891" y="2192413"/>
            <a:ext cx="1231107" cy="625177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牌局状态管理</a:t>
            </a:r>
          </a:p>
        </p:txBody>
      </p:sp>
      <p:sp>
        <p:nvSpPr>
          <p:cNvPr id="241" name="牌局删除"/>
          <p:cNvSpPr/>
          <p:nvPr/>
        </p:nvSpPr>
        <p:spPr>
          <a:xfrm>
            <a:off x="6300861" y="2873116"/>
            <a:ext cx="961878" cy="6285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牌局删除</a:t>
            </a:r>
          </a:p>
        </p:txBody>
      </p:sp>
      <p:sp>
        <p:nvSpPr>
          <p:cNvPr id="242" name="牌局记录"/>
          <p:cNvSpPr/>
          <p:nvPr/>
        </p:nvSpPr>
        <p:spPr>
          <a:xfrm>
            <a:off x="6084961" y="3502026"/>
            <a:ext cx="961878" cy="628501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牌局记录</a:t>
            </a:r>
          </a:p>
        </p:txBody>
      </p:sp>
      <p:sp>
        <p:nvSpPr>
          <p:cNvPr id="243" name="生命周期管理"/>
          <p:cNvSpPr/>
          <p:nvPr/>
        </p:nvSpPr>
        <p:spPr>
          <a:xfrm>
            <a:off x="5562981" y="4432845"/>
            <a:ext cx="1416497" cy="82604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36178"/>
                  <a:satOff val="6507"/>
                  <a:lumOff val="-2351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生命周期管理</a:t>
            </a:r>
          </a:p>
        </p:txBody>
      </p:sp>
      <p:sp>
        <p:nvSpPr>
          <p:cNvPr id="244" name="输赢结果计算"/>
          <p:cNvSpPr/>
          <p:nvPr/>
        </p:nvSpPr>
        <p:spPr>
          <a:xfrm>
            <a:off x="6340251" y="5649689"/>
            <a:ext cx="1416498" cy="826046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36178"/>
                  <a:satOff val="6507"/>
                  <a:lumOff val="-2351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输赢结果计算</a:t>
            </a:r>
          </a:p>
        </p:txBody>
      </p:sp>
      <p:sp>
        <p:nvSpPr>
          <p:cNvPr id="245" name="倍数计算"/>
          <p:cNvSpPr/>
          <p:nvPr/>
        </p:nvSpPr>
        <p:spPr>
          <a:xfrm>
            <a:off x="8328273" y="4819377"/>
            <a:ext cx="844054" cy="659421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倍数计算</a:t>
            </a:r>
          </a:p>
        </p:txBody>
      </p:sp>
      <p:sp>
        <p:nvSpPr>
          <p:cNvPr id="246" name="胜负判定"/>
          <p:cNvSpPr/>
          <p:nvPr/>
        </p:nvSpPr>
        <p:spPr>
          <a:xfrm>
            <a:off x="8444112" y="5746271"/>
            <a:ext cx="844055" cy="625177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胜负判定</a:t>
            </a:r>
          </a:p>
        </p:txBody>
      </p:sp>
      <p:sp>
        <p:nvSpPr>
          <p:cNvPr id="247" name="牌面管理"/>
          <p:cNvSpPr/>
          <p:nvPr/>
        </p:nvSpPr>
        <p:spPr>
          <a:xfrm>
            <a:off x="5921151" y="7105898"/>
            <a:ext cx="1416498" cy="826046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36178"/>
                  <a:satOff val="6507"/>
                  <a:lumOff val="-2351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牌面管理</a:t>
            </a:r>
          </a:p>
        </p:txBody>
      </p:sp>
      <p:sp>
        <p:nvSpPr>
          <p:cNvPr id="248" name="洗发牌"/>
          <p:cNvSpPr/>
          <p:nvPr/>
        </p:nvSpPr>
        <p:spPr>
          <a:xfrm>
            <a:off x="7915051" y="6576485"/>
            <a:ext cx="813099" cy="6182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洗发牌</a:t>
            </a:r>
          </a:p>
        </p:txBody>
      </p:sp>
      <p:sp>
        <p:nvSpPr>
          <p:cNvPr id="249" name="出牌计算"/>
          <p:cNvSpPr/>
          <p:nvPr/>
        </p:nvSpPr>
        <p:spPr>
          <a:xfrm>
            <a:off x="7940451" y="7835415"/>
            <a:ext cx="961877" cy="625177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出牌计算</a:t>
            </a:r>
          </a:p>
        </p:txBody>
      </p:sp>
      <p:sp>
        <p:nvSpPr>
          <p:cNvPr id="250" name="类型判定"/>
          <p:cNvSpPr/>
          <p:nvPr/>
        </p:nvSpPr>
        <p:spPr>
          <a:xfrm>
            <a:off x="9515251" y="7329115"/>
            <a:ext cx="961877" cy="608212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类型判定</a:t>
            </a:r>
          </a:p>
        </p:txBody>
      </p:sp>
      <p:sp>
        <p:nvSpPr>
          <p:cNvPr id="251" name="大小比对"/>
          <p:cNvSpPr/>
          <p:nvPr/>
        </p:nvSpPr>
        <p:spPr>
          <a:xfrm>
            <a:off x="9553351" y="8357815"/>
            <a:ext cx="1059013" cy="608212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大小比对</a:t>
            </a:r>
          </a:p>
        </p:txBody>
      </p:sp>
      <p:sp>
        <p:nvSpPr>
          <p:cNvPr id="252" name="线条"/>
          <p:cNvSpPr/>
          <p:nvPr/>
        </p:nvSpPr>
        <p:spPr>
          <a:xfrm flipV="1">
            <a:off x="2451916" y="2925812"/>
            <a:ext cx="1396677" cy="178092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3" name="线条"/>
          <p:cNvSpPr/>
          <p:nvPr/>
        </p:nvSpPr>
        <p:spPr>
          <a:xfrm flipV="1">
            <a:off x="5081736" y="1954604"/>
            <a:ext cx="808086" cy="80808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" name="线条"/>
          <p:cNvSpPr/>
          <p:nvPr/>
        </p:nvSpPr>
        <p:spPr>
          <a:xfrm>
            <a:off x="5104655" y="2762689"/>
            <a:ext cx="994282" cy="99428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" name="线条"/>
          <p:cNvSpPr/>
          <p:nvPr/>
        </p:nvSpPr>
        <p:spPr>
          <a:xfrm flipV="1">
            <a:off x="5108327" y="2549971"/>
            <a:ext cx="1117498" cy="1953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" name="线条"/>
          <p:cNvSpPr/>
          <p:nvPr/>
        </p:nvSpPr>
        <p:spPr>
          <a:xfrm>
            <a:off x="5098404" y="2744390"/>
            <a:ext cx="1205569" cy="41179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线条"/>
          <p:cNvSpPr/>
          <p:nvPr/>
        </p:nvSpPr>
        <p:spPr>
          <a:xfrm>
            <a:off x="2404565" y="5055393"/>
            <a:ext cx="1215322" cy="88180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" name="线条"/>
          <p:cNvSpPr/>
          <p:nvPr/>
        </p:nvSpPr>
        <p:spPr>
          <a:xfrm flipV="1">
            <a:off x="4760167" y="5003417"/>
            <a:ext cx="883741" cy="88374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" name="线条"/>
          <p:cNvSpPr/>
          <p:nvPr/>
        </p:nvSpPr>
        <p:spPr>
          <a:xfrm>
            <a:off x="4850778" y="6095794"/>
            <a:ext cx="150203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" name="线条"/>
          <p:cNvSpPr/>
          <p:nvPr/>
        </p:nvSpPr>
        <p:spPr>
          <a:xfrm>
            <a:off x="4711078" y="6279031"/>
            <a:ext cx="1213147" cy="121314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" name="线条"/>
          <p:cNvSpPr/>
          <p:nvPr/>
        </p:nvSpPr>
        <p:spPr>
          <a:xfrm flipV="1">
            <a:off x="7683499" y="5255749"/>
            <a:ext cx="671065" cy="67106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" name="线条"/>
          <p:cNvSpPr/>
          <p:nvPr/>
        </p:nvSpPr>
        <p:spPr>
          <a:xfrm>
            <a:off x="7748712" y="6095794"/>
            <a:ext cx="69622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3" name="线条"/>
          <p:cNvSpPr/>
          <p:nvPr/>
        </p:nvSpPr>
        <p:spPr>
          <a:xfrm flipV="1">
            <a:off x="7308155" y="7044645"/>
            <a:ext cx="682470" cy="34192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" name="线条"/>
          <p:cNvSpPr/>
          <p:nvPr/>
        </p:nvSpPr>
        <p:spPr>
          <a:xfrm>
            <a:off x="7296620" y="7663156"/>
            <a:ext cx="681900" cy="45958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" name="线条"/>
          <p:cNvSpPr/>
          <p:nvPr/>
        </p:nvSpPr>
        <p:spPr>
          <a:xfrm flipV="1">
            <a:off x="8858652" y="7712574"/>
            <a:ext cx="681650" cy="36074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" name="线条"/>
          <p:cNvSpPr/>
          <p:nvPr/>
        </p:nvSpPr>
        <p:spPr>
          <a:xfrm>
            <a:off x="8871743" y="8237679"/>
            <a:ext cx="683133" cy="4096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8" presetID="2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8" presetID="2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8" presetID="2" grpId="1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8" presetID="2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8" presetID="2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8" presetID="2" grpId="1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8" presetID="2" grpId="1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8" presetID="2" grpId="1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clickEffect" presetSubtype="8" presetID="2" grpId="1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8" presetID="2" grpId="1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8" presetID="2" grpId="2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8" presetID="2" grpId="2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8" presetID="2" grpId="2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clickEffect" presetSubtype="8" presetID="2" grpId="2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clickEffect" presetSubtype="8" presetID="2" grpId="2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ntr" nodeType="clickEffect" presetSubtype="8" presetID="2" grpId="2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entr" nodeType="clickEffect" presetSubtype="8" presetID="2" grpId="2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ntr" nodeType="clickEffect" presetSubtype="8" presetID="2" grpId="2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Class="entr" nodeType="clickEffect" presetSubtype="8" presetID="2" grpId="2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ntr" nodeType="clickEffect" presetSubtype="8" presetID="2" grpId="2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Class="entr" nodeType="clickEffect" presetSubtype="8" presetID="2" grpId="3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5" grpId="28"/>
      <p:bldP build="whole" bldLvl="1" animBg="1" rev="0" advAuto="0" spid="237" grpId="1"/>
      <p:bldP build="whole" bldLvl="1" animBg="1" rev="0" advAuto="0" spid="259" grpId="16"/>
      <p:bldP build="whole" bldLvl="1" animBg="1" rev="0" advAuto="0" spid="252" grpId="2"/>
      <p:bldP build="whole" bldLvl="1" animBg="1" rev="0" advAuto="0" spid="248" grpId="23"/>
      <p:bldP build="whole" bldLvl="1" animBg="1" rev="0" advAuto="0" spid="266" grpId="30"/>
      <p:bldP build="whole" bldLvl="1" animBg="1" rev="0" advAuto="0" spid="260" grpId="17"/>
      <p:bldP build="whole" bldLvl="1" animBg="1" rev="0" advAuto="0" spid="240" grpId="6"/>
      <p:bldP build="whole" bldLvl="1" animBg="1" rev="0" advAuto="0" spid="253" grpId="7"/>
      <p:bldP build="whole" bldLvl="1" animBg="1" rev="0" advAuto="0" spid="249" grpId="25"/>
      <p:bldP build="whole" bldLvl="1" animBg="1" rev="0" advAuto="0" spid="242" grpId="12"/>
      <p:bldP build="whole" bldLvl="1" animBg="1" rev="0" advAuto="0" spid="261" grpId="20"/>
      <p:bldP build="whole" bldLvl="1" animBg="1" rev="0" advAuto="0" spid="255" grpId="8"/>
      <p:bldP build="whole" bldLvl="1" animBg="1" rev="0" advAuto="0" spid="254" grpId="11"/>
      <p:bldP build="whole" bldLvl="1" animBg="1" rev="0" advAuto="0" spid="243" grpId="13"/>
      <p:bldP build="whole" bldLvl="1" animBg="1" rev="0" advAuto="0" spid="257" grpId="3"/>
      <p:bldP build="whole" bldLvl="1" animBg="1" rev="0" advAuto="0" spid="246" grpId="21"/>
      <p:bldP build="whole" bldLvl="1" animBg="1" rev="0" advAuto="0" spid="263" grpId="24"/>
      <p:bldP build="whole" bldLvl="1" animBg="1" rev="0" advAuto="0" spid="256" grpId="10"/>
      <p:bldP build="whole" bldLvl="1" animBg="1" rev="0" advAuto="0" spid="250" grpId="27"/>
      <p:bldP build="whole" bldLvl="1" animBg="1" rev="0" advAuto="0" spid="244" grpId="15"/>
      <p:bldP build="whole" bldLvl="1" animBg="1" rev="0" advAuto="0" spid="238" grpId="4"/>
      <p:bldP build="whole" bldLvl="1" animBg="1" rev="0" advAuto="0" spid="262" grpId="22"/>
      <p:bldP build="whole" bldLvl="1" animBg="1" rev="0" advAuto="0" spid="251" grpId="29"/>
      <p:bldP build="whole" bldLvl="1" animBg="1" rev="0" advAuto="0" spid="245" grpId="19"/>
      <p:bldP build="whole" bldLvl="1" animBg="1" rev="0" advAuto="0" spid="264" grpId="26"/>
      <p:bldP build="whole" bldLvl="1" animBg="1" rev="0" advAuto="0" spid="258" grpId="14"/>
      <p:bldP build="whole" bldLvl="1" animBg="1" rev="0" advAuto="0" spid="239" grpId="5"/>
      <p:bldP build="whole" bldLvl="1" animBg="1" rev="0" advAuto="0" spid="241" grpId="9"/>
      <p:bldP build="whole" bldLvl="1" animBg="1" rev="0" advAuto="0" spid="247" grpId="18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头"/>
          <p:cNvSpPr/>
          <p:nvPr/>
        </p:nvSpPr>
        <p:spPr>
          <a:xfrm>
            <a:off x="6050281" y="3863163"/>
            <a:ext cx="904238" cy="1081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fill="norm" stroke="1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9" name="思考？"/>
          <p:cNvSpPr txBox="1"/>
          <p:nvPr/>
        </p:nvSpPr>
        <p:spPr>
          <a:xfrm>
            <a:off x="5150728" y="419100"/>
            <a:ext cx="18288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思考？</a:t>
            </a:r>
          </a:p>
        </p:txBody>
      </p:sp>
      <p:sp>
        <p:nvSpPr>
          <p:cNvPr id="270" name="问题？"/>
          <p:cNvSpPr txBox="1"/>
          <p:nvPr/>
        </p:nvSpPr>
        <p:spPr>
          <a:xfrm>
            <a:off x="6064250" y="5128132"/>
            <a:ext cx="876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问题？</a:t>
            </a:r>
          </a:p>
        </p:txBody>
      </p:sp>
      <p:sp>
        <p:nvSpPr>
          <p:cNvPr id="271" name="牌面值如何表示"/>
          <p:cNvSpPr txBox="1"/>
          <p:nvPr/>
        </p:nvSpPr>
        <p:spPr>
          <a:xfrm>
            <a:off x="2787650" y="1879600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牌面值如何表示</a:t>
            </a:r>
          </a:p>
        </p:txBody>
      </p:sp>
      <p:sp>
        <p:nvSpPr>
          <p:cNvPr id="272" name="客户端如何与服务通信"/>
          <p:cNvSpPr txBox="1"/>
          <p:nvPr/>
        </p:nvSpPr>
        <p:spPr>
          <a:xfrm>
            <a:off x="1568449" y="3403600"/>
            <a:ext cx="3162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客户端如何与服务通信</a:t>
            </a:r>
          </a:p>
        </p:txBody>
      </p:sp>
      <p:sp>
        <p:nvSpPr>
          <p:cNvPr id="273" name="出牌类型如何判定"/>
          <p:cNvSpPr txBox="1"/>
          <p:nvPr/>
        </p:nvSpPr>
        <p:spPr>
          <a:xfrm>
            <a:off x="1771650" y="5232400"/>
            <a:ext cx="2552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出牌类型如何判定</a:t>
            </a:r>
          </a:p>
        </p:txBody>
      </p:sp>
      <p:sp>
        <p:nvSpPr>
          <p:cNvPr id="274" name="牌如何比大小"/>
          <p:cNvSpPr txBox="1"/>
          <p:nvPr/>
        </p:nvSpPr>
        <p:spPr>
          <a:xfrm>
            <a:off x="4878104" y="706120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牌如何比大小</a:t>
            </a:r>
          </a:p>
        </p:txBody>
      </p:sp>
      <p:sp>
        <p:nvSpPr>
          <p:cNvPr id="275" name="洗牌发牌问题"/>
          <p:cNvSpPr txBox="1"/>
          <p:nvPr/>
        </p:nvSpPr>
        <p:spPr>
          <a:xfrm>
            <a:off x="8490317" y="612140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洗牌发牌问题</a:t>
            </a:r>
          </a:p>
        </p:txBody>
      </p:sp>
      <p:sp>
        <p:nvSpPr>
          <p:cNvPr id="276" name="服务之间通信选型"/>
          <p:cNvSpPr txBox="1"/>
          <p:nvPr/>
        </p:nvSpPr>
        <p:spPr>
          <a:xfrm>
            <a:off x="8758406" y="4616450"/>
            <a:ext cx="2552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服务之间通信选型</a:t>
            </a:r>
          </a:p>
        </p:txBody>
      </p:sp>
      <p:sp>
        <p:nvSpPr>
          <p:cNvPr id="277" name="数据库设计"/>
          <p:cNvSpPr txBox="1"/>
          <p:nvPr/>
        </p:nvSpPr>
        <p:spPr>
          <a:xfrm>
            <a:off x="9012406" y="3389803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数据库设计</a:t>
            </a:r>
          </a:p>
        </p:txBody>
      </p:sp>
      <p:sp>
        <p:nvSpPr>
          <p:cNvPr id="278" name="牌局生命周期管理…"/>
          <p:cNvSpPr txBox="1"/>
          <p:nvPr/>
        </p:nvSpPr>
        <p:spPr>
          <a:xfrm>
            <a:off x="8032750" y="2103816"/>
            <a:ext cx="28575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牌局生命周期管理…</a:t>
            </a:r>
          </a:p>
        </p:txBody>
      </p:sp>
      <p:sp>
        <p:nvSpPr>
          <p:cNvPr id="279" name="Dingbat 单菱形"/>
          <p:cNvSpPr/>
          <p:nvPr/>
        </p:nvSpPr>
        <p:spPr>
          <a:xfrm>
            <a:off x="2257028" y="191135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656" y="0"/>
                  <a:pt x="10525" y="80"/>
                  <a:pt x="10457" y="207"/>
                </a:cubicBezTo>
                <a:cubicBezTo>
                  <a:pt x="10253" y="592"/>
                  <a:pt x="10032" y="1035"/>
                  <a:pt x="9799" y="1504"/>
                </a:cubicBezTo>
                <a:cubicBezTo>
                  <a:pt x="8940" y="3231"/>
                  <a:pt x="7871" y="5381"/>
                  <a:pt x="6626" y="6626"/>
                </a:cubicBezTo>
                <a:cubicBezTo>
                  <a:pt x="5381" y="7871"/>
                  <a:pt x="3232" y="8940"/>
                  <a:pt x="1504" y="9799"/>
                </a:cubicBezTo>
                <a:cubicBezTo>
                  <a:pt x="1035" y="10032"/>
                  <a:pt x="592" y="10253"/>
                  <a:pt x="207" y="10457"/>
                </a:cubicBezTo>
                <a:cubicBezTo>
                  <a:pt x="80" y="10525"/>
                  <a:pt x="0" y="10656"/>
                  <a:pt x="0" y="10800"/>
                </a:cubicBezTo>
                <a:cubicBezTo>
                  <a:pt x="0" y="10944"/>
                  <a:pt x="80" y="11075"/>
                  <a:pt x="207" y="11143"/>
                </a:cubicBezTo>
                <a:cubicBezTo>
                  <a:pt x="592" y="11347"/>
                  <a:pt x="1035" y="11568"/>
                  <a:pt x="1504" y="11801"/>
                </a:cubicBezTo>
                <a:cubicBezTo>
                  <a:pt x="3232" y="12660"/>
                  <a:pt x="5381" y="13729"/>
                  <a:pt x="6626" y="14974"/>
                </a:cubicBezTo>
                <a:cubicBezTo>
                  <a:pt x="7871" y="16219"/>
                  <a:pt x="8940" y="18368"/>
                  <a:pt x="9799" y="20096"/>
                </a:cubicBezTo>
                <a:cubicBezTo>
                  <a:pt x="10032" y="20565"/>
                  <a:pt x="10253" y="21008"/>
                  <a:pt x="10457" y="21393"/>
                </a:cubicBezTo>
                <a:cubicBezTo>
                  <a:pt x="10525" y="21520"/>
                  <a:pt x="10656" y="21600"/>
                  <a:pt x="10800" y="21600"/>
                </a:cubicBezTo>
                <a:cubicBezTo>
                  <a:pt x="10944" y="21600"/>
                  <a:pt x="11075" y="21520"/>
                  <a:pt x="11143" y="21393"/>
                </a:cubicBezTo>
                <a:cubicBezTo>
                  <a:pt x="11347" y="21008"/>
                  <a:pt x="11568" y="20565"/>
                  <a:pt x="11801" y="20096"/>
                </a:cubicBezTo>
                <a:cubicBezTo>
                  <a:pt x="12660" y="18369"/>
                  <a:pt x="13729" y="16219"/>
                  <a:pt x="14974" y="14974"/>
                </a:cubicBezTo>
                <a:cubicBezTo>
                  <a:pt x="16220" y="13729"/>
                  <a:pt x="18370" y="12660"/>
                  <a:pt x="20098" y="11801"/>
                </a:cubicBezTo>
                <a:cubicBezTo>
                  <a:pt x="20567" y="11568"/>
                  <a:pt x="21008" y="11347"/>
                  <a:pt x="21393" y="11143"/>
                </a:cubicBezTo>
                <a:cubicBezTo>
                  <a:pt x="21520" y="11075"/>
                  <a:pt x="21600" y="10944"/>
                  <a:pt x="21600" y="10800"/>
                </a:cubicBezTo>
                <a:cubicBezTo>
                  <a:pt x="21600" y="10656"/>
                  <a:pt x="21520" y="10525"/>
                  <a:pt x="21393" y="10457"/>
                </a:cubicBezTo>
                <a:cubicBezTo>
                  <a:pt x="21008" y="10253"/>
                  <a:pt x="20567" y="10032"/>
                  <a:pt x="20098" y="9799"/>
                </a:cubicBezTo>
                <a:cubicBezTo>
                  <a:pt x="18370" y="8940"/>
                  <a:pt x="16220" y="7871"/>
                  <a:pt x="14974" y="6626"/>
                </a:cubicBezTo>
                <a:cubicBezTo>
                  <a:pt x="13729" y="5380"/>
                  <a:pt x="12660" y="3230"/>
                  <a:pt x="11801" y="1502"/>
                </a:cubicBezTo>
                <a:cubicBezTo>
                  <a:pt x="11568" y="1034"/>
                  <a:pt x="11347" y="592"/>
                  <a:pt x="11143" y="207"/>
                </a:cubicBezTo>
                <a:cubicBezTo>
                  <a:pt x="11075" y="80"/>
                  <a:pt x="10944" y="0"/>
                  <a:pt x="10800" y="0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0" name="Dingbat 单菱形"/>
          <p:cNvSpPr/>
          <p:nvPr/>
        </p:nvSpPr>
        <p:spPr>
          <a:xfrm>
            <a:off x="1063228" y="343535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656" y="0"/>
                  <a:pt x="10525" y="80"/>
                  <a:pt x="10457" y="207"/>
                </a:cubicBezTo>
                <a:cubicBezTo>
                  <a:pt x="10253" y="592"/>
                  <a:pt x="10032" y="1035"/>
                  <a:pt x="9799" y="1504"/>
                </a:cubicBezTo>
                <a:cubicBezTo>
                  <a:pt x="8940" y="3231"/>
                  <a:pt x="7871" y="5381"/>
                  <a:pt x="6626" y="6626"/>
                </a:cubicBezTo>
                <a:cubicBezTo>
                  <a:pt x="5381" y="7871"/>
                  <a:pt x="3232" y="8940"/>
                  <a:pt x="1504" y="9799"/>
                </a:cubicBezTo>
                <a:cubicBezTo>
                  <a:pt x="1035" y="10032"/>
                  <a:pt x="592" y="10253"/>
                  <a:pt x="207" y="10457"/>
                </a:cubicBezTo>
                <a:cubicBezTo>
                  <a:pt x="80" y="10525"/>
                  <a:pt x="0" y="10656"/>
                  <a:pt x="0" y="10800"/>
                </a:cubicBezTo>
                <a:cubicBezTo>
                  <a:pt x="0" y="10944"/>
                  <a:pt x="80" y="11075"/>
                  <a:pt x="207" y="11143"/>
                </a:cubicBezTo>
                <a:cubicBezTo>
                  <a:pt x="592" y="11347"/>
                  <a:pt x="1035" y="11568"/>
                  <a:pt x="1504" y="11801"/>
                </a:cubicBezTo>
                <a:cubicBezTo>
                  <a:pt x="3232" y="12660"/>
                  <a:pt x="5381" y="13729"/>
                  <a:pt x="6626" y="14974"/>
                </a:cubicBezTo>
                <a:cubicBezTo>
                  <a:pt x="7871" y="16219"/>
                  <a:pt x="8940" y="18368"/>
                  <a:pt x="9799" y="20096"/>
                </a:cubicBezTo>
                <a:cubicBezTo>
                  <a:pt x="10032" y="20565"/>
                  <a:pt x="10253" y="21008"/>
                  <a:pt x="10457" y="21393"/>
                </a:cubicBezTo>
                <a:cubicBezTo>
                  <a:pt x="10525" y="21520"/>
                  <a:pt x="10656" y="21600"/>
                  <a:pt x="10800" y="21600"/>
                </a:cubicBezTo>
                <a:cubicBezTo>
                  <a:pt x="10944" y="21600"/>
                  <a:pt x="11075" y="21520"/>
                  <a:pt x="11143" y="21393"/>
                </a:cubicBezTo>
                <a:cubicBezTo>
                  <a:pt x="11347" y="21008"/>
                  <a:pt x="11568" y="20565"/>
                  <a:pt x="11801" y="20096"/>
                </a:cubicBezTo>
                <a:cubicBezTo>
                  <a:pt x="12660" y="18369"/>
                  <a:pt x="13729" y="16219"/>
                  <a:pt x="14974" y="14974"/>
                </a:cubicBezTo>
                <a:cubicBezTo>
                  <a:pt x="16220" y="13729"/>
                  <a:pt x="18370" y="12660"/>
                  <a:pt x="20098" y="11801"/>
                </a:cubicBezTo>
                <a:cubicBezTo>
                  <a:pt x="20567" y="11568"/>
                  <a:pt x="21008" y="11347"/>
                  <a:pt x="21393" y="11143"/>
                </a:cubicBezTo>
                <a:cubicBezTo>
                  <a:pt x="21520" y="11075"/>
                  <a:pt x="21600" y="10944"/>
                  <a:pt x="21600" y="10800"/>
                </a:cubicBezTo>
                <a:cubicBezTo>
                  <a:pt x="21600" y="10656"/>
                  <a:pt x="21520" y="10525"/>
                  <a:pt x="21393" y="10457"/>
                </a:cubicBezTo>
                <a:cubicBezTo>
                  <a:pt x="21008" y="10253"/>
                  <a:pt x="20567" y="10032"/>
                  <a:pt x="20098" y="9799"/>
                </a:cubicBezTo>
                <a:cubicBezTo>
                  <a:pt x="18370" y="8940"/>
                  <a:pt x="16220" y="7871"/>
                  <a:pt x="14974" y="6626"/>
                </a:cubicBezTo>
                <a:cubicBezTo>
                  <a:pt x="13729" y="5380"/>
                  <a:pt x="12660" y="3230"/>
                  <a:pt x="11801" y="1502"/>
                </a:cubicBezTo>
                <a:cubicBezTo>
                  <a:pt x="11568" y="1034"/>
                  <a:pt x="11347" y="592"/>
                  <a:pt x="11143" y="207"/>
                </a:cubicBezTo>
                <a:cubicBezTo>
                  <a:pt x="11075" y="80"/>
                  <a:pt x="10944" y="0"/>
                  <a:pt x="10800" y="0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" name="Dingbat 单菱形"/>
          <p:cNvSpPr/>
          <p:nvPr/>
        </p:nvSpPr>
        <p:spPr>
          <a:xfrm>
            <a:off x="1228328" y="526415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656" y="0"/>
                  <a:pt x="10525" y="80"/>
                  <a:pt x="10457" y="207"/>
                </a:cubicBezTo>
                <a:cubicBezTo>
                  <a:pt x="10253" y="592"/>
                  <a:pt x="10032" y="1035"/>
                  <a:pt x="9799" y="1504"/>
                </a:cubicBezTo>
                <a:cubicBezTo>
                  <a:pt x="8940" y="3231"/>
                  <a:pt x="7871" y="5381"/>
                  <a:pt x="6626" y="6626"/>
                </a:cubicBezTo>
                <a:cubicBezTo>
                  <a:pt x="5381" y="7871"/>
                  <a:pt x="3232" y="8940"/>
                  <a:pt x="1504" y="9799"/>
                </a:cubicBezTo>
                <a:cubicBezTo>
                  <a:pt x="1035" y="10032"/>
                  <a:pt x="592" y="10253"/>
                  <a:pt x="207" y="10457"/>
                </a:cubicBezTo>
                <a:cubicBezTo>
                  <a:pt x="80" y="10525"/>
                  <a:pt x="0" y="10656"/>
                  <a:pt x="0" y="10800"/>
                </a:cubicBezTo>
                <a:cubicBezTo>
                  <a:pt x="0" y="10944"/>
                  <a:pt x="80" y="11075"/>
                  <a:pt x="207" y="11143"/>
                </a:cubicBezTo>
                <a:cubicBezTo>
                  <a:pt x="592" y="11347"/>
                  <a:pt x="1035" y="11568"/>
                  <a:pt x="1504" y="11801"/>
                </a:cubicBezTo>
                <a:cubicBezTo>
                  <a:pt x="3232" y="12660"/>
                  <a:pt x="5381" y="13729"/>
                  <a:pt x="6626" y="14974"/>
                </a:cubicBezTo>
                <a:cubicBezTo>
                  <a:pt x="7871" y="16219"/>
                  <a:pt x="8940" y="18368"/>
                  <a:pt x="9799" y="20096"/>
                </a:cubicBezTo>
                <a:cubicBezTo>
                  <a:pt x="10032" y="20565"/>
                  <a:pt x="10253" y="21008"/>
                  <a:pt x="10457" y="21393"/>
                </a:cubicBezTo>
                <a:cubicBezTo>
                  <a:pt x="10525" y="21520"/>
                  <a:pt x="10656" y="21600"/>
                  <a:pt x="10800" y="21600"/>
                </a:cubicBezTo>
                <a:cubicBezTo>
                  <a:pt x="10944" y="21600"/>
                  <a:pt x="11075" y="21520"/>
                  <a:pt x="11143" y="21393"/>
                </a:cubicBezTo>
                <a:cubicBezTo>
                  <a:pt x="11347" y="21008"/>
                  <a:pt x="11568" y="20565"/>
                  <a:pt x="11801" y="20096"/>
                </a:cubicBezTo>
                <a:cubicBezTo>
                  <a:pt x="12660" y="18369"/>
                  <a:pt x="13729" y="16219"/>
                  <a:pt x="14974" y="14974"/>
                </a:cubicBezTo>
                <a:cubicBezTo>
                  <a:pt x="16220" y="13729"/>
                  <a:pt x="18370" y="12660"/>
                  <a:pt x="20098" y="11801"/>
                </a:cubicBezTo>
                <a:cubicBezTo>
                  <a:pt x="20567" y="11568"/>
                  <a:pt x="21008" y="11347"/>
                  <a:pt x="21393" y="11143"/>
                </a:cubicBezTo>
                <a:cubicBezTo>
                  <a:pt x="21520" y="11075"/>
                  <a:pt x="21600" y="10944"/>
                  <a:pt x="21600" y="10800"/>
                </a:cubicBezTo>
                <a:cubicBezTo>
                  <a:pt x="21600" y="10656"/>
                  <a:pt x="21520" y="10525"/>
                  <a:pt x="21393" y="10457"/>
                </a:cubicBezTo>
                <a:cubicBezTo>
                  <a:pt x="21008" y="10253"/>
                  <a:pt x="20567" y="10032"/>
                  <a:pt x="20098" y="9799"/>
                </a:cubicBezTo>
                <a:cubicBezTo>
                  <a:pt x="18370" y="8940"/>
                  <a:pt x="16220" y="7871"/>
                  <a:pt x="14974" y="6626"/>
                </a:cubicBezTo>
                <a:cubicBezTo>
                  <a:pt x="13729" y="5380"/>
                  <a:pt x="12660" y="3230"/>
                  <a:pt x="11801" y="1502"/>
                </a:cubicBezTo>
                <a:cubicBezTo>
                  <a:pt x="11568" y="1034"/>
                  <a:pt x="11347" y="592"/>
                  <a:pt x="11143" y="207"/>
                </a:cubicBezTo>
                <a:cubicBezTo>
                  <a:pt x="11075" y="80"/>
                  <a:pt x="10944" y="0"/>
                  <a:pt x="10800" y="0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" name="Dingbat 单菱形"/>
          <p:cNvSpPr/>
          <p:nvPr/>
        </p:nvSpPr>
        <p:spPr>
          <a:xfrm>
            <a:off x="4119404" y="709295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656" y="0"/>
                  <a:pt x="10525" y="80"/>
                  <a:pt x="10457" y="207"/>
                </a:cubicBezTo>
                <a:cubicBezTo>
                  <a:pt x="10253" y="592"/>
                  <a:pt x="10032" y="1035"/>
                  <a:pt x="9799" y="1504"/>
                </a:cubicBezTo>
                <a:cubicBezTo>
                  <a:pt x="8940" y="3231"/>
                  <a:pt x="7871" y="5381"/>
                  <a:pt x="6626" y="6626"/>
                </a:cubicBezTo>
                <a:cubicBezTo>
                  <a:pt x="5381" y="7871"/>
                  <a:pt x="3232" y="8940"/>
                  <a:pt x="1504" y="9799"/>
                </a:cubicBezTo>
                <a:cubicBezTo>
                  <a:pt x="1035" y="10032"/>
                  <a:pt x="592" y="10253"/>
                  <a:pt x="207" y="10457"/>
                </a:cubicBezTo>
                <a:cubicBezTo>
                  <a:pt x="80" y="10525"/>
                  <a:pt x="0" y="10656"/>
                  <a:pt x="0" y="10800"/>
                </a:cubicBezTo>
                <a:cubicBezTo>
                  <a:pt x="0" y="10944"/>
                  <a:pt x="80" y="11075"/>
                  <a:pt x="207" y="11143"/>
                </a:cubicBezTo>
                <a:cubicBezTo>
                  <a:pt x="592" y="11347"/>
                  <a:pt x="1035" y="11568"/>
                  <a:pt x="1504" y="11801"/>
                </a:cubicBezTo>
                <a:cubicBezTo>
                  <a:pt x="3232" y="12660"/>
                  <a:pt x="5381" y="13729"/>
                  <a:pt x="6626" y="14974"/>
                </a:cubicBezTo>
                <a:cubicBezTo>
                  <a:pt x="7871" y="16219"/>
                  <a:pt x="8940" y="18368"/>
                  <a:pt x="9799" y="20096"/>
                </a:cubicBezTo>
                <a:cubicBezTo>
                  <a:pt x="10032" y="20565"/>
                  <a:pt x="10253" y="21008"/>
                  <a:pt x="10457" y="21393"/>
                </a:cubicBezTo>
                <a:cubicBezTo>
                  <a:pt x="10525" y="21520"/>
                  <a:pt x="10656" y="21600"/>
                  <a:pt x="10800" y="21600"/>
                </a:cubicBezTo>
                <a:cubicBezTo>
                  <a:pt x="10944" y="21600"/>
                  <a:pt x="11075" y="21520"/>
                  <a:pt x="11143" y="21393"/>
                </a:cubicBezTo>
                <a:cubicBezTo>
                  <a:pt x="11347" y="21008"/>
                  <a:pt x="11568" y="20565"/>
                  <a:pt x="11801" y="20096"/>
                </a:cubicBezTo>
                <a:cubicBezTo>
                  <a:pt x="12660" y="18369"/>
                  <a:pt x="13729" y="16219"/>
                  <a:pt x="14974" y="14974"/>
                </a:cubicBezTo>
                <a:cubicBezTo>
                  <a:pt x="16220" y="13729"/>
                  <a:pt x="18370" y="12660"/>
                  <a:pt x="20098" y="11801"/>
                </a:cubicBezTo>
                <a:cubicBezTo>
                  <a:pt x="20567" y="11568"/>
                  <a:pt x="21008" y="11347"/>
                  <a:pt x="21393" y="11143"/>
                </a:cubicBezTo>
                <a:cubicBezTo>
                  <a:pt x="21520" y="11075"/>
                  <a:pt x="21600" y="10944"/>
                  <a:pt x="21600" y="10800"/>
                </a:cubicBezTo>
                <a:cubicBezTo>
                  <a:pt x="21600" y="10656"/>
                  <a:pt x="21520" y="10525"/>
                  <a:pt x="21393" y="10457"/>
                </a:cubicBezTo>
                <a:cubicBezTo>
                  <a:pt x="21008" y="10253"/>
                  <a:pt x="20567" y="10032"/>
                  <a:pt x="20098" y="9799"/>
                </a:cubicBezTo>
                <a:cubicBezTo>
                  <a:pt x="18370" y="8940"/>
                  <a:pt x="16220" y="7871"/>
                  <a:pt x="14974" y="6626"/>
                </a:cubicBezTo>
                <a:cubicBezTo>
                  <a:pt x="13729" y="5380"/>
                  <a:pt x="12660" y="3230"/>
                  <a:pt x="11801" y="1502"/>
                </a:cubicBezTo>
                <a:cubicBezTo>
                  <a:pt x="11568" y="1034"/>
                  <a:pt x="11347" y="592"/>
                  <a:pt x="11143" y="207"/>
                </a:cubicBezTo>
                <a:cubicBezTo>
                  <a:pt x="11075" y="80"/>
                  <a:pt x="10944" y="0"/>
                  <a:pt x="10800" y="0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" name="Dingbat 单菱形"/>
          <p:cNvSpPr/>
          <p:nvPr/>
        </p:nvSpPr>
        <p:spPr>
          <a:xfrm>
            <a:off x="7934295" y="615315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656" y="0"/>
                  <a:pt x="10525" y="80"/>
                  <a:pt x="10457" y="207"/>
                </a:cubicBezTo>
                <a:cubicBezTo>
                  <a:pt x="10253" y="592"/>
                  <a:pt x="10032" y="1035"/>
                  <a:pt x="9799" y="1504"/>
                </a:cubicBezTo>
                <a:cubicBezTo>
                  <a:pt x="8940" y="3231"/>
                  <a:pt x="7871" y="5381"/>
                  <a:pt x="6626" y="6626"/>
                </a:cubicBezTo>
                <a:cubicBezTo>
                  <a:pt x="5381" y="7871"/>
                  <a:pt x="3232" y="8940"/>
                  <a:pt x="1504" y="9799"/>
                </a:cubicBezTo>
                <a:cubicBezTo>
                  <a:pt x="1035" y="10032"/>
                  <a:pt x="592" y="10253"/>
                  <a:pt x="207" y="10457"/>
                </a:cubicBezTo>
                <a:cubicBezTo>
                  <a:pt x="80" y="10525"/>
                  <a:pt x="0" y="10656"/>
                  <a:pt x="0" y="10800"/>
                </a:cubicBezTo>
                <a:cubicBezTo>
                  <a:pt x="0" y="10944"/>
                  <a:pt x="80" y="11075"/>
                  <a:pt x="207" y="11143"/>
                </a:cubicBezTo>
                <a:cubicBezTo>
                  <a:pt x="592" y="11347"/>
                  <a:pt x="1035" y="11568"/>
                  <a:pt x="1504" y="11801"/>
                </a:cubicBezTo>
                <a:cubicBezTo>
                  <a:pt x="3232" y="12660"/>
                  <a:pt x="5381" y="13729"/>
                  <a:pt x="6626" y="14974"/>
                </a:cubicBezTo>
                <a:cubicBezTo>
                  <a:pt x="7871" y="16219"/>
                  <a:pt x="8940" y="18368"/>
                  <a:pt x="9799" y="20096"/>
                </a:cubicBezTo>
                <a:cubicBezTo>
                  <a:pt x="10032" y="20565"/>
                  <a:pt x="10253" y="21008"/>
                  <a:pt x="10457" y="21393"/>
                </a:cubicBezTo>
                <a:cubicBezTo>
                  <a:pt x="10525" y="21520"/>
                  <a:pt x="10656" y="21600"/>
                  <a:pt x="10800" y="21600"/>
                </a:cubicBezTo>
                <a:cubicBezTo>
                  <a:pt x="10944" y="21600"/>
                  <a:pt x="11075" y="21520"/>
                  <a:pt x="11143" y="21393"/>
                </a:cubicBezTo>
                <a:cubicBezTo>
                  <a:pt x="11347" y="21008"/>
                  <a:pt x="11568" y="20565"/>
                  <a:pt x="11801" y="20096"/>
                </a:cubicBezTo>
                <a:cubicBezTo>
                  <a:pt x="12660" y="18369"/>
                  <a:pt x="13729" y="16219"/>
                  <a:pt x="14974" y="14974"/>
                </a:cubicBezTo>
                <a:cubicBezTo>
                  <a:pt x="16220" y="13729"/>
                  <a:pt x="18370" y="12660"/>
                  <a:pt x="20098" y="11801"/>
                </a:cubicBezTo>
                <a:cubicBezTo>
                  <a:pt x="20567" y="11568"/>
                  <a:pt x="21008" y="11347"/>
                  <a:pt x="21393" y="11143"/>
                </a:cubicBezTo>
                <a:cubicBezTo>
                  <a:pt x="21520" y="11075"/>
                  <a:pt x="21600" y="10944"/>
                  <a:pt x="21600" y="10800"/>
                </a:cubicBezTo>
                <a:cubicBezTo>
                  <a:pt x="21600" y="10656"/>
                  <a:pt x="21520" y="10525"/>
                  <a:pt x="21393" y="10457"/>
                </a:cubicBezTo>
                <a:cubicBezTo>
                  <a:pt x="21008" y="10253"/>
                  <a:pt x="20567" y="10032"/>
                  <a:pt x="20098" y="9799"/>
                </a:cubicBezTo>
                <a:cubicBezTo>
                  <a:pt x="18370" y="8940"/>
                  <a:pt x="16220" y="7871"/>
                  <a:pt x="14974" y="6626"/>
                </a:cubicBezTo>
                <a:cubicBezTo>
                  <a:pt x="13729" y="5380"/>
                  <a:pt x="12660" y="3230"/>
                  <a:pt x="11801" y="1502"/>
                </a:cubicBezTo>
                <a:cubicBezTo>
                  <a:pt x="11568" y="1034"/>
                  <a:pt x="11347" y="592"/>
                  <a:pt x="11143" y="207"/>
                </a:cubicBezTo>
                <a:cubicBezTo>
                  <a:pt x="11075" y="80"/>
                  <a:pt x="10944" y="0"/>
                  <a:pt x="10800" y="0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4" name="Dingbat 单菱形"/>
          <p:cNvSpPr/>
          <p:nvPr/>
        </p:nvSpPr>
        <p:spPr>
          <a:xfrm>
            <a:off x="8226028" y="464820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656" y="0"/>
                  <a:pt x="10525" y="80"/>
                  <a:pt x="10457" y="207"/>
                </a:cubicBezTo>
                <a:cubicBezTo>
                  <a:pt x="10253" y="592"/>
                  <a:pt x="10032" y="1035"/>
                  <a:pt x="9799" y="1504"/>
                </a:cubicBezTo>
                <a:cubicBezTo>
                  <a:pt x="8940" y="3231"/>
                  <a:pt x="7871" y="5381"/>
                  <a:pt x="6626" y="6626"/>
                </a:cubicBezTo>
                <a:cubicBezTo>
                  <a:pt x="5381" y="7871"/>
                  <a:pt x="3232" y="8940"/>
                  <a:pt x="1504" y="9799"/>
                </a:cubicBezTo>
                <a:cubicBezTo>
                  <a:pt x="1035" y="10032"/>
                  <a:pt x="592" y="10253"/>
                  <a:pt x="207" y="10457"/>
                </a:cubicBezTo>
                <a:cubicBezTo>
                  <a:pt x="80" y="10525"/>
                  <a:pt x="0" y="10656"/>
                  <a:pt x="0" y="10800"/>
                </a:cubicBezTo>
                <a:cubicBezTo>
                  <a:pt x="0" y="10944"/>
                  <a:pt x="80" y="11075"/>
                  <a:pt x="207" y="11143"/>
                </a:cubicBezTo>
                <a:cubicBezTo>
                  <a:pt x="592" y="11347"/>
                  <a:pt x="1035" y="11568"/>
                  <a:pt x="1504" y="11801"/>
                </a:cubicBezTo>
                <a:cubicBezTo>
                  <a:pt x="3232" y="12660"/>
                  <a:pt x="5381" y="13729"/>
                  <a:pt x="6626" y="14974"/>
                </a:cubicBezTo>
                <a:cubicBezTo>
                  <a:pt x="7871" y="16219"/>
                  <a:pt x="8940" y="18368"/>
                  <a:pt x="9799" y="20096"/>
                </a:cubicBezTo>
                <a:cubicBezTo>
                  <a:pt x="10032" y="20565"/>
                  <a:pt x="10253" y="21008"/>
                  <a:pt x="10457" y="21393"/>
                </a:cubicBezTo>
                <a:cubicBezTo>
                  <a:pt x="10525" y="21520"/>
                  <a:pt x="10656" y="21600"/>
                  <a:pt x="10800" y="21600"/>
                </a:cubicBezTo>
                <a:cubicBezTo>
                  <a:pt x="10944" y="21600"/>
                  <a:pt x="11075" y="21520"/>
                  <a:pt x="11143" y="21393"/>
                </a:cubicBezTo>
                <a:cubicBezTo>
                  <a:pt x="11347" y="21008"/>
                  <a:pt x="11568" y="20565"/>
                  <a:pt x="11801" y="20096"/>
                </a:cubicBezTo>
                <a:cubicBezTo>
                  <a:pt x="12660" y="18369"/>
                  <a:pt x="13729" y="16219"/>
                  <a:pt x="14974" y="14974"/>
                </a:cubicBezTo>
                <a:cubicBezTo>
                  <a:pt x="16220" y="13729"/>
                  <a:pt x="18370" y="12660"/>
                  <a:pt x="20098" y="11801"/>
                </a:cubicBezTo>
                <a:cubicBezTo>
                  <a:pt x="20567" y="11568"/>
                  <a:pt x="21008" y="11347"/>
                  <a:pt x="21393" y="11143"/>
                </a:cubicBezTo>
                <a:cubicBezTo>
                  <a:pt x="21520" y="11075"/>
                  <a:pt x="21600" y="10944"/>
                  <a:pt x="21600" y="10800"/>
                </a:cubicBezTo>
                <a:cubicBezTo>
                  <a:pt x="21600" y="10656"/>
                  <a:pt x="21520" y="10525"/>
                  <a:pt x="21393" y="10457"/>
                </a:cubicBezTo>
                <a:cubicBezTo>
                  <a:pt x="21008" y="10253"/>
                  <a:pt x="20567" y="10032"/>
                  <a:pt x="20098" y="9799"/>
                </a:cubicBezTo>
                <a:cubicBezTo>
                  <a:pt x="18370" y="8940"/>
                  <a:pt x="16220" y="7871"/>
                  <a:pt x="14974" y="6626"/>
                </a:cubicBezTo>
                <a:cubicBezTo>
                  <a:pt x="13729" y="5380"/>
                  <a:pt x="12660" y="3230"/>
                  <a:pt x="11801" y="1502"/>
                </a:cubicBezTo>
                <a:cubicBezTo>
                  <a:pt x="11568" y="1034"/>
                  <a:pt x="11347" y="592"/>
                  <a:pt x="11143" y="207"/>
                </a:cubicBezTo>
                <a:cubicBezTo>
                  <a:pt x="11075" y="80"/>
                  <a:pt x="10944" y="0"/>
                  <a:pt x="10800" y="0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" name="Dingbat 单菱形"/>
          <p:cNvSpPr/>
          <p:nvPr/>
        </p:nvSpPr>
        <p:spPr>
          <a:xfrm>
            <a:off x="8480028" y="3407758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656" y="0"/>
                  <a:pt x="10525" y="80"/>
                  <a:pt x="10457" y="207"/>
                </a:cubicBezTo>
                <a:cubicBezTo>
                  <a:pt x="10253" y="592"/>
                  <a:pt x="10032" y="1035"/>
                  <a:pt x="9799" y="1504"/>
                </a:cubicBezTo>
                <a:cubicBezTo>
                  <a:pt x="8940" y="3231"/>
                  <a:pt x="7871" y="5381"/>
                  <a:pt x="6626" y="6626"/>
                </a:cubicBezTo>
                <a:cubicBezTo>
                  <a:pt x="5381" y="7871"/>
                  <a:pt x="3232" y="8940"/>
                  <a:pt x="1504" y="9799"/>
                </a:cubicBezTo>
                <a:cubicBezTo>
                  <a:pt x="1035" y="10032"/>
                  <a:pt x="592" y="10253"/>
                  <a:pt x="207" y="10457"/>
                </a:cubicBezTo>
                <a:cubicBezTo>
                  <a:pt x="80" y="10525"/>
                  <a:pt x="0" y="10656"/>
                  <a:pt x="0" y="10800"/>
                </a:cubicBezTo>
                <a:cubicBezTo>
                  <a:pt x="0" y="10944"/>
                  <a:pt x="80" y="11075"/>
                  <a:pt x="207" y="11143"/>
                </a:cubicBezTo>
                <a:cubicBezTo>
                  <a:pt x="592" y="11347"/>
                  <a:pt x="1035" y="11568"/>
                  <a:pt x="1504" y="11801"/>
                </a:cubicBezTo>
                <a:cubicBezTo>
                  <a:pt x="3232" y="12660"/>
                  <a:pt x="5381" y="13729"/>
                  <a:pt x="6626" y="14974"/>
                </a:cubicBezTo>
                <a:cubicBezTo>
                  <a:pt x="7871" y="16219"/>
                  <a:pt x="8940" y="18368"/>
                  <a:pt x="9799" y="20096"/>
                </a:cubicBezTo>
                <a:cubicBezTo>
                  <a:pt x="10032" y="20565"/>
                  <a:pt x="10253" y="21008"/>
                  <a:pt x="10457" y="21393"/>
                </a:cubicBezTo>
                <a:cubicBezTo>
                  <a:pt x="10525" y="21520"/>
                  <a:pt x="10656" y="21600"/>
                  <a:pt x="10800" y="21600"/>
                </a:cubicBezTo>
                <a:cubicBezTo>
                  <a:pt x="10944" y="21600"/>
                  <a:pt x="11075" y="21520"/>
                  <a:pt x="11143" y="21393"/>
                </a:cubicBezTo>
                <a:cubicBezTo>
                  <a:pt x="11347" y="21008"/>
                  <a:pt x="11568" y="20565"/>
                  <a:pt x="11801" y="20096"/>
                </a:cubicBezTo>
                <a:cubicBezTo>
                  <a:pt x="12660" y="18369"/>
                  <a:pt x="13729" y="16219"/>
                  <a:pt x="14974" y="14974"/>
                </a:cubicBezTo>
                <a:cubicBezTo>
                  <a:pt x="16220" y="13729"/>
                  <a:pt x="18370" y="12660"/>
                  <a:pt x="20098" y="11801"/>
                </a:cubicBezTo>
                <a:cubicBezTo>
                  <a:pt x="20567" y="11568"/>
                  <a:pt x="21008" y="11347"/>
                  <a:pt x="21393" y="11143"/>
                </a:cubicBezTo>
                <a:cubicBezTo>
                  <a:pt x="21520" y="11075"/>
                  <a:pt x="21600" y="10944"/>
                  <a:pt x="21600" y="10800"/>
                </a:cubicBezTo>
                <a:cubicBezTo>
                  <a:pt x="21600" y="10656"/>
                  <a:pt x="21520" y="10525"/>
                  <a:pt x="21393" y="10457"/>
                </a:cubicBezTo>
                <a:cubicBezTo>
                  <a:pt x="21008" y="10253"/>
                  <a:pt x="20567" y="10032"/>
                  <a:pt x="20098" y="9799"/>
                </a:cubicBezTo>
                <a:cubicBezTo>
                  <a:pt x="18370" y="8940"/>
                  <a:pt x="16220" y="7871"/>
                  <a:pt x="14974" y="6626"/>
                </a:cubicBezTo>
                <a:cubicBezTo>
                  <a:pt x="13729" y="5380"/>
                  <a:pt x="12660" y="3230"/>
                  <a:pt x="11801" y="1502"/>
                </a:cubicBezTo>
                <a:cubicBezTo>
                  <a:pt x="11568" y="1034"/>
                  <a:pt x="11347" y="592"/>
                  <a:pt x="11143" y="207"/>
                </a:cubicBezTo>
                <a:cubicBezTo>
                  <a:pt x="11075" y="80"/>
                  <a:pt x="10944" y="0"/>
                  <a:pt x="10800" y="0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" name="Dingbat 单菱形"/>
          <p:cNvSpPr/>
          <p:nvPr/>
        </p:nvSpPr>
        <p:spPr>
          <a:xfrm>
            <a:off x="7413228" y="2135566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656" y="0"/>
                  <a:pt x="10525" y="80"/>
                  <a:pt x="10457" y="207"/>
                </a:cubicBezTo>
                <a:cubicBezTo>
                  <a:pt x="10253" y="592"/>
                  <a:pt x="10032" y="1035"/>
                  <a:pt x="9799" y="1504"/>
                </a:cubicBezTo>
                <a:cubicBezTo>
                  <a:pt x="8940" y="3231"/>
                  <a:pt x="7871" y="5381"/>
                  <a:pt x="6626" y="6626"/>
                </a:cubicBezTo>
                <a:cubicBezTo>
                  <a:pt x="5381" y="7871"/>
                  <a:pt x="3232" y="8940"/>
                  <a:pt x="1504" y="9799"/>
                </a:cubicBezTo>
                <a:cubicBezTo>
                  <a:pt x="1035" y="10032"/>
                  <a:pt x="592" y="10253"/>
                  <a:pt x="207" y="10457"/>
                </a:cubicBezTo>
                <a:cubicBezTo>
                  <a:pt x="80" y="10525"/>
                  <a:pt x="0" y="10656"/>
                  <a:pt x="0" y="10800"/>
                </a:cubicBezTo>
                <a:cubicBezTo>
                  <a:pt x="0" y="10944"/>
                  <a:pt x="80" y="11075"/>
                  <a:pt x="207" y="11143"/>
                </a:cubicBezTo>
                <a:cubicBezTo>
                  <a:pt x="592" y="11347"/>
                  <a:pt x="1035" y="11568"/>
                  <a:pt x="1504" y="11801"/>
                </a:cubicBezTo>
                <a:cubicBezTo>
                  <a:pt x="3232" y="12660"/>
                  <a:pt x="5381" y="13729"/>
                  <a:pt x="6626" y="14974"/>
                </a:cubicBezTo>
                <a:cubicBezTo>
                  <a:pt x="7871" y="16219"/>
                  <a:pt x="8940" y="18368"/>
                  <a:pt x="9799" y="20096"/>
                </a:cubicBezTo>
                <a:cubicBezTo>
                  <a:pt x="10032" y="20565"/>
                  <a:pt x="10253" y="21008"/>
                  <a:pt x="10457" y="21393"/>
                </a:cubicBezTo>
                <a:cubicBezTo>
                  <a:pt x="10525" y="21520"/>
                  <a:pt x="10656" y="21600"/>
                  <a:pt x="10800" y="21600"/>
                </a:cubicBezTo>
                <a:cubicBezTo>
                  <a:pt x="10944" y="21600"/>
                  <a:pt x="11075" y="21520"/>
                  <a:pt x="11143" y="21393"/>
                </a:cubicBezTo>
                <a:cubicBezTo>
                  <a:pt x="11347" y="21008"/>
                  <a:pt x="11568" y="20565"/>
                  <a:pt x="11801" y="20096"/>
                </a:cubicBezTo>
                <a:cubicBezTo>
                  <a:pt x="12660" y="18369"/>
                  <a:pt x="13729" y="16219"/>
                  <a:pt x="14974" y="14974"/>
                </a:cubicBezTo>
                <a:cubicBezTo>
                  <a:pt x="16220" y="13729"/>
                  <a:pt x="18370" y="12660"/>
                  <a:pt x="20098" y="11801"/>
                </a:cubicBezTo>
                <a:cubicBezTo>
                  <a:pt x="20567" y="11568"/>
                  <a:pt x="21008" y="11347"/>
                  <a:pt x="21393" y="11143"/>
                </a:cubicBezTo>
                <a:cubicBezTo>
                  <a:pt x="21520" y="11075"/>
                  <a:pt x="21600" y="10944"/>
                  <a:pt x="21600" y="10800"/>
                </a:cubicBezTo>
                <a:cubicBezTo>
                  <a:pt x="21600" y="10656"/>
                  <a:pt x="21520" y="10525"/>
                  <a:pt x="21393" y="10457"/>
                </a:cubicBezTo>
                <a:cubicBezTo>
                  <a:pt x="21008" y="10253"/>
                  <a:pt x="20567" y="10032"/>
                  <a:pt x="20098" y="9799"/>
                </a:cubicBezTo>
                <a:cubicBezTo>
                  <a:pt x="18370" y="8940"/>
                  <a:pt x="16220" y="7871"/>
                  <a:pt x="14974" y="6626"/>
                </a:cubicBezTo>
                <a:cubicBezTo>
                  <a:pt x="13729" y="5380"/>
                  <a:pt x="12660" y="3230"/>
                  <a:pt x="11801" y="1502"/>
                </a:cubicBezTo>
                <a:cubicBezTo>
                  <a:pt x="11568" y="1034"/>
                  <a:pt x="11347" y="592"/>
                  <a:pt x="11143" y="207"/>
                </a:cubicBezTo>
                <a:cubicBezTo>
                  <a:pt x="11075" y="80"/>
                  <a:pt x="10944" y="0"/>
                  <a:pt x="10800" y="0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8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8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8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8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clickEffect" presetSubtype="8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" grpId="16"/>
      <p:bldP build="whole" bldLvl="1" animBg="1" rev="0" advAuto="0" spid="286" grpId="17"/>
      <p:bldP build="whole" bldLvl="1" animBg="1" rev="0" advAuto="0" spid="272" grpId="6"/>
      <p:bldP build="whole" bldLvl="1" animBg="1" rev="0" advAuto="0" spid="271" grpId="4"/>
      <p:bldP build="whole" bldLvl="1" animBg="1" rev="0" advAuto="0" spid="280" grpId="5"/>
      <p:bldP build="whole" bldLvl="1" animBg="1" rev="0" advAuto="0" spid="274" grpId="10"/>
      <p:bldP build="whole" bldLvl="1" animBg="1" rev="0" advAuto="0" spid="275" grpId="12"/>
      <p:bldP build="whole" bldLvl="1" animBg="1" rev="0" advAuto="0" spid="276" grpId="14"/>
      <p:bldP build="whole" bldLvl="1" animBg="1" rev="0" advAuto="0" spid="282" grpId="9"/>
      <p:bldP build="whole" bldLvl="1" animBg="1" rev="0" advAuto="0" spid="283" grpId="11"/>
      <p:bldP build="whole" bldLvl="1" animBg="1" rev="0" advAuto="0" spid="270" grpId="2"/>
      <p:bldP build="whole" bldLvl="1" animBg="1" rev="0" advAuto="0" spid="268" grpId="1"/>
      <p:bldP build="whole" bldLvl="1" animBg="1" rev="0" advAuto="0" spid="285" grpId="15"/>
      <p:bldP build="whole" bldLvl="1" animBg="1" rev="0" advAuto="0" spid="281" grpId="7"/>
      <p:bldP build="whole" bldLvl="1" animBg="1" rev="0" advAuto="0" spid="279" grpId="3"/>
      <p:bldP build="whole" bldLvl="1" animBg="1" rev="0" advAuto="0" spid="284" grpId="13"/>
      <p:bldP build="whole" bldLvl="1" animBg="1" rev="0" advAuto="0" spid="278" grpId="18"/>
      <p:bldP build="whole" bldLvl="1" animBg="1" rev="0" advAuto="0" spid="273" grpId="8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