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2ef761dc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2ef761dc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2ef761d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2ef761d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2ef761d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2ef761d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2ef761dc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2ef761d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ef761d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ef761d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f761dc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f761dc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2ef761dc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2ef761dc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KOSMO 일본취업과정 6기  1조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5454025" y="3037450"/>
            <a:ext cx="36192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지도강사 : 이진영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조장 : 이진호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조원 : 김윤경 원치운 유학선 차현진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2299475" y="2067951"/>
            <a:ext cx="4242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720000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프로젝트의 목적 및 계획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주요 기능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프로젝트를 통해 얻은 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1362375"/>
            <a:ext cx="57917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25625" y="1894575"/>
            <a:ext cx="2471700" cy="272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1. 메인페이지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사원 등록 및 정보 수정기능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각 영역으로의 페이지 이동기능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스케쥴 관리기능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43125" y="1894575"/>
            <a:ext cx="2471700" cy="272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2. 전자결재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휴가신청서 및 기안서 작성 및 수정기능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현재 결재문서 상태 확인 및승인 반려기능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60625" y="1894575"/>
            <a:ext cx="2471700" cy="2723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3. 게시판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다양한 게시판 종류 작성 기능(부서, 취미, 자유)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게시판 종류별 정렬 및 작성, 수정, 삭제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0425" y="1517150"/>
            <a:ext cx="2471700" cy="2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김윤경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50525" y="1517150"/>
            <a:ext cx="2471700" cy="28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원치운, 유학선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60625" y="1517150"/>
            <a:ext cx="2471700" cy="28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차현진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중복 체크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879925"/>
            <a:ext cx="2098258" cy="31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614450" y="2995475"/>
            <a:ext cx="115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100" y="1815750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100" y="3478475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75" y="1879200"/>
            <a:ext cx="1882761" cy="31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5806025" y="2995475"/>
            <a:ext cx="115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빈 항목 및 형식에 맞지 않는 데이터 확인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79925"/>
            <a:ext cx="1457050" cy="3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456" y="2833350"/>
            <a:ext cx="19455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853450" y="3059663"/>
            <a:ext cx="61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513" y="2823813"/>
            <a:ext cx="19440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344600" y="3059650"/>
            <a:ext cx="61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300" y="1879925"/>
            <a:ext cx="1458000" cy="3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게시글 보기에서의 정렬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" y="1879925"/>
            <a:ext cx="215999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76" y="1879925"/>
            <a:ext cx="216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851" y="1879925"/>
            <a:ext cx="2159998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글 작성 시 필수항목 확인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737800"/>
            <a:ext cx="4062574" cy="31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00" y="1801500"/>
            <a:ext cx="3713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900" y="3223850"/>
            <a:ext cx="37136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508550" y="2788963"/>
            <a:ext cx="61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하면서 느낀 점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03425" y="1450550"/>
            <a:ext cx="8529000" cy="3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일정관리를 한다는 것이 중요하지만, 그것을 지키는 것이 매우 어렵다는 것을 깨달았다.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조장의 힘든 점을 알았다. 사람의 일정을 관리한다는 것이 매우 힘든 일임을 깨달았다.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