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1" roundtripDataSignature="AMtx7mhzVKVop2aLlWS3odhEJWkKm3HE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C358CC3-18C8-42C9-9AC2-8783B5E5BB3E}">
  <a:tblStyle styleId="{CC358CC3-18C8-42C9-9AC2-8783B5E5BB3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1" Type="http://customschemas.google.com/relationships/presentationmetadata" Target="meta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34bcd3e6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634bcd3e6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634bcd3e6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35e6cd777_0_3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635e6cd777_0_3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635e6cd777_0_3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0bdfc2b5c_3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60bdfc2b5c_3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60bdfc2b5c_3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20f0b3563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620f0b356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620f0b3563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20f0b3563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620f0b3563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g620f0b3563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20f0b3563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620f0b3563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620f0b3563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20f0b3563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620f0b3563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620f0b3563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20f0b3563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620f0b3563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620f0b3563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20f0b3563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620f0b3563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620f0b3563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20f0b3563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620f0b3563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g620f0b3563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34bcd3e66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634bcd3e66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634bcd3e66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20f0b3563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620f0b3563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g620f0b3563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20f0b3563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620f0b3563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g620f0b3563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20f0b3563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620f0b3563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g620f0b3563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20f0b3563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620f0b3563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g620f0b3563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20f0b3563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620f0b3563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g620f0b3563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20f0b3563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620f0b3563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g620f0b3563_0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030694b57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6030694b57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g6030694b57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6030694b57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6030694b57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g6030694b57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6030694b57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6030694b57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g6030694b57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030694b57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6030694b57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g6030694b57_0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0b5f46a6d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60b5f46a6d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60b5f46a6d_0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030694b57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6030694b57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g6030694b57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030694b57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6030694b57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g6030694b57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030694b57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6030694b57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g6030694b57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6030694b57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6030694b57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g6030694b57_0_1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35e6cd77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635e6cd77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635e6cd77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35e6cd777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635e6cd777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635e6cd777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35e6cd77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635e6cd77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635e6cd777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35e6cd777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635e6cd777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635e6cd777_0_1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0bdfc2b5c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60bdfc2b5c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60bdfc2b5c_1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35e6cd777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635e6cd777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635e6cd777_0_1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레이아웃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0f0b3563_0_1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620f0b3563_0_1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620f0b3563_0_1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레이아웃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20f0b3563_0_1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620f0b3563_0_1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g620f0b3563_0_1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620f0b3563_0_1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620f0b3563_0_1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 1">
  <p:cSld name="TITLE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20f0b3563_0_12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620f0b3563_0_12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3" name="Google Shape;103;g620f0b3563_0_1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620f0b3563_0_12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620f0b3563_0_1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20f0b3563_0_13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620f0b3563_0_13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g620f0b3563_0_13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620f0b3563_0_1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620f0b3563_0_1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20f0b3563_0_1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620f0b3563_0_140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g620f0b3563_0_140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g620f0b3563_0_14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620f0b3563_0_14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620f0b3563_0_1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20f0b3563_0_147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620f0b3563_0_147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g620f0b3563_0_147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g620f0b3563_0_147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g620f0b3563_0_147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g620f0b3563_0_1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620f0b3563_0_14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620f0b3563_0_1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20f0b3563_0_1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620f0b3563_0_15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620f0b3563_0_15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620f0b3563_0_15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20f0b3563_0_16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620f0b3563_0_161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g620f0b3563_0_161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g620f0b3563_0_16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620f0b3563_0_16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620f0b3563_0_16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20f0b3563_0_168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620f0b3563_0_168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3" name="Google Shape;143;g620f0b3563_0_168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g620f0b3563_0_16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620f0b3563_0_16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620f0b3563_0_1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0f0b3563_0_17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620f0b3563_0_175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620f0b3563_0_17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620f0b3563_0_17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620f0b3563_0_17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20f0b3563_0_181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620f0b3563_0_181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620f0b3563_0_18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620f0b3563_0_18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620f0b3563_0_18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 1">
  <p:cSld name="TITLE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0b5f46a6d_0_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60b5f46a6d_0_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g60b5f46a6d_0_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g60b5f46a6d_0_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g60b5f46a6d_0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0f0b3563_0_1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620f0b3563_0_1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7" name="Google Shape;87;g620f0b3563_0_1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8" name="Google Shape;88;g620f0b3563_0_1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9" name="Google Shape;89;g620f0b3563_0_1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34bcd3e66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전자결재시스템 화면 설계서</a:t>
            </a:r>
            <a:endParaRPr/>
          </a:p>
        </p:txBody>
      </p:sp>
      <p:graphicFrame>
        <p:nvGraphicFramePr>
          <p:cNvPr id="165" name="Google Shape;165;g634bcd3e66_0_0"/>
          <p:cNvGraphicFramePr/>
          <p:nvPr/>
        </p:nvGraphicFramePr>
        <p:xfrm>
          <a:off x="952500" y="278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1081750"/>
                <a:gridCol w="1634300"/>
                <a:gridCol w="6410275"/>
                <a:gridCol w="11606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버젼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일자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이력 사항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작성자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1.0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2019-09-16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초안 작성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이진호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1.1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2019-09-17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페이지 1개 추가 및 목차 페이지 내용 변경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이진호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1.2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2019-09-19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메인영역 페이지 추가(비밀번호 변경 페이지) 및 양식 수정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이진호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1.3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2019-10-06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전자결재페이지 영역 수정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이진호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6" name="Google Shape;166;g634bcd3e66_0_0"/>
          <p:cNvSpPr txBox="1"/>
          <p:nvPr/>
        </p:nvSpPr>
        <p:spPr>
          <a:xfrm>
            <a:off x="952500" y="2260188"/>
            <a:ext cx="10287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 이력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" name="Google Shape;242;g635e6cd777_0_309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11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사번은 읽기전용 텍스트로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현재부서를 출력, select tag로 변경 가능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g635e6cd777_0_309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g635e6cd777_0_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25"/>
            <a:ext cx="6479999" cy="57599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245" name="Google Shape;245;g635e6cd777_0_309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1115650"/>
                <a:gridCol w="2206175"/>
                <a:gridCol w="1744450"/>
                <a:gridCol w="3109400"/>
                <a:gridCol w="831150"/>
                <a:gridCol w="917150"/>
                <a:gridCol w="1956300"/>
              </a:tblGrid>
              <a:tr h="42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>
                          <a:solidFill>
                            <a:schemeClr val="dk1"/>
                          </a:solidFill>
                        </a:rPr>
                        <a:t>MA-MAI_CON-SEL-UPD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chemeClr val="dk1"/>
                          </a:solidFill>
                        </a:rPr>
                        <a:t>메인 &gt; 전자결재 메인 &gt; 정보수정 선택 &gt; 내 정보수정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doclist.html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U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Google Shape;251;g60bdfc2b5c_3_1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현재 비밀번호 입력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변경할 비밀번호 입력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변경할 비밀번호 확인 입력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취소버튼 클릭시 팝업창으로 ‘취소시 수정사항은 반영되지 않습니다.’ 출력후 확인버튼 클릭시 정보수정 선택 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확인버튼 클릭시 팝업창으로 ‘비밀번호가 변경되었습니다’ 출력후 확인버튼 클릭시 정보수정 선택 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g60bdfc2b5c_3_1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3" name="Google Shape;253;g60bdfc2b5c_3_1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1115650"/>
                <a:gridCol w="2206175"/>
                <a:gridCol w="1744450"/>
                <a:gridCol w="3109400"/>
                <a:gridCol w="831150"/>
                <a:gridCol w="917150"/>
                <a:gridCol w="1956300"/>
              </a:tblGrid>
              <a:tr h="42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>
                          <a:solidFill>
                            <a:schemeClr val="dk1"/>
                          </a:solidFill>
                        </a:rPr>
                        <a:t>MA-MAI_CON-SEL-PWD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chemeClr val="dk1"/>
                          </a:solidFill>
                        </a:rPr>
                        <a:t>메인 &gt; 전자결재 메인 &gt; 정보수정 선택 &gt; 비밀번호변경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pwd.html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U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54" name="Google Shape;254;g60bdfc2b5c_3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" name="Google Shape;260;p1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AM-APP-MAI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doclist.html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CRUD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1" name="Google Shape;261;p1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검색 종류인 결재종류, 문서제목을 선택함. 기본값은 결재종류로 지정.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선택한 검색 종류로 찾을 내용을 입력.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검색 항목과 내용으로 해당되는 문서를 검색. 검색에 해당되는 결재문서를 바로 아래 15개 행에 출력.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찾을 내용 없이 검색 버튼 클릭 시, '검색어를 입력해주세요.' alert창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검색 종류와 입력한 내용으로 해당되는 문서가 없을 시, '없습니다.' alert창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2" name="Google Shape;262;p1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4516" y="1050167"/>
            <a:ext cx="6818618" cy="5675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g620f0b3563_0_8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05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수, 발신별 오름차순/내림차순 정렬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한 번 클릭 시 대기 진행, 완료 순서로 정렬다시 한 번 클릭 시 역순인 완료, 진행, 대기순으로 정렬.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등록일자로 오름차순/내림차순 정렬.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게시판 내용의 기본 정렬은 1순위 수/발신 , 2순위 결재상태, 3순위 등록일자로 구성.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0" name="Google Shape;270;g620f0b3563_0_8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1" name="Google Shape;271;g620f0b3563_0_8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doclist.html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72" name="Google Shape;272;g620f0b3563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6755" y="1089474"/>
            <a:ext cx="6563166" cy="5596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" name="Google Shape;278;g620f0b3563_0_16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09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문서제목 항목의 각 제목 클릭 시 해당 결재문서로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내 문서함의 페이지를 5단위(1~5, 6~10, 11~15 등)로 끊어서 이전으로 이동함. 첫 단위(1~5)페이지에 있을 시 클릭만 되고 작동하지 않음.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첫 페이지는 1,6,11,16,21 등의 페이지가 나옴.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11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각 페이지 수에 해당하는 내 문서함 페이지로 이동함. 현재 잔류하고 있 는 페이지 수를 클릭해도 작동하지 않음.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내 문서함의 페이지를 5단위(1~5, 6~10, 11~15 등)로 끊어서 다음으로 이동함. 마지막 단위 페이지에 있을 시 클릭만 되고 작동하지 않음. DB의 마지막 페이지 까지 계속 다음으로 이동.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첫 페이지는 1,6,11,16,21 등의 페이지가 나옴.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13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기안서 문서의 작성 페이지로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9" name="Google Shape;279;g620f0b3563_0_16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g620f0b3563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1" name="Google Shape;281;g620f0b3563_0_16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doclist.html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Google Shape;287;g620f0b3563_0_24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전자결재 문서의 종류인 기안서와 휴가신청서를 선택하여 각 문서로 이동함. 기본값은 기안서로 지정.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이름/직책/소속 항목은 로그인한 유저의 DB를 읽어와서 자동으로 작성됨.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해당 문서의 결재라인에 지정된 유저들을 작성자/중간결재자/최종결재자 순의 유저 정보를 DB에서 읽어 옴.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1행:직책 2행:이름(홍길동), 승인유무 3행:해당 결재문서 등록 날짜(결재자의 경우 결재 승인 날짜)를 입력.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8" name="Google Shape;288;g620f0b3563_0_24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9" name="Google Shape;289;g620f0b3563_0_24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MA-APP-MAI-DRA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기안서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draft.html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RU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90" name="Google Shape;290;g620f0b3563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064260"/>
            <a:ext cx="5585461" cy="564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g620f0b3563_0_32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05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기안서의 제목을 입력.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기안서의 내용을 입력.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제목 입력 없이 등록 버튼 클릭 시, '제목을 입력해주세요.' alert창 띄움.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확인 버튼 클릭 시  alert창 소멸.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내용 입력 없이 등록 버튼 클릭 시, '내용을 입력해주세요.' alert창 띄움.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확인 버튼 클릭 시  alert창 소멸.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7" name="Google Shape;297;g620f0b3563_0_32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8" name="Google Shape;298;g620f0b3563_0_32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MA-APP-MAI-DRA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기안서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draft.html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99" name="Google Shape;299;g620f0b3563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5925" y="1111580"/>
            <a:ext cx="5670050" cy="5552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g620f0b3563_0_40"/>
          <p:cNvGraphicFramePr/>
          <p:nvPr/>
        </p:nvGraphicFramePr>
        <p:xfrm>
          <a:off x="9481525" y="9559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506475"/>
                <a:gridCol w="1993175"/>
              </a:tblGrid>
              <a:tr h="37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/>
                        <a:t>09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모든 내용이 입력 후 등록 버튼 클릭 시 '등록하시겠습니까?' Confirm창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4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 '등록하시겠습니까?' 의 Confirm창 확인 버튼 클릭 시, 작성 완료한 결재문서를 작성자의 내 문서함과 다음 결재라인 유저의 내 문서함으로 이동시킴.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11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새로운 문서 작성 단계에서 수정, 삭제, 승인, 반려 버튼 비활성화.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취소 버튼 클릭 시,  '문서함으로 넘어가겠습니까?' Confirm창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 '문서함으로 넘어가겠습니까?' Confirm창  확인 버튼 클릭 시 , 내 문서함으로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6" name="Google Shape;306;g620f0b3563_0_4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7" name="Google Shape;307;g620f0b3563_0_4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MA-APP-MAI-DRA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기안서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draft.html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08" name="Google Shape;308;g620f0b3563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4312" y="1065437"/>
            <a:ext cx="5813276" cy="56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" name="Google Shape;314;g620f0b3563_0_48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전자결재 문서의 종류인 기안서와 휴가신청서를 선택함. 기본값은 기안서로 지정.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이름/직책/소속 항목은 로그인한 유저의 DB를 읽어와서 자동으로 작성됨.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해당 문서의 결재라인에 지정된 유저들을 작성자/중간결재자/최종결재자 순의 유저 정보를 DB에서 읽어 옴.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1행:직책 2행:이름(홍길동), 승인유무 3행:해당 결재문서 등록 날짜(결재자의 경우 결재 승인 날짜)를 입력.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g620f0b3563_0_48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6" name="Google Shape;316;g620f0b3563_0_48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MA-APP-MAI-VAC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휴가신청서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vacaition.html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RU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17" name="Google Shape;317;g620f0b3563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4400" y="1036851"/>
            <a:ext cx="5675630" cy="5701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" name="Google Shape;323;g620f0b3563_0_56"/>
          <p:cNvGraphicFramePr/>
          <p:nvPr/>
        </p:nvGraphicFramePr>
        <p:xfrm>
          <a:off x="9481525" y="9559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506475"/>
                <a:gridCol w="1993175"/>
              </a:tblGrid>
              <a:tr h="576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05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휴가신청서의 제목을 입력.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라디오 셀럭터를 이용하여 연차/병가/휴가/기타를 선택.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달력을 이용하여 휴가의 시작 날을 선택.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달력을 이용하여 휴가의 마지막 날을 선택.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입력된 휴가 시작과 마지막 날의 일수를 계산하여 자동 입력.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시작 일 보다 더 빠른 마지막 날을 선택하면(값이 마이너스가 되면) '날짜를 올바르게 선택하세요.'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시작 일 보다 더 빠른 마지막 날을 선택한(값이 마이너스가 된) 상태에서 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등록 버튼 선택 시, '날짜를 올바르게 선택하세요.' alert창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4" name="Google Shape;324;g620f0b3563_0_56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5" name="Google Shape;325;g620f0b3563_0_56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MA-APP-MAI-VAC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휴가신청서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vacaition.html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26" name="Google Shape;326;g620f0b3563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2248" y="1053184"/>
            <a:ext cx="5874301" cy="5669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34bcd3e66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목차</a:t>
            </a:r>
            <a:endParaRPr/>
          </a:p>
        </p:txBody>
      </p:sp>
      <p:sp>
        <p:nvSpPr>
          <p:cNvPr id="173" name="Google Shape;173;g634bcd3e66_0_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/>
              <a:t>1 메인페이지 영역(3 - 11페이지)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/>
              <a:t>2 전자결재 페이지 영역(12 - 25페이지)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/>
              <a:t>3 게시판 페이지 영역(26 - 33페이지)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" name="Google Shape;332;g620f0b3563_0_64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506475"/>
                <a:gridCol w="1993175"/>
              </a:tblGrid>
              <a:tr h="44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11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휴가신청서의 사유를 입력.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입력 창에는 '사유을 입력해주세요.' 문자가 들어가 있고,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문자 입력 위해 클릭 시 사라짐.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제목 입력 없이 등록 버튼 클릭 시, '제목을 입력해주세요.' alert창 띄움.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확인 버튼 클릭 시  alert창 소멸.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사유 입력 없이 등록 버튼 클릭 시, '사유를 입력해주세요.' alert창 띄움.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확인 버튼 클릭 시  alert창 소멸.창 띄움. 확인 버튼 클릭 시  alert창 소멸.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입력한 휴가 기간 없이 등록 시, '휴가 기간을 입력해주세요.' alert창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3" name="Google Shape;333;g620f0b3563_0_64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4" name="Google Shape;334;g620f0b3563_0_64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MA-APP-MAI-VAC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휴가신청서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vacaition.html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35" name="Google Shape;335;g620f0b3563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0004" y="1106160"/>
            <a:ext cx="5681891" cy="5563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1" name="Google Shape;341;g620f0b3563_0_72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506475"/>
                <a:gridCol w="1993175"/>
              </a:tblGrid>
              <a:tr h="33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15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모든 내용이 입력 후 등록 버튼 클릭 시 '등록하시겠습니까?' Confirm창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 '등록하시겠습니까?' 의 Confirm창 확인 버튼 클릭 시, 작성 완료한 결재문서를 작성자의 내 문서함과 다음 결재라인 유저의 내 문서함으로 이동시킴.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새로운 문서 작성 단계에서 수정, 삭제 , 승인, 반려 버튼 비활성화.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취소 버튼 클릭 시, '문서함으로 넘어가겠습니까?' Confirm창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'문서함으로 넘어가겠습니까?' Confirm창 확인 버튼 클릭 시 , 내 문서함으로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2" name="Google Shape;342;g620f0b3563_0_72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3" name="Google Shape;343;g620f0b3563_0_72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MA-APP-MAI-VAC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휴가신청서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vacaition.html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44" name="Google Shape;344;g620f0b3563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7056" y="1016507"/>
            <a:ext cx="5807786" cy="5742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0" name="Google Shape;350;g620f0b3563_0_8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506475"/>
                <a:gridCol w="1993175"/>
              </a:tblGrid>
              <a:tr h="41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 버튼 비활성화.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 버튼 활성화하여 클릭 시, '수정하시겠습니까?' Confirm 창 띄움.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'수정하시겠습니까?' 의 Confirm창 확인 버튼 클릭 시, 수정 화면으로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 버튼 활성화하여 클릭 시, '삭제하시겠습니까?' Confirm 창 띄움.</a:t>
                      </a:r>
                      <a:endParaRPr sz="9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'삭제하시겠습니까?' 의 Confirm창 확인 버튼 클릭 시, 문서 삭제 후, 내 문서함으로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승인, 반려 버튼 비활성화.</a:t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취소 버튼 클릭 시, '문서함으로 넘어가겠습니까?' Confirm창 띄움.</a:t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'문서함으로 넘어가겠습니까?' Confirm창 확인 버튼 클릭 시 , 내 문서함으로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1" name="Google Shape;351;g620f0b3563_0_8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2" name="Google Shape;352;g620f0b3563_0_8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915225"/>
                <a:gridCol w="1694775"/>
                <a:gridCol w="72771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MA-APP-MAI-WAI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결재대기문서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vacationWait.html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53" name="Google Shape;353;g620f0b3563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886" y="1039580"/>
            <a:ext cx="5972127" cy="5696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" name="Google Shape;359;g620f0b3563_0_88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506475"/>
                <a:gridCol w="1993175"/>
              </a:tblGrid>
              <a:tr h="41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'[승인]'과 결재 날짜 삭제.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 불가능했던 본문 항목이 입력 가능하도록 바뀜.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결재대기문서 값을 DB에서 가져와 각 본문 항목에 삽입.</a:t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 버튼을 클릭하여 기존  데이터의 수정.</a:t>
                      </a:r>
                      <a:endParaRPr sz="9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0" name="Google Shape;360;g620f0b3563_0_88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1" name="Google Shape;361;g620f0b3563_0_88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915225"/>
                <a:gridCol w="1694775"/>
                <a:gridCol w="72771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000" u="none" cap="none" strike="noStrike"/>
                        <a:t>MA-APP-MAI-WAI-MOD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결재대기문서 &gt; 수정 페이지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vacationModify.html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62" name="Google Shape;362;g620f0b3563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4095" y="1061306"/>
            <a:ext cx="5773710" cy="565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" name="Google Shape;368;g620f0b3563_0_96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등록, 수정, 삭제 버튼 비활성화.</a:t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승인, 반려 버튼 비활성화.</a:t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취소 버튼 클릭 시,  '문서함으로 넘어가겠습니까?' Confirm창 띄움.</a:t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 '문서함으로 넘어가겠습니까?' Confirm창  확인 버튼 클릭 시 , 내 문서함으로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9" name="Google Shape;369;g620f0b3563_0_96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0" name="Google Shape;370;g620f0b3563_0_96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MA-APP-MAI-PRO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결재진행문서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draftApproval.html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71" name="Google Shape;371;g620f0b3563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3627" y="1080977"/>
            <a:ext cx="5494646" cy="5613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20f0b3563_0_104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8" name="Google Shape;378;g620f0b3563_0_104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MA-APP-MAI-COM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결재완료문서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draftModify.html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9" name="Google Shape;379;g620f0b3563_0_104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등록, 수정, 삭제 버튼 비활성화.</a:t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승인, 반려 버튼 비활성화.</a:t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취소 버튼 클릭 시,  '문서함으로 넘어가겠습니까?' Confirm창 띄움.</a:t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 '문서함으로 넘어가겠습니까?' Confirm창  확인 버튼 클릭 시 , 내 문서함으로 이동.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80" name="Google Shape;380;g620f0b3563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9910" y="1092417"/>
            <a:ext cx="5462079" cy="5590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" name="Google Shape;386;g6030694b57_0_29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좌측 “전체,부서,취미,자유”를 클릭시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해당 게시판으로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대제목 클릭시 상세페이지로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글쓰기에서 작성시 -게시판 열에서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전체,부서,취미,자유중 지정한 게시판으로 지정되며 현재 아이디의 닉네임(작성자) 도 같이저장된다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-번호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글쓰기 작성순번으로 번호가 지정됨 (관리자는 공지로 최상단 지정할수 있음)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-생성날짜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인터넷 시간을 중심으로 생성날짜가 지정됨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7" name="Google Shape;387;g6030694b57_0_29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g6030694b57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44" y="1007825"/>
            <a:ext cx="6480000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9" name="Google Shape;389;g6030694b57_0_29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MA-NOB-MAI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게시판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noticeBoard.html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5" name="Google Shape;395;g6030694b57_0_4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06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-조회수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대제목을 클릭시 아이디당으로 조회수 1개씩 증가됨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-추천수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상세페이지에서 추천에 따라 증가됨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-하단의 현재페이지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클릭시 해당 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-글쓰기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작성게시판으로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-검색어 입력 제목,제목+내용,작성자의 세부 검색조건에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따른 검색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6" name="Google Shape;396;g6030694b57_0_4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g6030694b57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25"/>
            <a:ext cx="6480001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8" name="Google Shape;398;g6030694b57_0_4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MA-NOB-MAI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게시판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noticeBoard.html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CRU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4" name="Google Shape;404;g6030694b57_0_5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5" name="Google Shape;405;g6030694b57_0_5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g6030694b57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407" name="Google Shape;407;g6030694b57_0_5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MA-NOB-MAI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게시판 메인(부서 게시판)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department.html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CRUD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" name="Google Shape;413;g6030694b57_0_75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4" name="Google Shape;414;g6030694b57_0_75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6030694b57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38" y="1007825"/>
            <a:ext cx="6480001" cy="576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416" name="Google Shape;416;g6030694b57_0_75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MA-NOB-MAI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게시판 메인(취미 게시판)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hobby.html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CRUD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g60b5f46a6d_0_137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사원번호를 입력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비밀번호를 입력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Login 버튼을 누르면 입력값을 DB와 대조후 일치하면 index.html로 이동, 일치하지 않으면 alert을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하이퍼텍스트를 클릭하면 reg.html로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0" name="Google Shape;180;g60b5f46a6d_0_137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60b5f46a6d_0_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13"/>
            <a:ext cx="6479999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2" name="Google Shape;182;g60b5f46a6d_0_137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MA-LOG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로그인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Index.html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2" name="Google Shape;422;g6030694b57_0_83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3" name="Google Shape;423;g6030694b57_0_83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g6030694b57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38" y="1007825"/>
            <a:ext cx="6480000" cy="57599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425" name="Google Shape;425;g6030694b57_0_83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MA-NOB-MAI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게시판 메인(자유 게시판)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free.html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CRUD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1" name="Google Shape;431;g6030694b57_0_93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506475"/>
                <a:gridCol w="1993175"/>
              </a:tblGrid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01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게시판페이지 부서,취미,자유중에 지정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공지로 지정시 게시판에서 게시 번호 상관없이 최상단으로 위치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게시판 화면에 보여질 제목 지정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첨부파일 형식에 따른 첨부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내용을 입력시 상세페이지에 보여짐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돌아가기버튼 클릭시 경고창이 나오며 확인시 게시판페이지로 이동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취소시 현재 페이지 유지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임시저장시 해당 아이디의 DB로 저장된 후에 다시 글쓰기 버튼을 눌렀을때 기록한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글이 자동으로 작성됨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작성하기 현재 입력한 모든게 db로 저장된후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게시판 페이지에 형식에 맞게 저장됨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2" name="Google Shape;432;g6030694b57_0_93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g6030694b57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434" name="Google Shape;434;g6030694b57_0_93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MA-NOB-MAI-WRI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게시판 메인 &gt; 글쓰기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write.html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" name="Google Shape;440;g6030694b57_0_103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506475"/>
                <a:gridCol w="1993175"/>
              </a:tblGrid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01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DB로부터 제목을 읽어옴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대제목 아래에는 작성자,댓글, 조회수,추천수 그리고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생성시간이 나옴 생성시간이 나옴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이전글,다음글 클릭시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게시판 번호의 1개씩 증가및 감소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수정하기 클릭시 현재 저장되어 있던것을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가지고 글쓰기 게시판으로 이동 (관리자는 수정 불가)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목록으로 를 클릭시 전체게시판으로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작성자의 상세글을 작성한 내용을 표시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1" name="Google Shape;441;g6030694b57_0_103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Google Shape;442;g6030694b57_0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443" name="Google Shape;443;g6030694b57_0_103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MA-NOB-MAI-DET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게시판 메인 &gt; 게시판상세페이지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details.html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9" name="Google Shape;449;g6030694b57_0_121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506475"/>
                <a:gridCol w="1993175"/>
              </a:tblGrid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01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추천을 누르면 상세페이지에서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갱신됨 한번더 누르면 추천 취소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삭제 버튼 클릭시 확인버튼이 나옴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댓글 입력하면 댓글이 등록이되며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작성자 이름과 올린시각과 내용이나옴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댓글의 추천수를 클릭시 그 댓글에 대한 추천수가 증가됨(아이디당 1번)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한번더 클릭시 추천취소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관리자와 작성자에 한해서 댓글삭제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댓글 수정 클릭시 댓글 수정(미구현)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0" name="Google Shape;450;g6030694b57_0_121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g6030694b57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38" y="1007825"/>
            <a:ext cx="6480000" cy="57599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452" name="Google Shape;452;g6030694b57_0_121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MA-NOB-MAI-DET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게시판 메인 &gt; 게시판상세페이지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details.html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CRUD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g635e6cd777_0_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506475"/>
                <a:gridCol w="1993175"/>
              </a:tblGrid>
              <a:tr h="5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10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사원번호를 입력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02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사원번호의 중복여부 확인. 중복시 alert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03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이름 입력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04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비밀번호 입력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05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비밀번호 형식 맞지 않을 시 경고메시지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06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비밀번호 확인 입력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07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비밀번호와 맞지 않을 시 경고메시지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08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부서의 대분류 선택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09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부서 소분류 선택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등록 클릭시 팝업창에 사용자이름과 함께 가입완료 메시지 출력 후 로그인페이지로 이동, 형식에 맞지 않을 시 경고 메시지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9" name="Google Shape;189;g635e6cd777_0_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g635e6cd77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38" y="1007825"/>
            <a:ext cx="6480000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g635e6cd777_0_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MA-LOG-REG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로그인 &gt; 회원가입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reg.html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Google Shape;197;g635e6cd777_0_7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506475"/>
                <a:gridCol w="1993175"/>
              </a:tblGrid>
              <a:tr h="50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로그아웃 클릭시 로그인페이지로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내정보수정 클릭시 내정보수정 확인페이지로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메인탭 클릭시메인페이지로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전자결재시스템 탭 클릭시전자결재 메인페이지로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게시판 탭 클릭시게시판 메인페이지로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내정보수정 탭 클릭시 내정보수정 확인페이지로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달력 기본값은 현재 월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prev버튼 클릭 시 한달 전으로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next버튼 클릭시 한달 뒤로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달력 밑 섹션에 현재 로그인 상태 및 이번 달 일정을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8" name="Google Shape;198;g635e6cd777_0_7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635e6cd777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25"/>
            <a:ext cx="6480000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" name="Google Shape;200;g635e6cd777_0_7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AM-MAI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페이지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IndexMain.html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CRUD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Google Shape;206;g635e6cd777_0_14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11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달력 날짜 클릭시 일정 추가 일정 추가시 이번달 일정에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전체게시판 섹션의 글씨 클릭시 게시판 메인페이지로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전체게시판 게시물 클릭시 해당 게시물 상세페이지로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결재현황 섹션 소메뉴 글씨 클릭시 결재 메인 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로고 클릭시 메인화면으로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7" name="Google Shape;207;g635e6cd777_0_14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635e6cd777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13"/>
            <a:ext cx="6480001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9" name="Google Shape;209;g635e6cd777_0_14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AM-MAI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chemeClr val="dk1"/>
                          </a:solidFill>
                        </a:rPr>
                        <a:t>메인 페이지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IndexMain.html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Google Shape;215;g635e6cd777_0_163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현재 프로필 사진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비밀번호 입력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확인버튼 클릭시 비밀번호가 맞지 않으면 경고메시지 출력, 일치시 회원정보 수정페이지로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취소버튼 클릭 시 메인페이지로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6" name="Google Shape;216;g635e6cd777_0_163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g635e6cd777_0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13"/>
            <a:ext cx="6480000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8" name="Google Shape;218;g635e6cd777_0_163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MA-MAI_CON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confirm.html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Google Shape;224;g60bdfc2b5c_1_25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비밀번호 수정 클릭시 pwd.html로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내정보 수정 클릭시 change.html로 이동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5" name="Google Shape;225;g60bdfc2b5c_1_25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6" name="Google Shape;226;g60bdfc2b5c_1_25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MA-MAI_CON-SEL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/>
                        <a:t>메인 &gt; 전자결재 메인 &gt; 정보수정 선택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confirm.html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27" name="Google Shape;227;g60bdfc2b5c_1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50" y="1007825"/>
            <a:ext cx="6480000" cy="575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Google Shape;233;g635e6cd777_0_17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사번은 읽기전용 텍스트로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현재부서를 출력, select tag로 변경 가능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소속은 현재부서와 연동되어 부서 선택시 그에 맞는 소속을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입사일은 읽기전용으로 수정 불가능하게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직급은 읽기전용으로 수정 불가능하게 출력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이름은 텍스트로 출력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수정 가능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영문성명은 텍스트로 출력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수정 가능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연락처는 텍스트로 출력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수정 가능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이메일은 텍스트로 출력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수정 가능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" sz="900" u="none" cap="none" strike="noStrike"/>
                        <a:t>첨부버튼 클릭시 자신의 프로필 사진 수정할 수 있음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g635e6cd777_0_17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g635e6cd777_0_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938" y="1007825"/>
            <a:ext cx="6480000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6" name="Google Shape;236;g635e6cd777_0_17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{CC358CC3-18C8-42C9-9AC2-8783B5E5BB3E}</a:tableStyleId>
              </a:tblPr>
              <a:tblGrid>
                <a:gridCol w="1115650"/>
                <a:gridCol w="2206175"/>
                <a:gridCol w="1744450"/>
                <a:gridCol w="3109400"/>
                <a:gridCol w="831150"/>
                <a:gridCol w="917150"/>
                <a:gridCol w="1956300"/>
              </a:tblGrid>
              <a:tr h="42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>
                          <a:solidFill>
                            <a:schemeClr val="dk1"/>
                          </a:solidFill>
                        </a:rPr>
                        <a:t>MA-MAI_CON-SEL-UPD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chemeClr val="dk1"/>
                          </a:solidFill>
                        </a:rPr>
                        <a:t>메인 &gt; 전자결재 메인 &gt; 정보수정 선택 &gt; 내 정보수정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doclist.html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RU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index50678</dc:creator>
</cp:coreProperties>
</file>