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fc53b778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6afc53b778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6afc53b778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afc53b778_0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6afc53b778_0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6afc53b778_0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33af6c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7433af6c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7433af6c4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afc53b778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6afc53b778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6afc53b778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afc53b778_0_5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afc53b778_0_5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6afc53b778_0_5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afc53b778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6afc53b778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6afc53b778_0_5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433af6c4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433af6c4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433af6c4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33af6c4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7433af6c4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7433af6c4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433af6c4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7433af6c4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433af6c4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7433af6c4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7433af6c4c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33af6c4c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7433af6c4c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7433af6c4c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33af6c4c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7433af6c4c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7433af6c4c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33af6c4c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7433af6c4c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7433af6c4c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433af6c4c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7433af6c4c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7433af6c4c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433af6c4c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7433af6c4c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7433af6c4c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433af6c4c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7433af6c4c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7433af6c4c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433af6c4c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7433af6c4c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7433af6c4c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7433af6c4c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7433af6c4c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433af6c4c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7433af6c4c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7433af6c4c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433af6c4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7433af6c4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7433af6c4c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53b7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afc53b7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6afc53b77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afc53b778_0_83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afc53b778_0_83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6afc53b778_0_83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fc53b778_0_167:notes"/>
          <p:cNvSpPr/>
          <p:nvPr>
            <p:ph idx="2" type="sldImg"/>
          </p:nvPr>
        </p:nvSpPr>
        <p:spPr>
          <a:xfrm>
            <a:off x="685800" y="1143000"/>
            <a:ext cx="54870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afc53b778_0_167:notes"/>
          <p:cNvSpPr txBox="1"/>
          <p:nvPr>
            <p:ph idx="1" type="body"/>
          </p:nvPr>
        </p:nvSpPr>
        <p:spPr>
          <a:xfrm>
            <a:off x="685800" y="4400550"/>
            <a:ext cx="5487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6afc53b778_0_167:notes"/>
          <p:cNvSpPr txBox="1"/>
          <p:nvPr>
            <p:ph idx="12" type="sldNum"/>
          </p:nvPr>
        </p:nvSpPr>
        <p:spPr>
          <a:xfrm>
            <a:off x="3884930" y="8685530"/>
            <a:ext cx="29724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lang="en-US" sz="14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전자결재시스템 화면 설계서</a:t>
            </a:r>
            <a:endParaRPr/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952500" y="2780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082050"/>
                <a:gridCol w="1634500"/>
                <a:gridCol w="6410325"/>
                <a:gridCol w="11607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버젼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이력 사항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1개 추가 및 목차 페이지 내용 변경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2019-09-19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메인영역 페이지 추가(비밀번호 변경 페이지) 및 양식 수정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2019-10-06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전자결재페이지 영역 수정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2019-10-31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메인영역 페이지 추가(정보수정 선택페이지)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1.5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2019-11-13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전체 양식 및 내용 수정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이진호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/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952500" y="2259965"/>
            <a:ext cx="10287000" cy="403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7"/>
          <p:cNvGraphicFramePr/>
          <p:nvPr/>
        </p:nvGraphicFramePr>
        <p:xfrm>
          <a:off x="8396370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21100"/>
                <a:gridCol w="628325"/>
                <a:gridCol w="2536050"/>
              </a:tblGrid>
              <a:tr h="41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기본값은 현재 월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prev버튼 클릭 시 한달 전으로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next버튼 클릭시 한달 뒤로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R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밑 섹션에 현재 로그인 상태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및 이번 달 일정을 출력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달력 날짜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일정 추가 일정 추가시 이번달 일정에 출력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 텍스트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메인페이지로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게시판메인페이지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cap="none" strike="noStrike"/>
                        <a:t>Board01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전체게시판 게시물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게시물 상세페이지로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결재현황 </a:t>
                      </a:r>
                      <a:r>
                        <a:rPr lang="en-US" sz="800" u="none" cap="none" strike="noStrike"/>
                        <a:t>텍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스트 클릭시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결재 메인 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 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cap="none" strike="noStrike"/>
                        <a:t>Approval01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메인화면으로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8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u="none" cap="none" strike="noStrike"/>
                        <a:t>Main01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7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694825"/>
                <a:gridCol w="7277725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Main01</a:t>
                      </a: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descr="C:/Users/Kosmo_18/AppData/Roaming/PolarisOffice/ETemp/12404_18702648/fImage298192302630.png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155065"/>
            <a:ext cx="6372860" cy="546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8"/>
          <p:cNvGraphicFramePr/>
          <p:nvPr/>
        </p:nvGraphicFramePr>
        <p:xfrm>
          <a:off x="83914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6400"/>
                <a:gridCol w="703750"/>
                <a:gridCol w="238020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프로필 사진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비밀번호가 맞지 않으면 경고메시지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일치시 정보 수정선택페이지로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취소버튼 클릭 시 메인페이지로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2176150"/>
                <a:gridCol w="6796400"/>
                <a:gridCol w="807075"/>
                <a:gridCol w="11855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Main01</a:t>
                      </a: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163" y="1096925"/>
            <a:ext cx="3914775" cy="5581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g6afc53b778_0_251"/>
          <p:cNvGraphicFramePr/>
          <p:nvPr/>
        </p:nvGraphicFramePr>
        <p:xfrm>
          <a:off x="84056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/>
                <a:gridCol w="709650"/>
                <a:gridCol w="237080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3-1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비밀번호를 잘못 입력했을 시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또는 비밀번호를 입력하지 않았을 시 경고메시지 출력</a:t>
                      </a:r>
                      <a:endParaRPr sz="900" u="none" cap="none" strike="noStrike"/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정보확인페이지로 이동</a:t>
                      </a:r>
                      <a:endParaRPr sz="900" u="none" cap="none" strike="noStrike"/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정보확인페이지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Main01/member/confirm.html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g6afc53b778_0_25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g6afc53b778_0_251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2176150"/>
                <a:gridCol w="6796400"/>
                <a:gridCol w="807075"/>
                <a:gridCol w="11855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정보확인 페이지 &gt; </a:t>
                      </a:r>
                      <a:r>
                        <a:rPr b="1" lang="en-US" sz="1800" u="none" cap="none" strike="noStrike"/>
                        <a:t>정보확인 페이지 팝업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Main01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89" name="Google Shape;189;g6afc53b778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300" y="2388175"/>
            <a:ext cx="36766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9"/>
          <p:cNvGraphicFramePr/>
          <p:nvPr/>
        </p:nvGraphicFramePr>
        <p:xfrm>
          <a:off x="83914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7200"/>
                <a:gridCol w="762950"/>
                <a:gridCol w="238020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수정 클릭시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비밀번호수정페이지로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비밀번호수정페이지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 수정 클릭시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953250"/>
                <a:gridCol w="7019300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비밀번호확인 &gt; 정보수정 선택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Main01</a:t>
                      </a: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0"/>
          <p:cNvGraphicFramePr/>
          <p:nvPr/>
        </p:nvGraphicFramePr>
        <p:xfrm>
          <a:off x="8391150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76575"/>
                <a:gridCol w="733125"/>
                <a:gridCol w="238032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소속은 현재부서와 연동되어 부서 선택시 그에 맞는 소속을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입사일은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직급은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이름은 텍스트로 출력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영문성명은 텍스트로 출력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연락처는 텍스트로 출력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이메일은 텍스트로 출력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첨부버튼 클릭 후 이미지를 삽입하면 이미지 영역의 이미지가 변경됨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10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1"/>
          <p:cNvGraphicFramePr/>
          <p:nvPr/>
        </p:nvGraphicFramePr>
        <p:xfrm>
          <a:off x="8401320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/>
                <a:gridCol w="711975"/>
                <a:gridCol w="237365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“취소시 수정사항은 반영되지 않습니다. 취소하시겠습니까?” 라는 메시지를 출력 후 확인 클릭시 정보수정선택페이지로, 취소 클릭시 페이지 이동을 하지 않음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U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 클릭시 양식에 맞지 않으면 강 항목에 대한 경고메시지를, 일치시 “내정보가 변경되었습니다” 라는 메시지를 출력 후 정보수정선택페이지로 이동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 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1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6" name="Google Shape;216;p11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afc53b778_0_33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6afc53b778_0_334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24" name="Google Shape;224;g6afc53b778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724" y="1988412"/>
            <a:ext cx="4810347" cy="379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g6afc53b778_0_334"/>
          <p:cNvGraphicFramePr/>
          <p:nvPr/>
        </p:nvGraphicFramePr>
        <p:xfrm>
          <a:off x="84066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4875"/>
                <a:gridCol w="709625"/>
                <a:gridCol w="2370050"/>
              </a:tblGrid>
              <a:tr h="40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5-1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 입력하지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이름에 한글이 아닌 다른 문자를 입력할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영문명을 입력하지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영문명에 영어가 아닌 다른 문자를 입력할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 선택하지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연락처를 입력하지 않았을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33af6c4c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7433af6c4c_0_0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33" name="Google Shape;233;g7433af6c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3" y="2670963"/>
            <a:ext cx="4446575" cy="23357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g7433af6c4c_0_0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000"/>
                <a:gridCol w="723600"/>
                <a:gridCol w="2372275"/>
              </a:tblGrid>
              <a:tr h="40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연락처 형식이 맞지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이메일을 입력하지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5-9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이메일이 형식에 맞지 않을 시 경고메시지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afc53b778_0_418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6afc53b778_0_418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AM-MAI-CON-SEL-UPD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내 정보수정 &gt;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내 정보수정 팝업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/member/change.html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242" name="Google Shape;242;g6afc53b778_0_418"/>
          <p:cNvGraphicFramePr/>
          <p:nvPr/>
        </p:nvGraphicFramePr>
        <p:xfrm>
          <a:off x="8405350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2025"/>
                <a:gridCol w="762875"/>
                <a:gridCol w="2370900"/>
              </a:tblGrid>
              <a:tr h="40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11-1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11-2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11-3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정보수정 선택페이지 경로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sz="9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3" name="Google Shape;243;g6afc53b778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9125" y="2237738"/>
            <a:ext cx="37433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12"/>
          <p:cNvGraphicFramePr/>
          <p:nvPr/>
        </p:nvGraphicFramePr>
        <p:xfrm>
          <a:off x="83914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925"/>
                <a:gridCol w="743225"/>
                <a:gridCol w="238020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현재 비밀번호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변경할 비밀번호 확인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“취소시 수정사항은 반영되지 않습니다. 취소하시겠습니까?”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라는 메시지를 출력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 클릭시 정보수정선택페이지로,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클릭시 페이지 이동을 하지 않음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1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U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팝업창으로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‘비밀번호가 변경되었습니다’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확인버튼 클릭시 정보수정 선택페이지로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정보수정선택 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/member/select.html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12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2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목차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623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None/>
            </a:pPr>
            <a:r>
              <a:rPr b="0" i="0" lang="en-US" sz="1400" cap="none" strike="noStrike">
                <a:latin typeface="Malgun Gothic"/>
                <a:ea typeface="Malgun Gothic"/>
                <a:cs typeface="Malgun Gothic"/>
                <a:sym typeface="Malgun Gothic"/>
              </a:rPr>
              <a:t>1 메인페이지 영역(3 - 12페이지)</a:t>
            </a:r>
            <a:endParaRPr b="0" i="0" sz="14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6afc53b778_0_509"/>
          <p:cNvGraphicFramePr/>
          <p:nvPr/>
        </p:nvGraphicFramePr>
        <p:xfrm>
          <a:off x="84056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9675"/>
                <a:gridCol w="632225"/>
                <a:gridCol w="2494250"/>
              </a:tblGrid>
              <a:tr h="31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5-1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비밀번호를 입력하지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유저의 비밀번호와 현재 비밀번호의 값이 일치하지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 비밀번호를 입력하지 않거나 형식에 맞게 입력하지 않았을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변경할 비밀번호와 비밀번호 확인란의 값이 다를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현재 비밀번호와 변경할 비밀번호가 같을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5-6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 버튼을 클릭 시 현재 페이지로 이동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4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비밀번호수정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</a:t>
                      </a:r>
                      <a:r>
                        <a:rPr lang="en-US" sz="900" u="none" cap="none" strike="noStrike"/>
                        <a:t>pwd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6afc53b778_0_509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g6afc53b778_0_509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61" name="Google Shape;261;g6afc53b778_0_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00" y="1601750"/>
            <a:ext cx="6400799" cy="4571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g6afc53b778_0_501"/>
          <p:cNvGraphicFramePr/>
          <p:nvPr/>
        </p:nvGraphicFramePr>
        <p:xfrm>
          <a:off x="8404995" y="9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750"/>
                <a:gridCol w="709650"/>
                <a:gridCol w="2370800"/>
              </a:tblGrid>
              <a:tr h="31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4-1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4-2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 유지. 내용은 지워지지 않음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0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4-3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 버튼을 누르면 정보수정 선택 페이지로 이동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4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비밀번호수정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Main01/member/select.html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g6afc53b778_0_501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6afc53b778_0_501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1115700"/>
                <a:gridCol w="2206000"/>
                <a:gridCol w="5685150"/>
                <a:gridCol w="916950"/>
                <a:gridCol w="195642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AM-MAI-CON-SEL-PWD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&gt; 전자결재 메인 &gt; 정보수정 선택 &gt; 비밀번호수정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&gt; 비밀번호수정 팝업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Main01</a:t>
                      </a: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/member/pwd.html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70" name="Google Shape;270;g6afc53b778_0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950" y="2225000"/>
            <a:ext cx="3695700" cy="1847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g7433af6c4c_0_9"/>
          <p:cNvGraphicFramePr/>
          <p:nvPr/>
        </p:nvGraphicFramePr>
        <p:xfrm>
          <a:off x="100900" y="10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유학선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Approval01/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277" name="Google Shape;277;g7433af6c4c_0_9"/>
          <p:cNvGraphicFramePr/>
          <p:nvPr/>
        </p:nvGraphicFramePr>
        <p:xfrm>
          <a:off x="8405350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500"/>
                <a:gridCol w="709400"/>
                <a:gridCol w="237090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CR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버튼을 클릭해서 검색 종류인 [결재종류], [문서제목]을 선택.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 기본값은 [결재종류]로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CD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선택한 검색 종류로 찾을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[검색] 버튼을 클릭하면 검색 종류와 내용으로 해당되는 문서를 검색.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검색에 해당되는 결재문서를 바로 아래 15개 행에 출력.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찾을 내용 없이 [검색] 버튼 클릭 시 '검색어를 입력해주세요.' 라는 경고창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검색 종류와 입력한 내용으로 해당되는 문서가 없을 시 '없습니다.‘ 라는 경고창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g7433af6c4c_0_9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7433af6c4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516" y="1050167"/>
            <a:ext cx="6818618" cy="567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g7433af6c4c_0_17"/>
          <p:cNvGraphicFramePr/>
          <p:nvPr/>
        </p:nvGraphicFramePr>
        <p:xfrm>
          <a:off x="8405350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8875"/>
                <a:gridCol w="696025"/>
                <a:gridCol w="237090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[수/발신]을 클릭시 수신, 발신별 오름차순/내림차순 정렬.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기본값은 수신으로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[결재상태]를 클릭시 완료, 진행, 대기/대기, 진행, 완료 순서로 정렬.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기본값은 대기, 진행, 완료순으로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[등록일자]를 클릭시 등록일자로 오름차순/내림차순 정렬.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기본값은 내림차순으로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내 문서함의 기본 정렬은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1순위 수/발신 ,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2순위 결재상태,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3순위 등록일자로 구성.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6" name="Google Shape;286;g7433af6c4c_0_17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g7433af6c4c_0_17"/>
          <p:cNvGraphicFramePr/>
          <p:nvPr/>
        </p:nvGraphicFramePr>
        <p:xfrm>
          <a:off x="100900" y="1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유학선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Approval01/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88" name="Google Shape;288;g7433af6c4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61" y="1007038"/>
            <a:ext cx="6947478" cy="576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g7433af6c4c_0_25"/>
          <p:cNvGraphicFramePr/>
          <p:nvPr/>
        </p:nvGraphicFramePr>
        <p:xfrm>
          <a:off x="84187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550"/>
                <a:gridCol w="733850"/>
                <a:gridCol w="236202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CRUD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문서제목 항목의 각 제목 클릭시 해당 결재문서로 이동.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[이전]을 클릭시 내 문서함의 페이지를 5단위(1~5, 6~10, 11~15 등)로 끊어서 이전으로 이동.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첫 단위(1~5)페이지에 있을 시 클릭만 되고 작동하지 않음.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[이전]을 클릭시 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[숫자]를 클릭시 각 페이지 수에 해당하는 내 문서함 페이지로 이동.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현재 잔류하고 있 는 페이지 수를 클릭해도 작동하지 않음.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[다음]을 클릭시 내 문서함의 페이지를 5단위(1~5, 6~10, 11~15 등)로 끊어서 다음으로 이동.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마지막 단위 페이지에 있을 시 클릭만 되고 작동하지 않음.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DB의 마지막 페이지 까지 계속 다음으로 이동.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[다음]을 클릭시 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[작성]을 클릭시 기안서 작성 페이지로 이동.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Approval01/draft.html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g7433af6c4c_0_25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g7433af6c4c_0_25"/>
          <p:cNvGraphicFramePr/>
          <p:nvPr/>
        </p:nvGraphicFramePr>
        <p:xfrm>
          <a:off x="100900" y="2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유학선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Approval01/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297" name="Google Shape;297;g7433af6c4c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882" y="1028601"/>
            <a:ext cx="6874634" cy="571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g7433af6c4c_0_108"/>
          <p:cNvGraphicFramePr/>
          <p:nvPr/>
        </p:nvGraphicFramePr>
        <p:xfrm>
          <a:off x="8405350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2075"/>
                <a:gridCol w="682825"/>
                <a:gridCol w="237090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전체,부서,취미,자유중 지정한 게시판으로 지정되며 현재 아이디의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 작성순번으로 번호가 지정됨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g7433af6c4c_0_10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7433af6c4c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20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/>
                <a:gridCol w="1814300"/>
                <a:gridCol w="7114825"/>
                <a:gridCol w="819225"/>
                <a:gridCol w="1203250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차현진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Board01/noticeBoard.html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7433af6c4c_0_116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250"/>
                <a:gridCol w="723350"/>
                <a:gridCol w="23722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cap="none" strike="noStrike"/>
                        <a:t>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cap="none" strike="noStrik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g7433af6c4c_0_11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7433af6c4c_0_11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818525"/>
                <a:gridCol w="715335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Board01/noticeBoard.html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descr="C:\Users\kosmo_22\Desktop\화면설계서 jpg\전체2.jpg" id="315" name="Google Shape;315;g7433af6c4c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160" y="1045565"/>
            <a:ext cx="5372099" cy="56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33af6c4c_0_12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g7433af6c4c_0_12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772800"/>
                <a:gridCol w="7199075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Board01/department.html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23" name="Google Shape;323;g7433af6c4c_0_124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6575"/>
                <a:gridCol w="677775"/>
                <a:gridCol w="246355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전체,부서,취미,자유중 지정한 게시판으로 지정되며 현재 아이디의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 작성순번으로 번호가 지정됨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부서1.jpg" id="324" name="Google Shape;324;g7433af6c4c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39" y="1228442"/>
            <a:ext cx="6862918" cy="531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433af6c4c_0_13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g7433af6c4c_0_13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780425"/>
                <a:gridCol w="719145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Board01/department.html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32" name="Google Shape;332;g7433af6c4c_0_132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5475"/>
                <a:gridCol w="750125"/>
                <a:gridCol w="23722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cap="none" strike="noStrike"/>
                        <a:t>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cap="none" strike="noStrik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부서2.jpg" id="333" name="Google Shape;333;g7433af6c4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351" y="1105179"/>
            <a:ext cx="6749689" cy="556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33af6c4c_0_14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g7433af6c4c_0_1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Board01/hobby.html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41" name="Google Shape;341;g7433af6c4c_0_140"/>
          <p:cNvGraphicFramePr/>
          <p:nvPr/>
        </p:nvGraphicFramePr>
        <p:xfrm>
          <a:off x="8403275" y="100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/>
                <a:gridCol w="736750"/>
                <a:gridCol w="23722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전체,부서,취미,자유중 지정한 게시판으로 지정되며 현재 아이디의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 작성순번으로 번호가 지정됨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취미1.jpg" id="342" name="Google Shape;342;g7433af6c4c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88" y="1126675"/>
            <a:ext cx="7041830" cy="552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3"/>
          <p:cNvGraphicFramePr/>
          <p:nvPr/>
        </p:nvGraphicFramePr>
        <p:xfrm>
          <a:off x="8391420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6400"/>
                <a:gridCol w="644925"/>
                <a:gridCol w="2478425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사원번호를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(10자리 숫자)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(8자리 이상 15자리 이하 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숫자,문자,특수문자 포함)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9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 버튼을 누르면 입력값을 DB와 대조후 일치하면 메인페이지로 이동,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일치하지 않으면 alert을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하이퍼텍스트를 클릭하면 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Main01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/registraion/reg.html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3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85" y="1007745"/>
            <a:ext cx="6480175" cy="5760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3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694825"/>
                <a:gridCol w="7277725"/>
                <a:gridCol w="807075"/>
                <a:gridCol w="11855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433af6c4c_0_14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g7433af6c4c_0_14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Board01/hobby.html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50" name="Google Shape;350;g7433af6c4c_0_148"/>
          <p:cNvGraphicFramePr/>
          <p:nvPr/>
        </p:nvGraphicFramePr>
        <p:xfrm>
          <a:off x="84166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34250"/>
                <a:gridCol w="688750"/>
                <a:gridCol w="244150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cap="none" strike="noStrike"/>
                        <a:t>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cap="none" strike="noStrik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취미2.jpg" id="351" name="Google Shape;351;g7433af6c4c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347" y="1080970"/>
            <a:ext cx="6843713" cy="561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33af6c4c_0_156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" name="Google Shape;358;g7433af6c4c_0_15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Board01/free.html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59" name="Google Shape;359;g7433af6c4c_0_156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/>
                <a:gridCol w="736750"/>
                <a:gridCol w="23722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전체,부서,취미,자유중 지정한 게시판으로 지정되며 현재 아이디의 닉네임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 작성순번으로 번호가 지정됨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자유1.jpg" id="360" name="Google Shape;360;g7433af6c4c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79" y="1092410"/>
            <a:ext cx="7114238" cy="559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433af6c4c_0_164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7433af6c4c_0_16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Board01/free.html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368" name="Google Shape;368;g7433af6c4c_0_164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46875"/>
                <a:gridCol w="701375"/>
                <a:gridCol w="2429650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</a:rPr>
                        <a:t>CU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대제목을 클릭시 조회수</a:t>
                      </a:r>
                      <a:r>
                        <a:rPr lang="en-US" sz="900"/>
                        <a:t>가</a:t>
                      </a:r>
                      <a:r>
                        <a:rPr lang="en-US" sz="900" u="none" cap="none" strike="noStrike"/>
                        <a:t>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클릭 시</a:t>
                      </a:r>
                      <a:r>
                        <a:rPr lang="en-US" sz="900"/>
                        <a:t> 정렬된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클릭 시 </a:t>
                      </a:r>
                      <a:r>
                        <a:rPr lang="en-U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제목,제목+내용,작성자</a:t>
                      </a:r>
                      <a:r>
                        <a:rPr lang="en-US" sz="900"/>
                        <a:t> 등의</a:t>
                      </a:r>
                      <a:r>
                        <a:rPr lang="en-US" sz="900" u="none" cap="none" strike="noStrike"/>
                        <a:t> 세부 검색조건에</a:t>
                      </a:r>
                      <a:r>
                        <a:rPr lang="en-US" sz="900"/>
                        <a:t> </a:t>
                      </a:r>
                      <a:r>
                        <a:rPr lang="en-U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:\Users\kosmo_22\Desktop\화면설계서 jpg\자유2.jpg" id="369" name="Google Shape;369;g7433af6c4c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38" y="1106693"/>
            <a:ext cx="6800720" cy="556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Google Shape;375;g7433af6c4c_0_172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68850"/>
                <a:gridCol w="736750"/>
                <a:gridCol w="23722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게시판페이지 부서,취미,자유중에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공지로 지정시 게시판에서 게시 번호 상관없이 최상단으로 위치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게시판 화면에 보여질 제목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첨부파일 형식에 따른 첨부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내용을 입력시 상세페이지에 보여짐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돌아가기버튼 클릭시 경고창이 나오며 확인시 게시판페이지로 이동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취소시 현재 페이지 유지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임시저장시 해당 아이디의 DB로 저장된 후에 다시 글쓰기 버튼을 눌렀을때 기록한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글이 자동으로 작성됨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작성하기버튼을 클릭하면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현재 입력한 모든게 db로 저장된후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게시판 페이지에 형식에 맞게 저장됨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g7433af6c4c_0_172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7433af6c4c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Board01/write.html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g7433af6c4c_0_180"/>
          <p:cNvGraphicFramePr/>
          <p:nvPr/>
        </p:nvGraphicFramePr>
        <p:xfrm>
          <a:off x="84032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95625"/>
                <a:gridCol w="709975"/>
                <a:gridCol w="23722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CRUD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DB로부터 작성한 제목을 읽어옴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대제목 아래에는 작성자,댓글, 조회수,추천수 ,생성시간순으로 표시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이전글,다음글 클릭시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게시판 게시글의 바로 전,후의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수정하기 클릭시 현재 저장되어 있는 게시글을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글쓰기 게시판으로 이동 (관리자는 수정 불가)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목록으로 를 클릭시 전체게시판으로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작성자의 상세글을 작성한 내용을 표시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g7433af6c4c_0_180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g7433af6c4c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20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87" name="Google Shape;387;g7433af6c4c_0_1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Board01/details.html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g7433af6c4c_0_188"/>
          <p:cNvGraphicFramePr/>
          <p:nvPr/>
        </p:nvGraphicFramePr>
        <p:xfrm>
          <a:off x="841667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3200"/>
                <a:gridCol w="747900"/>
                <a:gridCol w="2363400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No.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CRUD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/>
                        <a:t>기능설명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추천을 누르면 상세페이지에서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갱신됨 한번더 누르면 추천 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삭제 버튼 클릭시 확인버튼이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CR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댓글 입력하면 댓글이 등록이되며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작성자 이름과 올린시각과 내용이작성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댓글의 추천수를 클릭시 그 댓글에 대한 추천수가 증가됨(아이디당 1번)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한번더 클릭시 추천취소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-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관리자와 작성자에 한해서 댓글삭제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RU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댓글 수정 클릭시 댓글 수정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g7433af6c4c_0_188"/>
          <p:cNvSpPr/>
          <p:nvPr/>
        </p:nvSpPr>
        <p:spPr>
          <a:xfrm>
            <a:off x="118400" y="967025"/>
            <a:ext cx="82296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433af6c4c_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18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96" name="Google Shape;396;g7433af6c4c_0_1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AM-NOB-MAI-DET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차현진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Board01/details.html</a:t>
                      </a:r>
                      <a:endParaRPr b="1"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6afc53b778_0_0"/>
          <p:cNvGraphicFramePr/>
          <p:nvPr/>
        </p:nvGraphicFramePr>
        <p:xfrm>
          <a:off x="8403570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500"/>
                <a:gridCol w="723600"/>
                <a:gridCol w="2372150"/>
              </a:tblGrid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3-1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 입력하지 않을 때의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사원번호가 형식에 맞지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비밀번호를 입력하지 않을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때의 경고메시지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 형식에 맞지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 시 경고메시지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아이디 혹은 비밀번호가 db에 있는 값과 다를 시 경고메시지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3-6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</a:t>
                      </a:r>
                      <a:endParaRPr sz="9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로그인 페이지로 이동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1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로그인페이지 경로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index.html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6afc53b778_0_0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6afc53b778_0_0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694825"/>
                <a:gridCol w="7277725"/>
                <a:gridCol w="807075"/>
                <a:gridCol w="11855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로그인 &gt; 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b="1" lang="en-US" sz="1800" u="none" cap="none" strike="noStrike"/>
                        <a:t>팝업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16" name="Google Shape;116;g6afc53b7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960" y="1090425"/>
            <a:ext cx="5337750" cy="43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4"/>
          <p:cNvGraphicFramePr/>
          <p:nvPr/>
        </p:nvGraphicFramePr>
        <p:xfrm>
          <a:off x="8401320" y="961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24675"/>
                <a:gridCol w="682575"/>
                <a:gridCol w="2366875"/>
              </a:tblGrid>
              <a:tr h="40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사원번호(10자리 숫자)를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 중복여부 확인. 클릭시 새창으로 중복을 확인한다.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 중복확인페이지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Main01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비밀번호(8자리 이상 15자리 이하 숫자,문자,특수문자 포함)를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 입력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부서의 대분류 선택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 소분류 선택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U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클릭시 팝업창에 사용자이름과 함께 가입완료 메시지 출력 후 로그인페이지로 이동, 형식에 맞지 않을 시 각 요소의 경고 메시지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-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클릭 시 경고메시지 출력 후 로그인페이지로 이동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3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 경로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4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992000"/>
                <a:gridCol w="6980550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Main01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/registraion/reg.html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305" y="1097915"/>
            <a:ext cx="4620260" cy="544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fc53b778_0_83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g6afc53b778_0_83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2277100"/>
                <a:gridCol w="6695450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b="1" lang="en-US" sz="1800" u="none" cap="none" strike="noStrike"/>
                        <a:t>회원가입 팝업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b="1" i="0" sz="8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133" name="Google Shape;133;g6afc53b778_0_83"/>
          <p:cNvGraphicFramePr/>
          <p:nvPr/>
        </p:nvGraphicFramePr>
        <p:xfrm>
          <a:off x="8403570" y="961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2700"/>
                <a:gridCol w="723800"/>
                <a:gridCol w="236540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사원번호를 입력하지 않을 때의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이름을 입력하지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비밀번호를 입력하지 않을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때의 경고메시지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8-4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비밀번호가 형식에 맞지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않을 시 경고메시지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8-5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 확인을 입력하지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8-6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비밀번호와 비밀번호 확인이 다를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8-7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부서를 선택하지 않을 시 경고메시지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8-8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확인버튼을 누르면 회원가입 페이지로 이동</a:t>
                      </a:r>
                      <a:endParaRPr sz="900" u="none" cap="none" strike="noStrike"/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회원가입페이지 경로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Main01/registration/reg.html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g6afc53b778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346" y="1241400"/>
            <a:ext cx="4964724" cy="40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afc53b778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901" y="5218400"/>
            <a:ext cx="2592775" cy="1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afc53b778_0_167"/>
          <p:cNvSpPr/>
          <p:nvPr/>
        </p:nvSpPr>
        <p:spPr>
          <a:xfrm>
            <a:off x="118110" y="967105"/>
            <a:ext cx="8229600" cy="584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6afc53b778_0_167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2277100"/>
                <a:gridCol w="6695450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AM-LOG-REG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 &gt; </a:t>
                      </a:r>
                      <a:r>
                        <a:rPr b="1" lang="en-US" sz="1800" u="none" cap="none" strike="noStrike"/>
                        <a:t>회원가입 팝업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Main01/registraion/reg.html</a:t>
                      </a:r>
                      <a:endParaRPr b="1" i="0" sz="8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graphicFrame>
        <p:nvGraphicFramePr>
          <p:cNvPr id="143" name="Google Shape;143;g6afc53b778_0_167"/>
          <p:cNvGraphicFramePr/>
          <p:nvPr/>
        </p:nvGraphicFramePr>
        <p:xfrm>
          <a:off x="8451220" y="961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88250"/>
                <a:gridCol w="702150"/>
                <a:gridCol w="23338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9-1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해당 확인메시지가 출력됨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9-2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취소 버튼을 누르면 현재 페이지에 머무름내용은 지워지지 않음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9-3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확인 버튼을 누르면 로그인 페이지로 이동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로그인페이지 경로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index.html</a:t>
                      </a:r>
                      <a:endParaRPr sz="10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0175" marB="9017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g6afc53b778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100" y="2423825"/>
            <a:ext cx="3524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"/>
          <p:cNvGraphicFramePr/>
          <p:nvPr/>
        </p:nvGraphicFramePr>
        <p:xfrm>
          <a:off x="8396370" y="101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505800"/>
                <a:gridCol w="703150"/>
                <a:gridCol w="2370150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 페이지에 연동된 사원번호가 자동으로 입력</a:t>
                      </a:r>
                      <a:r>
                        <a:rPr lang="en-US" sz="900" u="none" cap="none" strike="noStrike"/>
                        <a:t>됨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사원번호의 중복여부 확인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 경우 경고메시지를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아닐경우 사용버튼을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중복일 경우 메시지를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아닐경우 메시지와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버튼을 출력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사용버튼 클릭 시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회원가입페이지로 이동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입력한 사원번호가 회원가입페이지의 사원번호란에 표시됨</a:t>
                      </a:r>
                      <a:endParaRPr sz="900" u="none" cap="none" strike="noStrike"/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3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회원가입페이지 경로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Main01/registration/reg.html</a:t>
                      </a:r>
                      <a:endParaRPr sz="900" u="none" cap="none" strike="noStrike"/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>
            <a:off x="118100" y="967100"/>
            <a:ext cx="8229900" cy="584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2277100"/>
                <a:gridCol w="6695450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AM-LOG-REG-CHK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&gt; 회원가입&gt;사원번호 중복확인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/>
                        <a:t>Main01</a:t>
                      </a:r>
                      <a:r>
                        <a:rPr b="1" i="0" lang="en-US" sz="8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/registration/enoCheck.html</a:t>
                      </a:r>
                      <a:endParaRPr b="1" i="0" sz="8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175" marB="90175" marR="90175" marL="901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513" y="2121200"/>
            <a:ext cx="63150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6"/>
          <p:cNvGraphicFramePr/>
          <p:nvPr/>
        </p:nvGraphicFramePr>
        <p:xfrm>
          <a:off x="8391445" y="9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457075"/>
                <a:gridCol w="753075"/>
                <a:gridCol w="2380200"/>
              </a:tblGrid>
              <a:tr h="35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CRUD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기능설명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클릭시 로그인페이지로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R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Main01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메인탭 클릭시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Main01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 탭 클릭시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 메인페이지로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전자결재시스템페이지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Approval01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/docList.html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탭 클릭시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메인페이지로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게시판메인페이지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Board01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/noticeBoardMain.html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1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-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탭 클릭시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 확인페이지로 이동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8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내정보수정확인 페이지 경로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Main01</a:t>
                      </a: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/member/confirm.html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6"/>
          <p:cNvSpPr/>
          <p:nvPr/>
        </p:nvSpPr>
        <p:spPr>
          <a:xfrm>
            <a:off x="118110" y="967105"/>
            <a:ext cx="8229600" cy="584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00965" y="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/>
                <a:gridCol w="1694825"/>
                <a:gridCol w="7277725"/>
                <a:gridCol w="807075"/>
                <a:gridCol w="11855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김윤경</a:t>
                      </a:r>
                      <a:endParaRPr b="1" sz="1400" u="none" cap="none" strike="noStrike"/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Main01</a:t>
                      </a: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/indexMain.html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0800" marB="90800" marR="90800" marL="908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  <p:pic>
        <p:nvPicPr>
          <p:cNvPr descr="C:/Users/Kosmo_18/AppData/Roaming/PolarisOffice/ETemp/12404_18702648/fImage271582312630.png"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510" y="1126490"/>
            <a:ext cx="6334760" cy="552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