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7" r:id="rId1"/>
  </p:sldMasterIdLst>
  <p:notesMasterIdLst>
    <p:notesMasterId r:id="rId6"/>
  </p:notesMasterIdLst>
  <p:handoutMasterIdLst>
    <p:handoutMasterId r:id="rId7"/>
  </p:handoutMasterIdLst>
  <p:sldIdLst>
    <p:sldId id="256" r:id="rId2"/>
    <p:sldId id="266" r:id="rId3"/>
    <p:sldId id="26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0" y="-1270"/>
            <a:ext cx="12192635" cy="71628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/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  <p:sldLayoutId id="2147484418" r:id="rId3"/>
    <p:sldLayoutId id="2147484419" r:id="rId4"/>
    <p:sldLayoutId id="2147484420" r:id="rId5"/>
    <p:sldLayoutId id="2147484421" r:id="rId6"/>
    <p:sldLayoutId id="2147484422" r:id="rId7"/>
    <p:sldLayoutId id="2147484423" r:id="rId8"/>
    <p:sldLayoutId id="2147484424" r:id="rId9"/>
    <p:sldLayoutId id="2147484425" r:id="rId10"/>
    <p:sldLayoutId id="214748442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전자결재시스템</a:t>
            </a:r>
            <a:r>
              <a:rPr lang="en-US" dirty="0"/>
              <a:t> </a:t>
            </a:r>
            <a:r>
              <a:rPr lang="en-US" dirty="0" err="1"/>
              <a:t>화면</a:t>
            </a:r>
            <a:r>
              <a:rPr lang="en-US" dirty="0"/>
              <a:t> </a:t>
            </a:r>
            <a:r>
              <a:rPr lang="ko-KR" altLang="en-US" dirty="0"/>
              <a:t>흐름도</a:t>
            </a:r>
            <a:endParaRPr dirty="0"/>
          </a:p>
        </p:txBody>
      </p:sp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1170800001"/>
              </p:ext>
            </p:extLst>
          </p:nvPr>
        </p:nvGraphicFramePr>
        <p:xfrm>
          <a:off x="952500" y="2780030"/>
          <a:ext cx="10287650" cy="3571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버젼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이력 사항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2019-09-16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 작성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이진호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1" name="Google Shape;91;p1"/>
          <p:cNvSpPr txBox="1"/>
          <p:nvPr/>
        </p:nvSpPr>
        <p:spPr>
          <a:xfrm>
            <a:off x="952500" y="2259965"/>
            <a:ext cx="10287000" cy="40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이력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0" y="-1270"/>
            <a:ext cx="12192635" cy="71628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>
                <a:latin typeface="맑은 고딕" charset="0"/>
                <a:ea typeface="맑은 고딕" charset="0"/>
              </a:rPr>
              <a:t>메인</a:t>
            </a: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99316" y="1561335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로그인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>
            <a:cxnSpLocks/>
          </p:cNvCxnSpPr>
          <p:nvPr/>
        </p:nvCxnSpPr>
        <p:spPr>
          <a:xfrm>
            <a:off x="1540361" y="2196970"/>
            <a:ext cx="635" cy="84222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도형 2">
            <a:extLst>
              <a:ext uri="{FF2B5EF4-FFF2-40B4-BE49-F238E27FC236}">
                <a16:creationId xmlns:a16="http://schemas.microsoft.com/office/drawing/2014/main" id="{6E07ABF2-CC17-47E8-97BB-6125FA61955F}"/>
              </a:ext>
            </a:extLst>
          </p:cNvPr>
          <p:cNvSpPr>
            <a:spLocks/>
          </p:cNvSpPr>
          <p:nvPr/>
        </p:nvSpPr>
        <p:spPr>
          <a:xfrm>
            <a:off x="803443" y="3101769"/>
            <a:ext cx="14751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회원가입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6">
            <a:extLst>
              <a:ext uri="{FF2B5EF4-FFF2-40B4-BE49-F238E27FC236}">
                <a16:creationId xmlns:a16="http://schemas.microsoft.com/office/drawing/2014/main" id="{6DC9334C-D98E-418A-8883-4A8F17C76D8F}"/>
              </a:ext>
            </a:extLst>
          </p:cNvPr>
          <p:cNvSpPr txBox="1">
            <a:spLocks/>
          </p:cNvSpPr>
          <p:nvPr/>
        </p:nvSpPr>
        <p:spPr>
          <a:xfrm>
            <a:off x="1464795" y="2404615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회원가입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">
            <a:extLst>
              <a:ext uri="{FF2B5EF4-FFF2-40B4-BE49-F238E27FC236}">
                <a16:creationId xmlns:a16="http://schemas.microsoft.com/office/drawing/2014/main" id="{91954740-8683-480E-9B85-9D9305EF13AB}"/>
              </a:ext>
            </a:extLst>
          </p:cNvPr>
          <p:cNvSpPr>
            <a:spLocks/>
          </p:cNvSpPr>
          <p:nvPr/>
        </p:nvSpPr>
        <p:spPr>
          <a:xfrm>
            <a:off x="5044786" y="1561334"/>
            <a:ext cx="1601697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메인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B3EF01-CD54-4806-9801-3C1C6B05FEB7}"/>
              </a:ext>
            </a:extLst>
          </p:cNvPr>
          <p:cNvCxnSpPr>
            <a:cxnSpLocks/>
          </p:cNvCxnSpPr>
          <p:nvPr/>
        </p:nvCxnSpPr>
        <p:spPr>
          <a:xfrm flipH="1">
            <a:off x="2270295" y="1975611"/>
            <a:ext cx="2774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26">
            <a:extLst>
              <a:ext uri="{FF2B5EF4-FFF2-40B4-BE49-F238E27FC236}">
                <a16:creationId xmlns:a16="http://schemas.microsoft.com/office/drawing/2014/main" id="{229337E7-C323-4686-A291-3E48B4E5A15C}"/>
              </a:ext>
            </a:extLst>
          </p:cNvPr>
          <p:cNvSpPr txBox="1">
            <a:spLocks/>
          </p:cNvSpPr>
          <p:nvPr/>
        </p:nvSpPr>
        <p:spPr>
          <a:xfrm>
            <a:off x="2905019" y="1416564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 : 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성공</a:t>
            </a:r>
          </a:p>
        </p:txBody>
      </p:sp>
      <p:sp>
        <p:nvSpPr>
          <p:cNvPr id="16" name="텍스트 상자 26">
            <a:extLst>
              <a:ext uri="{FF2B5EF4-FFF2-40B4-BE49-F238E27FC236}">
                <a16:creationId xmlns:a16="http://schemas.microsoft.com/office/drawing/2014/main" id="{2672371B-FBC8-40D6-BD30-45BE3982CE66}"/>
              </a:ext>
            </a:extLst>
          </p:cNvPr>
          <p:cNvSpPr txBox="1">
            <a:spLocks/>
          </p:cNvSpPr>
          <p:nvPr/>
        </p:nvSpPr>
        <p:spPr>
          <a:xfrm>
            <a:off x="2905018" y="2038988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 : 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실패</a:t>
            </a:r>
          </a:p>
        </p:txBody>
      </p:sp>
      <p:sp>
        <p:nvSpPr>
          <p:cNvPr id="17" name="도형 3">
            <a:extLst>
              <a:ext uri="{FF2B5EF4-FFF2-40B4-BE49-F238E27FC236}">
                <a16:creationId xmlns:a16="http://schemas.microsoft.com/office/drawing/2014/main" id="{045E6F3C-0117-45FB-BE9B-816EDADB0CDA}"/>
              </a:ext>
            </a:extLst>
          </p:cNvPr>
          <p:cNvSpPr>
            <a:spLocks/>
          </p:cNvSpPr>
          <p:nvPr/>
        </p:nvSpPr>
        <p:spPr>
          <a:xfrm>
            <a:off x="9777130" y="1536761"/>
            <a:ext cx="14751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스캐쥴러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6FECC88-8793-4489-BE4B-CFB9E38751CE}"/>
              </a:ext>
            </a:extLst>
          </p:cNvPr>
          <p:cNvCxnSpPr>
            <a:cxnSpLocks/>
          </p:cNvCxnSpPr>
          <p:nvPr/>
        </p:nvCxnSpPr>
        <p:spPr>
          <a:xfrm rot="10800000">
            <a:off x="6646484" y="1995034"/>
            <a:ext cx="3130647" cy="1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26">
            <a:extLst>
              <a:ext uri="{FF2B5EF4-FFF2-40B4-BE49-F238E27FC236}">
                <a16:creationId xmlns:a16="http://schemas.microsoft.com/office/drawing/2014/main" id="{60CAEF14-B660-4E13-AB1D-181456151CEC}"/>
              </a:ext>
            </a:extLst>
          </p:cNvPr>
          <p:cNvSpPr txBox="1">
            <a:spLocks/>
          </p:cNvSpPr>
          <p:nvPr/>
        </p:nvSpPr>
        <p:spPr>
          <a:xfrm>
            <a:off x="7637362" y="2017866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수정완료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6">
            <a:extLst>
              <a:ext uri="{FF2B5EF4-FFF2-40B4-BE49-F238E27FC236}">
                <a16:creationId xmlns:a16="http://schemas.microsoft.com/office/drawing/2014/main" id="{C864BD47-866A-4F67-A15A-240912F0954A}"/>
              </a:ext>
            </a:extLst>
          </p:cNvPr>
          <p:cNvSpPr txBox="1">
            <a:spLocks/>
          </p:cNvSpPr>
          <p:nvPr/>
        </p:nvSpPr>
        <p:spPr>
          <a:xfrm>
            <a:off x="8026585" y="1645217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>
            <a:extLst>
              <a:ext uri="{FF2B5EF4-FFF2-40B4-BE49-F238E27FC236}">
                <a16:creationId xmlns:a16="http://schemas.microsoft.com/office/drawing/2014/main" id="{E69B592A-6884-4CA3-9A19-CFA4857A0CC3}"/>
              </a:ext>
            </a:extLst>
          </p:cNvPr>
          <p:cNvSpPr txBox="1">
            <a:spLocks/>
          </p:cNvSpPr>
          <p:nvPr/>
        </p:nvSpPr>
        <p:spPr>
          <a:xfrm>
            <a:off x="8026585" y="1357820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작성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6">
            <a:extLst>
              <a:ext uri="{FF2B5EF4-FFF2-40B4-BE49-F238E27FC236}">
                <a16:creationId xmlns:a16="http://schemas.microsoft.com/office/drawing/2014/main" id="{EA2D4CA9-B877-406D-B8B2-1E981EDF6056}"/>
              </a:ext>
            </a:extLst>
          </p:cNvPr>
          <p:cNvSpPr txBox="1">
            <a:spLocks/>
          </p:cNvSpPr>
          <p:nvPr/>
        </p:nvSpPr>
        <p:spPr>
          <a:xfrm>
            <a:off x="7637362" y="2316632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작성완료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6">
            <a:extLst>
              <a:ext uri="{FF2B5EF4-FFF2-40B4-BE49-F238E27FC236}">
                <a16:creationId xmlns:a16="http://schemas.microsoft.com/office/drawing/2014/main" id="{82273A7B-F01F-4DC4-807F-7A1E3C58D9FE}"/>
              </a:ext>
            </a:extLst>
          </p:cNvPr>
          <p:cNvSpPr txBox="1">
            <a:spLocks/>
          </p:cNvSpPr>
          <p:nvPr/>
        </p:nvSpPr>
        <p:spPr>
          <a:xfrm>
            <a:off x="8707246" y="2017866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삭제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">
            <a:extLst>
              <a:ext uri="{FF2B5EF4-FFF2-40B4-BE49-F238E27FC236}">
                <a16:creationId xmlns:a16="http://schemas.microsoft.com/office/drawing/2014/main" id="{DDEC1258-3B98-4ACD-A7A4-4A58A596BBAD}"/>
              </a:ext>
            </a:extLst>
          </p:cNvPr>
          <p:cNvSpPr>
            <a:spLocks/>
          </p:cNvSpPr>
          <p:nvPr/>
        </p:nvSpPr>
        <p:spPr>
          <a:xfrm>
            <a:off x="9777129" y="3821117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게시판</a:t>
            </a:r>
          </a:p>
        </p:txBody>
      </p:sp>
      <p:sp>
        <p:nvSpPr>
          <p:cNvPr id="33" name="도형 3">
            <a:extLst>
              <a:ext uri="{FF2B5EF4-FFF2-40B4-BE49-F238E27FC236}">
                <a16:creationId xmlns:a16="http://schemas.microsoft.com/office/drawing/2014/main" id="{F16C4F87-80B7-42D9-9D76-9E8164B71E3D}"/>
              </a:ext>
            </a:extLst>
          </p:cNvPr>
          <p:cNvSpPr>
            <a:spLocks/>
          </p:cNvSpPr>
          <p:nvPr/>
        </p:nvSpPr>
        <p:spPr>
          <a:xfrm>
            <a:off x="9777130" y="2678807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전자결재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D2EA58FE-9994-46C4-96CE-1529088B7F0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570282" y="2173941"/>
            <a:ext cx="3206848" cy="808714"/>
          </a:xfrm>
          <a:prstGeom prst="bentConnector3">
            <a:avLst>
              <a:gd name="adj1" fmla="val 311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3F660E66-585B-44B3-B277-3CC564F8017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567175" y="2181316"/>
            <a:ext cx="2209954" cy="1943649"/>
          </a:xfrm>
          <a:prstGeom prst="bentConnector3">
            <a:avLst>
              <a:gd name="adj1" fmla="val -1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상자 26">
            <a:extLst>
              <a:ext uri="{FF2B5EF4-FFF2-40B4-BE49-F238E27FC236}">
                <a16:creationId xmlns:a16="http://schemas.microsoft.com/office/drawing/2014/main" id="{095EBCA0-5196-4FC7-8B84-045CE02796E0}"/>
              </a:ext>
            </a:extLst>
          </p:cNvPr>
          <p:cNvSpPr txBox="1">
            <a:spLocks/>
          </p:cNvSpPr>
          <p:nvPr/>
        </p:nvSpPr>
        <p:spPr>
          <a:xfrm>
            <a:off x="7698669" y="3018290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전자결재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26">
            <a:extLst>
              <a:ext uri="{FF2B5EF4-FFF2-40B4-BE49-F238E27FC236}">
                <a16:creationId xmlns:a16="http://schemas.microsoft.com/office/drawing/2014/main" id="{91FD9D91-FBF4-4006-AC02-BBCD8CC34B3D}"/>
              </a:ext>
            </a:extLst>
          </p:cNvPr>
          <p:cNvSpPr txBox="1">
            <a:spLocks/>
          </p:cNvSpPr>
          <p:nvPr/>
        </p:nvSpPr>
        <p:spPr>
          <a:xfrm>
            <a:off x="7698669" y="3776866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3">
            <a:extLst>
              <a:ext uri="{FF2B5EF4-FFF2-40B4-BE49-F238E27FC236}">
                <a16:creationId xmlns:a16="http://schemas.microsoft.com/office/drawing/2014/main" id="{5AACD5C9-44C6-4452-BB95-B62D644688F6}"/>
              </a:ext>
            </a:extLst>
          </p:cNvPr>
          <p:cNvSpPr>
            <a:spLocks/>
          </p:cNvSpPr>
          <p:nvPr/>
        </p:nvSpPr>
        <p:spPr>
          <a:xfrm>
            <a:off x="5018978" y="2795343"/>
            <a:ext cx="16275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비밀번호확인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5" name="도형 3">
            <a:extLst>
              <a:ext uri="{FF2B5EF4-FFF2-40B4-BE49-F238E27FC236}">
                <a16:creationId xmlns:a16="http://schemas.microsoft.com/office/drawing/2014/main" id="{01B7C6E7-BFE0-4E13-98D4-ED82B7E0DF9A}"/>
              </a:ext>
            </a:extLst>
          </p:cNvPr>
          <p:cNvSpPr>
            <a:spLocks/>
          </p:cNvSpPr>
          <p:nvPr/>
        </p:nvSpPr>
        <p:spPr>
          <a:xfrm>
            <a:off x="5018978" y="4039529"/>
            <a:ext cx="16275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정보수정선택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6" name="도형 3">
            <a:extLst>
              <a:ext uri="{FF2B5EF4-FFF2-40B4-BE49-F238E27FC236}">
                <a16:creationId xmlns:a16="http://schemas.microsoft.com/office/drawing/2014/main" id="{66EE6F9D-C81E-4170-91D5-765A81800C7D}"/>
              </a:ext>
            </a:extLst>
          </p:cNvPr>
          <p:cNvSpPr>
            <a:spLocks/>
          </p:cNvSpPr>
          <p:nvPr/>
        </p:nvSpPr>
        <p:spPr>
          <a:xfrm>
            <a:off x="3256676" y="5137588"/>
            <a:ext cx="16275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비밀번호수정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7" name="도형 3">
            <a:extLst>
              <a:ext uri="{FF2B5EF4-FFF2-40B4-BE49-F238E27FC236}">
                <a16:creationId xmlns:a16="http://schemas.microsoft.com/office/drawing/2014/main" id="{0A9CE204-07D2-4F53-A3AE-3C033E8CFC88}"/>
              </a:ext>
            </a:extLst>
          </p:cNvPr>
          <p:cNvSpPr>
            <a:spLocks/>
          </p:cNvSpPr>
          <p:nvPr/>
        </p:nvSpPr>
        <p:spPr>
          <a:xfrm>
            <a:off x="6753422" y="5155462"/>
            <a:ext cx="16275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회원정보수정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02AC5AA-897D-4414-A820-8C7E10179EDA}"/>
              </a:ext>
            </a:extLst>
          </p:cNvPr>
          <p:cNvCxnSpPr/>
          <p:nvPr/>
        </p:nvCxnSpPr>
        <p:spPr>
          <a:xfrm>
            <a:off x="2270295" y="1725623"/>
            <a:ext cx="2748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40D8BAB-B17C-4A78-8771-8B7E7CB72972}"/>
              </a:ext>
            </a:extLst>
          </p:cNvPr>
          <p:cNvCxnSpPr/>
          <p:nvPr/>
        </p:nvCxnSpPr>
        <p:spPr>
          <a:xfrm>
            <a:off x="5536734" y="2169030"/>
            <a:ext cx="0" cy="626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A2F0011-CA54-4CC2-95F4-70AF547E03EB}"/>
              </a:ext>
            </a:extLst>
          </p:cNvPr>
          <p:cNvCxnSpPr/>
          <p:nvPr/>
        </p:nvCxnSpPr>
        <p:spPr>
          <a:xfrm>
            <a:off x="5536734" y="3429000"/>
            <a:ext cx="0" cy="610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31A257B0-4CC8-4746-BC96-3701F58D5507}"/>
              </a:ext>
            </a:extLst>
          </p:cNvPr>
          <p:cNvCxnSpPr>
            <a:stCxn id="75" idx="1"/>
            <a:endCxn id="76" idx="0"/>
          </p:cNvCxnSpPr>
          <p:nvPr/>
        </p:nvCxnSpPr>
        <p:spPr>
          <a:xfrm rot="10800000" flipV="1">
            <a:off x="4070430" y="4343376"/>
            <a:ext cx="948549" cy="7942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F8C6D638-283C-49C5-A678-A19ACD2C29E2}"/>
              </a:ext>
            </a:extLst>
          </p:cNvPr>
          <p:cNvCxnSpPr>
            <a:stCxn id="75" idx="3"/>
            <a:endCxn id="77" idx="0"/>
          </p:cNvCxnSpPr>
          <p:nvPr/>
        </p:nvCxnSpPr>
        <p:spPr>
          <a:xfrm>
            <a:off x="6646483" y="4343377"/>
            <a:ext cx="920692" cy="8120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9BB0A14-8881-45FC-8EA9-1786AB5BD640}"/>
              </a:ext>
            </a:extLst>
          </p:cNvPr>
          <p:cNvCxnSpPr>
            <a:cxnSpLocks/>
          </p:cNvCxnSpPr>
          <p:nvPr/>
        </p:nvCxnSpPr>
        <p:spPr>
          <a:xfrm flipV="1">
            <a:off x="6096000" y="2169030"/>
            <a:ext cx="0" cy="626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FB301FC-FE0B-4D77-9A4B-DC77364C0BEA}"/>
              </a:ext>
            </a:extLst>
          </p:cNvPr>
          <p:cNvCxnSpPr/>
          <p:nvPr/>
        </p:nvCxnSpPr>
        <p:spPr>
          <a:xfrm flipV="1">
            <a:off x="6096000" y="3403038"/>
            <a:ext cx="0" cy="636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0A0B4579-2A9B-47A9-91C9-805C40A3F11C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6143804" y="4676020"/>
            <a:ext cx="609619" cy="7832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4F6EC10-1BC6-4CA3-A2C8-379416BACC8E}"/>
              </a:ext>
            </a:extLst>
          </p:cNvPr>
          <p:cNvCxnSpPr>
            <a:stCxn id="76" idx="3"/>
          </p:cNvCxnSpPr>
          <p:nvPr/>
        </p:nvCxnSpPr>
        <p:spPr>
          <a:xfrm flipV="1">
            <a:off x="4884181" y="4676020"/>
            <a:ext cx="607594" cy="7654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텍스트 상자 26">
            <a:extLst>
              <a:ext uri="{FF2B5EF4-FFF2-40B4-BE49-F238E27FC236}">
                <a16:creationId xmlns:a16="http://schemas.microsoft.com/office/drawing/2014/main" id="{533AAEF0-9A9D-45F3-B8D7-FC9839B949EF}"/>
              </a:ext>
            </a:extLst>
          </p:cNvPr>
          <p:cNvSpPr txBox="1">
            <a:spLocks/>
          </p:cNvSpPr>
          <p:nvPr/>
        </p:nvSpPr>
        <p:spPr>
          <a:xfrm>
            <a:off x="1617195" y="2557015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회원가입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" name="텍스트 상자 26">
            <a:extLst>
              <a:ext uri="{FF2B5EF4-FFF2-40B4-BE49-F238E27FC236}">
                <a16:creationId xmlns:a16="http://schemas.microsoft.com/office/drawing/2014/main" id="{387AE0D9-8982-4676-8BF7-D6E67107AF05}"/>
              </a:ext>
            </a:extLst>
          </p:cNvPr>
          <p:cNvSpPr txBox="1">
            <a:spLocks/>
          </p:cNvSpPr>
          <p:nvPr/>
        </p:nvSpPr>
        <p:spPr>
          <a:xfrm>
            <a:off x="4582417" y="2298408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확인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26">
            <a:extLst>
              <a:ext uri="{FF2B5EF4-FFF2-40B4-BE49-F238E27FC236}">
                <a16:creationId xmlns:a16="http://schemas.microsoft.com/office/drawing/2014/main" id="{F00A9D21-EC2A-4A8A-AA0F-5A8DCE62C44E}"/>
              </a:ext>
            </a:extLst>
          </p:cNvPr>
          <p:cNvSpPr txBox="1">
            <a:spLocks/>
          </p:cNvSpPr>
          <p:nvPr/>
        </p:nvSpPr>
        <p:spPr>
          <a:xfrm>
            <a:off x="6021326" y="3523334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취소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9" name="텍스트 상자 26">
            <a:extLst>
              <a:ext uri="{FF2B5EF4-FFF2-40B4-BE49-F238E27FC236}">
                <a16:creationId xmlns:a16="http://schemas.microsoft.com/office/drawing/2014/main" id="{1620D341-FC42-4F76-874D-1E5034520E79}"/>
              </a:ext>
            </a:extLst>
          </p:cNvPr>
          <p:cNvSpPr txBox="1">
            <a:spLocks/>
          </p:cNvSpPr>
          <p:nvPr/>
        </p:nvSpPr>
        <p:spPr>
          <a:xfrm>
            <a:off x="4590434" y="3566754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확인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" name="텍스트 상자 26">
            <a:extLst>
              <a:ext uri="{FF2B5EF4-FFF2-40B4-BE49-F238E27FC236}">
                <a16:creationId xmlns:a16="http://schemas.microsoft.com/office/drawing/2014/main" id="{D7B06847-3237-4CEA-8A19-53F388B5E3C0}"/>
              </a:ext>
            </a:extLst>
          </p:cNvPr>
          <p:cNvSpPr txBox="1">
            <a:spLocks/>
          </p:cNvSpPr>
          <p:nvPr/>
        </p:nvSpPr>
        <p:spPr>
          <a:xfrm>
            <a:off x="7543083" y="4492694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정보수정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" name="텍스트 상자 26">
            <a:extLst>
              <a:ext uri="{FF2B5EF4-FFF2-40B4-BE49-F238E27FC236}">
                <a16:creationId xmlns:a16="http://schemas.microsoft.com/office/drawing/2014/main" id="{ADA3C64E-DE33-48D4-AEF1-22ABFE157E74}"/>
              </a:ext>
            </a:extLst>
          </p:cNvPr>
          <p:cNvSpPr txBox="1">
            <a:spLocks/>
          </p:cNvSpPr>
          <p:nvPr/>
        </p:nvSpPr>
        <p:spPr>
          <a:xfrm>
            <a:off x="6060680" y="4839028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수정완료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" name="텍스트 상자 26">
            <a:extLst>
              <a:ext uri="{FF2B5EF4-FFF2-40B4-BE49-F238E27FC236}">
                <a16:creationId xmlns:a16="http://schemas.microsoft.com/office/drawing/2014/main" id="{73D8DDEF-099D-49EB-92BC-215EF238B0CD}"/>
              </a:ext>
            </a:extLst>
          </p:cNvPr>
          <p:cNvSpPr txBox="1">
            <a:spLocks/>
          </p:cNvSpPr>
          <p:nvPr/>
        </p:nvSpPr>
        <p:spPr>
          <a:xfrm>
            <a:off x="4534776" y="4846403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수정완료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" name="텍스트 상자 26">
            <a:extLst>
              <a:ext uri="{FF2B5EF4-FFF2-40B4-BE49-F238E27FC236}">
                <a16:creationId xmlns:a16="http://schemas.microsoft.com/office/drawing/2014/main" id="{CDB30CA2-FFD3-4D20-A58C-1830C8A31C00}"/>
              </a:ext>
            </a:extLst>
          </p:cNvPr>
          <p:cNvSpPr txBox="1">
            <a:spLocks/>
          </p:cNvSpPr>
          <p:nvPr/>
        </p:nvSpPr>
        <p:spPr>
          <a:xfrm>
            <a:off x="2786327" y="4596912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비밀번호수정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0" name="텍스트 상자 26">
            <a:extLst>
              <a:ext uri="{FF2B5EF4-FFF2-40B4-BE49-F238E27FC236}">
                <a16:creationId xmlns:a16="http://schemas.microsoft.com/office/drawing/2014/main" id="{1F2A83DB-C51E-45A1-AE19-B0CA22C8AF75}"/>
              </a:ext>
            </a:extLst>
          </p:cNvPr>
          <p:cNvSpPr txBox="1">
            <a:spLocks/>
          </p:cNvSpPr>
          <p:nvPr/>
        </p:nvSpPr>
        <p:spPr>
          <a:xfrm>
            <a:off x="6118120" y="2316632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취소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0" y="-1270"/>
            <a:ext cx="12192635" cy="71628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>
                <a:latin typeface="맑은 고딕" charset="0"/>
                <a:ea typeface="맑은 고딕" charset="0"/>
              </a:rPr>
              <a:t>전자결재</a:t>
            </a: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5358447" y="952453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전자결재</a:t>
            </a: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9365543" y="2676442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결재 작성</a:t>
            </a: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1984217" y="2676443"/>
            <a:ext cx="1692910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>
                <a:latin typeface="맑은 고딕" charset="0"/>
                <a:ea typeface="맑은 고딕" charset="0"/>
              </a:rPr>
              <a:t>결재 상세</a:t>
            </a:r>
          </a:p>
        </p:txBody>
      </p:sp>
      <p:sp>
        <p:nvSpPr>
          <p:cNvPr id="49" name="도형 48"/>
          <p:cNvSpPr>
            <a:spLocks/>
          </p:cNvSpPr>
          <p:nvPr/>
        </p:nvSpPr>
        <p:spPr>
          <a:xfrm>
            <a:off x="414815" y="4193113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수정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3809206" y="4194383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삭제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cxnSpLocks/>
            <a:endCxn id="51" idx="0"/>
          </p:cNvCxnSpPr>
          <p:nvPr/>
        </p:nvCxnSpPr>
        <p:spPr>
          <a:xfrm>
            <a:off x="4547394" y="3706159"/>
            <a:ext cx="0" cy="488224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cxnSpLocks/>
          </p:cNvCxnSpPr>
          <p:nvPr/>
        </p:nvCxnSpPr>
        <p:spPr>
          <a:xfrm flipH="1">
            <a:off x="1208089" y="3685748"/>
            <a:ext cx="1270" cy="50736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텍스트 상자 61"/>
          <p:cNvSpPr txBox="1">
            <a:spLocks/>
          </p:cNvSpPr>
          <p:nvPr/>
        </p:nvSpPr>
        <p:spPr>
          <a:xfrm>
            <a:off x="4636932" y="4828581"/>
            <a:ext cx="676910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sz="1400" dirty="0" err="1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본인</a:t>
            </a: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dirty="0">
              <a:solidFill>
                <a:schemeClr val="accent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>
            <a:off x="874476" y="4811925"/>
            <a:ext cx="667226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sz="1400" dirty="0" err="1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본인</a:t>
            </a: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dirty="0">
              <a:solidFill>
                <a:schemeClr val="accent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>
            <a:off x="9351979" y="1949132"/>
            <a:ext cx="721128" cy="3075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작성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>
            <a:off x="383064" y="3826266"/>
            <a:ext cx="740411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sz="1400" dirty="0" err="1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>
            <a:off x="3918347" y="3870629"/>
            <a:ext cx="734061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sz="1400" dirty="0" err="1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삭제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64">
            <a:extLst>
              <a:ext uri="{FF2B5EF4-FFF2-40B4-BE49-F238E27FC236}">
                <a16:creationId xmlns:a16="http://schemas.microsoft.com/office/drawing/2014/main" id="{D2661866-70E0-43B4-8D89-65E00368A1FC}"/>
              </a:ext>
            </a:extLst>
          </p:cNvPr>
          <p:cNvSpPr txBox="1">
            <a:spLocks/>
          </p:cNvSpPr>
          <p:nvPr/>
        </p:nvSpPr>
        <p:spPr>
          <a:xfrm>
            <a:off x="2806484" y="1977235"/>
            <a:ext cx="100901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결재 제목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7C8514-6BA1-4F58-B16F-101E1D56B247}"/>
              </a:ext>
            </a:extLst>
          </p:cNvPr>
          <p:cNvCxnSpPr>
            <a:cxnSpLocks/>
          </p:cNvCxnSpPr>
          <p:nvPr/>
        </p:nvCxnSpPr>
        <p:spPr>
          <a:xfrm flipH="1">
            <a:off x="2858611" y="3290088"/>
            <a:ext cx="1" cy="436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E3BB89-3FB5-4FB6-8736-2D383CD889EE}"/>
              </a:ext>
            </a:extLst>
          </p:cNvPr>
          <p:cNvCxnSpPr>
            <a:cxnSpLocks/>
          </p:cNvCxnSpPr>
          <p:nvPr/>
        </p:nvCxnSpPr>
        <p:spPr>
          <a:xfrm flipH="1" flipV="1">
            <a:off x="1208090" y="3683709"/>
            <a:ext cx="3345654" cy="2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도형 50">
            <a:extLst>
              <a:ext uri="{FF2B5EF4-FFF2-40B4-BE49-F238E27FC236}">
                <a16:creationId xmlns:a16="http://schemas.microsoft.com/office/drawing/2014/main" id="{404CE962-ECF8-4498-BB6D-1979BA6A00C2}"/>
              </a:ext>
            </a:extLst>
          </p:cNvPr>
          <p:cNvSpPr>
            <a:spLocks/>
          </p:cNvSpPr>
          <p:nvPr/>
        </p:nvSpPr>
        <p:spPr>
          <a:xfrm>
            <a:off x="2096136" y="4179239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취소</a:t>
            </a:r>
          </a:p>
        </p:txBody>
      </p:sp>
      <p:cxnSp>
        <p:nvCxnSpPr>
          <p:cNvPr id="72" name="도형 56">
            <a:extLst>
              <a:ext uri="{FF2B5EF4-FFF2-40B4-BE49-F238E27FC236}">
                <a16:creationId xmlns:a16="http://schemas.microsoft.com/office/drawing/2014/main" id="{EF787804-23A2-44E7-B431-5213129F45A0}"/>
              </a:ext>
            </a:extLst>
          </p:cNvPr>
          <p:cNvCxnSpPr>
            <a:cxnSpLocks/>
          </p:cNvCxnSpPr>
          <p:nvPr/>
        </p:nvCxnSpPr>
        <p:spPr>
          <a:xfrm>
            <a:off x="2857024" y="3691015"/>
            <a:ext cx="0" cy="488224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텍스트 상자 65">
            <a:extLst>
              <a:ext uri="{FF2B5EF4-FFF2-40B4-BE49-F238E27FC236}">
                <a16:creationId xmlns:a16="http://schemas.microsoft.com/office/drawing/2014/main" id="{7F1A8566-4F4B-4564-BC0D-95FE7C860652}"/>
              </a:ext>
            </a:extLst>
          </p:cNvPr>
          <p:cNvSpPr txBox="1">
            <a:spLocks/>
          </p:cNvSpPr>
          <p:nvPr/>
        </p:nvSpPr>
        <p:spPr>
          <a:xfrm>
            <a:off x="2159317" y="3830711"/>
            <a:ext cx="740411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취소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50">
            <a:extLst>
              <a:ext uri="{FF2B5EF4-FFF2-40B4-BE49-F238E27FC236}">
                <a16:creationId xmlns:a16="http://schemas.microsoft.com/office/drawing/2014/main" id="{34610AEC-49EF-443F-8901-C54328D6A588}"/>
              </a:ext>
            </a:extLst>
          </p:cNvPr>
          <p:cNvSpPr>
            <a:spLocks/>
          </p:cNvSpPr>
          <p:nvPr/>
        </p:nvSpPr>
        <p:spPr>
          <a:xfrm>
            <a:off x="1246029" y="5717484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승인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58">
            <a:extLst>
              <a:ext uri="{FF2B5EF4-FFF2-40B4-BE49-F238E27FC236}">
                <a16:creationId xmlns:a16="http://schemas.microsoft.com/office/drawing/2014/main" id="{32EB4F68-C854-4720-B8F6-64C9942A59FD}"/>
              </a:ext>
            </a:extLst>
          </p:cNvPr>
          <p:cNvCxnSpPr>
            <a:cxnSpLocks/>
          </p:cNvCxnSpPr>
          <p:nvPr/>
        </p:nvCxnSpPr>
        <p:spPr>
          <a:xfrm flipH="1">
            <a:off x="9116401" y="3726329"/>
            <a:ext cx="1270" cy="50736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6FDC263-FF65-48EA-BA02-F7A65C00E9D8}"/>
              </a:ext>
            </a:extLst>
          </p:cNvPr>
          <p:cNvCxnSpPr>
            <a:cxnSpLocks/>
          </p:cNvCxnSpPr>
          <p:nvPr/>
        </p:nvCxnSpPr>
        <p:spPr>
          <a:xfrm flipH="1">
            <a:off x="10085323" y="3285408"/>
            <a:ext cx="1" cy="436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2CA6918-B046-45C0-9CA8-F4F24C2D6273}"/>
              </a:ext>
            </a:extLst>
          </p:cNvPr>
          <p:cNvCxnSpPr>
            <a:cxnSpLocks/>
          </p:cNvCxnSpPr>
          <p:nvPr/>
        </p:nvCxnSpPr>
        <p:spPr>
          <a:xfrm flipH="1">
            <a:off x="9112274" y="3720536"/>
            <a:ext cx="2058094" cy="5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텍스트 상자 67">
            <a:extLst>
              <a:ext uri="{FF2B5EF4-FFF2-40B4-BE49-F238E27FC236}">
                <a16:creationId xmlns:a16="http://schemas.microsoft.com/office/drawing/2014/main" id="{697710F1-A9FE-4798-8BA2-6655687387DB}"/>
              </a:ext>
            </a:extLst>
          </p:cNvPr>
          <p:cNvSpPr txBox="1">
            <a:spLocks/>
          </p:cNvSpPr>
          <p:nvPr/>
        </p:nvSpPr>
        <p:spPr>
          <a:xfrm>
            <a:off x="8983280" y="3366773"/>
            <a:ext cx="734061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등록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도형 50">
            <a:extLst>
              <a:ext uri="{FF2B5EF4-FFF2-40B4-BE49-F238E27FC236}">
                <a16:creationId xmlns:a16="http://schemas.microsoft.com/office/drawing/2014/main" id="{2C76989C-69B4-4B20-BE8A-163E6E88D76C}"/>
              </a:ext>
            </a:extLst>
          </p:cNvPr>
          <p:cNvSpPr>
            <a:spLocks/>
          </p:cNvSpPr>
          <p:nvPr/>
        </p:nvSpPr>
        <p:spPr>
          <a:xfrm>
            <a:off x="2953544" y="5728597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반려</a:t>
            </a:r>
          </a:p>
        </p:txBody>
      </p:sp>
      <p:sp>
        <p:nvSpPr>
          <p:cNvPr id="80" name="텍스트 상자 65">
            <a:extLst>
              <a:ext uri="{FF2B5EF4-FFF2-40B4-BE49-F238E27FC236}">
                <a16:creationId xmlns:a16="http://schemas.microsoft.com/office/drawing/2014/main" id="{E1305C02-8FA9-4009-B332-ABA9E98A2199}"/>
              </a:ext>
            </a:extLst>
          </p:cNvPr>
          <p:cNvSpPr txBox="1">
            <a:spLocks/>
          </p:cNvSpPr>
          <p:nvPr/>
        </p:nvSpPr>
        <p:spPr>
          <a:xfrm>
            <a:off x="10674514" y="3384406"/>
            <a:ext cx="740411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취소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1" name="도형 58">
            <a:extLst>
              <a:ext uri="{FF2B5EF4-FFF2-40B4-BE49-F238E27FC236}">
                <a16:creationId xmlns:a16="http://schemas.microsoft.com/office/drawing/2014/main" id="{4B4CAEC0-A747-477F-8D90-E9321520C62A}"/>
              </a:ext>
            </a:extLst>
          </p:cNvPr>
          <p:cNvCxnSpPr>
            <a:cxnSpLocks/>
          </p:cNvCxnSpPr>
          <p:nvPr/>
        </p:nvCxnSpPr>
        <p:spPr>
          <a:xfrm flipH="1">
            <a:off x="11170368" y="3726241"/>
            <a:ext cx="1270" cy="50736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89BCCC1-83BA-465A-9617-FF6C58DC4973}"/>
              </a:ext>
            </a:extLst>
          </p:cNvPr>
          <p:cNvCxnSpPr/>
          <p:nvPr/>
        </p:nvCxnSpPr>
        <p:spPr>
          <a:xfrm>
            <a:off x="1984217" y="3693465"/>
            <a:ext cx="0" cy="201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텍스트 상자 62">
            <a:extLst>
              <a:ext uri="{FF2B5EF4-FFF2-40B4-BE49-F238E27FC236}">
                <a16:creationId xmlns:a16="http://schemas.microsoft.com/office/drawing/2014/main" id="{1FB8B4E0-3F57-4B26-9758-5B4950258912}"/>
              </a:ext>
            </a:extLst>
          </p:cNvPr>
          <p:cNvSpPr txBox="1">
            <a:spLocks/>
          </p:cNvSpPr>
          <p:nvPr/>
        </p:nvSpPr>
        <p:spPr>
          <a:xfrm>
            <a:off x="1095058" y="6361843"/>
            <a:ext cx="821372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결재자</a:t>
            </a: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dirty="0">
              <a:solidFill>
                <a:schemeClr val="accent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0C13F5-BB40-4673-B72B-4F82C729856C}"/>
              </a:ext>
            </a:extLst>
          </p:cNvPr>
          <p:cNvCxnSpPr/>
          <p:nvPr/>
        </p:nvCxnSpPr>
        <p:spPr>
          <a:xfrm>
            <a:off x="3691732" y="3708048"/>
            <a:ext cx="0" cy="201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텍스트 상자 62">
            <a:extLst>
              <a:ext uri="{FF2B5EF4-FFF2-40B4-BE49-F238E27FC236}">
                <a16:creationId xmlns:a16="http://schemas.microsoft.com/office/drawing/2014/main" id="{6B042CBC-312E-4FB7-A268-7CA2FC971D38}"/>
              </a:ext>
            </a:extLst>
          </p:cNvPr>
          <p:cNvSpPr txBox="1">
            <a:spLocks/>
          </p:cNvSpPr>
          <p:nvPr/>
        </p:nvSpPr>
        <p:spPr>
          <a:xfrm>
            <a:off x="2953544" y="6365690"/>
            <a:ext cx="821372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결재자</a:t>
            </a: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dirty="0">
              <a:solidFill>
                <a:schemeClr val="accent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65">
            <a:extLst>
              <a:ext uri="{FF2B5EF4-FFF2-40B4-BE49-F238E27FC236}">
                <a16:creationId xmlns:a16="http://schemas.microsoft.com/office/drawing/2014/main" id="{79AE7ACD-DE78-4C0E-9AEF-1ED80314FB72}"/>
              </a:ext>
            </a:extLst>
          </p:cNvPr>
          <p:cNvSpPr txBox="1">
            <a:spLocks/>
          </p:cNvSpPr>
          <p:nvPr/>
        </p:nvSpPr>
        <p:spPr>
          <a:xfrm>
            <a:off x="1331435" y="5365675"/>
            <a:ext cx="740411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승인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65">
            <a:extLst>
              <a:ext uri="{FF2B5EF4-FFF2-40B4-BE49-F238E27FC236}">
                <a16:creationId xmlns:a16="http://schemas.microsoft.com/office/drawing/2014/main" id="{D5AC9DD1-279A-47D0-A1EE-A4AAAA45FAF8}"/>
              </a:ext>
            </a:extLst>
          </p:cNvPr>
          <p:cNvSpPr txBox="1">
            <a:spLocks/>
          </p:cNvSpPr>
          <p:nvPr/>
        </p:nvSpPr>
        <p:spPr>
          <a:xfrm>
            <a:off x="3056729" y="5384170"/>
            <a:ext cx="740411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반려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도형 50">
            <a:extLst>
              <a:ext uri="{FF2B5EF4-FFF2-40B4-BE49-F238E27FC236}">
                <a16:creationId xmlns:a16="http://schemas.microsoft.com/office/drawing/2014/main" id="{CF4A7747-91F2-4EC2-B2F3-80920EAE4697}"/>
              </a:ext>
            </a:extLst>
          </p:cNvPr>
          <p:cNvSpPr>
            <a:spLocks/>
          </p:cNvSpPr>
          <p:nvPr/>
        </p:nvSpPr>
        <p:spPr>
          <a:xfrm>
            <a:off x="8413284" y="4229710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등록</a:t>
            </a:r>
          </a:p>
        </p:txBody>
      </p:sp>
      <p:sp>
        <p:nvSpPr>
          <p:cNvPr id="91" name="도형 50">
            <a:extLst>
              <a:ext uri="{FF2B5EF4-FFF2-40B4-BE49-F238E27FC236}">
                <a16:creationId xmlns:a16="http://schemas.microsoft.com/office/drawing/2014/main" id="{6B0A779C-5EC6-4C44-ABED-C003A1587051}"/>
              </a:ext>
            </a:extLst>
          </p:cNvPr>
          <p:cNvSpPr>
            <a:spLocks/>
          </p:cNvSpPr>
          <p:nvPr/>
        </p:nvSpPr>
        <p:spPr>
          <a:xfrm>
            <a:off x="10373209" y="4229710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취소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93" name="도형 32">
            <a:extLst>
              <a:ext uri="{FF2B5EF4-FFF2-40B4-BE49-F238E27FC236}">
                <a16:creationId xmlns:a16="http://schemas.microsoft.com/office/drawing/2014/main" id="{CBE61A17-FEB9-4DA2-87A1-4B20CF883E08}"/>
              </a:ext>
            </a:extLst>
          </p:cNvPr>
          <p:cNvSpPr>
            <a:spLocks/>
          </p:cNvSpPr>
          <p:nvPr/>
        </p:nvSpPr>
        <p:spPr>
          <a:xfrm>
            <a:off x="5249544" y="2034650"/>
            <a:ext cx="1692910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>
                <a:latin typeface="맑은 고딕" charset="0"/>
                <a:ea typeface="맑은 고딕" charset="0"/>
              </a:rPr>
              <a:t>결재 목록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89F40D7D-0231-4761-AD4F-BEFA6C967471}"/>
              </a:ext>
            </a:extLst>
          </p:cNvPr>
          <p:cNvCxnSpPr>
            <a:stCxn id="93" idx="1"/>
            <a:endCxn id="33" idx="0"/>
          </p:cNvCxnSpPr>
          <p:nvPr/>
        </p:nvCxnSpPr>
        <p:spPr>
          <a:xfrm rot="10800000" flipV="1">
            <a:off x="2830672" y="2339133"/>
            <a:ext cx="2418872" cy="3373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0DE1DA9F-1977-48B6-98BF-656FC923EE8D}"/>
              </a:ext>
            </a:extLst>
          </p:cNvPr>
          <p:cNvCxnSpPr>
            <a:stCxn id="93" idx="3"/>
            <a:endCxn id="32" idx="0"/>
          </p:cNvCxnSpPr>
          <p:nvPr/>
        </p:nvCxnSpPr>
        <p:spPr>
          <a:xfrm>
            <a:off x="6942454" y="2339133"/>
            <a:ext cx="3161277" cy="3373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0E85923-24BF-4CB0-9901-0CB740E637D1}"/>
              </a:ext>
            </a:extLst>
          </p:cNvPr>
          <p:cNvCxnSpPr>
            <a:stCxn id="30" idx="2"/>
            <a:endCxn id="93" idx="0"/>
          </p:cNvCxnSpPr>
          <p:nvPr/>
        </p:nvCxnSpPr>
        <p:spPr>
          <a:xfrm flipH="1">
            <a:off x="6095999" y="1560148"/>
            <a:ext cx="1" cy="474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45FBBC91-725A-4FBA-A8F5-A9C42C7D6D5C}"/>
              </a:ext>
            </a:extLst>
          </p:cNvPr>
          <p:cNvCxnSpPr>
            <a:cxnSpLocks/>
            <a:stCxn id="90" idx="1"/>
            <a:endCxn id="33" idx="3"/>
          </p:cNvCxnSpPr>
          <p:nvPr/>
        </p:nvCxnSpPr>
        <p:spPr>
          <a:xfrm rot="10800000">
            <a:off x="3677128" y="2980927"/>
            <a:ext cx="4736157" cy="1553267"/>
          </a:xfrm>
          <a:prstGeom prst="bentConnector3">
            <a:avLst>
              <a:gd name="adj1" fmla="val 607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BE84A10-0326-4768-A80A-68A5EFCFB0D2}"/>
              </a:ext>
            </a:extLst>
          </p:cNvPr>
          <p:cNvCxnSpPr>
            <a:stCxn id="49" idx="1"/>
            <a:endCxn id="33" idx="1"/>
          </p:cNvCxnSpPr>
          <p:nvPr/>
        </p:nvCxnSpPr>
        <p:spPr>
          <a:xfrm rot="10800000" flipH="1">
            <a:off x="414815" y="2980926"/>
            <a:ext cx="1569402" cy="1516670"/>
          </a:xfrm>
          <a:prstGeom prst="bentConnector3">
            <a:avLst>
              <a:gd name="adj1" fmla="val -145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텍스트 상자 64">
            <a:extLst>
              <a:ext uri="{FF2B5EF4-FFF2-40B4-BE49-F238E27FC236}">
                <a16:creationId xmlns:a16="http://schemas.microsoft.com/office/drawing/2014/main" id="{37353241-62A9-465A-ACD5-839AD97D0095}"/>
              </a:ext>
            </a:extLst>
          </p:cNvPr>
          <p:cNvSpPr txBox="1">
            <a:spLocks/>
          </p:cNvSpPr>
          <p:nvPr/>
        </p:nvSpPr>
        <p:spPr>
          <a:xfrm>
            <a:off x="7338310" y="3014624"/>
            <a:ext cx="737554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검색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1" name="원호 120">
            <a:extLst>
              <a:ext uri="{FF2B5EF4-FFF2-40B4-BE49-F238E27FC236}">
                <a16:creationId xmlns:a16="http://schemas.microsoft.com/office/drawing/2014/main" id="{E7CC2E44-C223-451E-AA8B-B80DBBE132D9}"/>
              </a:ext>
            </a:extLst>
          </p:cNvPr>
          <p:cNvSpPr/>
          <p:nvPr/>
        </p:nvSpPr>
        <p:spPr>
          <a:xfrm>
            <a:off x="5837978" y="4233694"/>
            <a:ext cx="522609" cy="671263"/>
          </a:xfrm>
          <a:prstGeom prst="arc">
            <a:avLst>
              <a:gd name="adj1" fmla="val 16200000"/>
              <a:gd name="adj2" fmla="val 50864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3CA8525-99CB-4067-91ED-79066711E769}"/>
              </a:ext>
            </a:extLst>
          </p:cNvPr>
          <p:cNvCxnSpPr>
            <a:cxnSpLocks/>
            <a:stCxn id="121" idx="0"/>
            <a:endCxn id="93" idx="2"/>
          </p:cNvCxnSpPr>
          <p:nvPr/>
        </p:nvCxnSpPr>
        <p:spPr>
          <a:xfrm flipH="1" flipV="1">
            <a:off x="6095999" y="2643615"/>
            <a:ext cx="3283" cy="159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43DC5E83-F6DF-411D-B412-79C7C7EBFABF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1984216" y="6326449"/>
            <a:ext cx="1" cy="437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E074036F-53DE-47CC-902D-10763650F996}"/>
              </a:ext>
            </a:extLst>
          </p:cNvPr>
          <p:cNvCxnSpPr/>
          <p:nvPr/>
        </p:nvCxnSpPr>
        <p:spPr>
          <a:xfrm flipV="1">
            <a:off x="1984216" y="6021966"/>
            <a:ext cx="4145550" cy="741546"/>
          </a:xfrm>
          <a:prstGeom prst="bentConnector3">
            <a:avLst>
              <a:gd name="adj1" fmla="val 100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6677551E-A972-44BC-A581-F9E5E15522EE}"/>
              </a:ext>
            </a:extLst>
          </p:cNvPr>
          <p:cNvCxnSpPr>
            <a:stCxn id="79" idx="3"/>
            <a:endCxn id="121" idx="2"/>
          </p:cNvCxnSpPr>
          <p:nvPr/>
        </p:nvCxnSpPr>
        <p:spPr>
          <a:xfrm flipV="1">
            <a:off x="4429919" y="4902665"/>
            <a:ext cx="1699847" cy="1130415"/>
          </a:xfrm>
          <a:prstGeom prst="bentConnector3">
            <a:avLst>
              <a:gd name="adj1" fmla="val 1000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원호 156">
            <a:extLst>
              <a:ext uri="{FF2B5EF4-FFF2-40B4-BE49-F238E27FC236}">
                <a16:creationId xmlns:a16="http://schemas.microsoft.com/office/drawing/2014/main" id="{048229F6-1D5A-44A7-8077-98DE7978F04B}"/>
              </a:ext>
            </a:extLst>
          </p:cNvPr>
          <p:cNvSpPr/>
          <p:nvPr/>
        </p:nvSpPr>
        <p:spPr>
          <a:xfrm rot="16481696">
            <a:off x="3269008" y="4947884"/>
            <a:ext cx="760838" cy="952397"/>
          </a:xfrm>
          <a:prstGeom prst="arc">
            <a:avLst>
              <a:gd name="adj1" fmla="val 16127400"/>
              <a:gd name="adj2" fmla="val 52289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E90D659F-4BB2-453B-8807-D73C2A07E874}"/>
              </a:ext>
            </a:extLst>
          </p:cNvPr>
          <p:cNvCxnSpPr>
            <a:stCxn id="71" idx="2"/>
          </p:cNvCxnSpPr>
          <p:nvPr/>
        </p:nvCxnSpPr>
        <p:spPr>
          <a:xfrm rot="16200000" flipH="1">
            <a:off x="2706280" y="4916247"/>
            <a:ext cx="595966" cy="339879"/>
          </a:xfrm>
          <a:prstGeom prst="bentConnector3">
            <a:avLst>
              <a:gd name="adj1" fmla="val 990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8CBBEDD2-2050-42AC-9A5A-F8277DB15EDF}"/>
              </a:ext>
            </a:extLst>
          </p:cNvPr>
          <p:cNvCxnSpPr>
            <a:cxnSpLocks/>
            <a:stCxn id="157" idx="2"/>
          </p:cNvCxnSpPr>
          <p:nvPr/>
        </p:nvCxnSpPr>
        <p:spPr>
          <a:xfrm flipV="1">
            <a:off x="4125046" y="5424082"/>
            <a:ext cx="2004720" cy="15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7856FD76-C1F9-4B98-8B15-64396D980BD3}"/>
              </a:ext>
            </a:extLst>
          </p:cNvPr>
          <p:cNvCxnSpPr>
            <a:stCxn id="51" idx="2"/>
          </p:cNvCxnSpPr>
          <p:nvPr/>
        </p:nvCxnSpPr>
        <p:spPr>
          <a:xfrm>
            <a:off x="4547394" y="4803348"/>
            <a:ext cx="6350" cy="62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34BE2B7F-F975-4BED-A403-23E522E26341}"/>
              </a:ext>
            </a:extLst>
          </p:cNvPr>
          <p:cNvCxnSpPr>
            <a:stCxn id="91" idx="2"/>
          </p:cNvCxnSpPr>
          <p:nvPr/>
        </p:nvCxnSpPr>
        <p:spPr>
          <a:xfrm rot="5400000">
            <a:off x="8327879" y="2640563"/>
            <a:ext cx="585407" cy="4981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FF89CBDF-84E6-4DC3-92D6-F1841CAD7DDE}"/>
              </a:ext>
            </a:extLst>
          </p:cNvPr>
          <p:cNvCxnSpPr/>
          <p:nvPr/>
        </p:nvCxnSpPr>
        <p:spPr>
          <a:xfrm>
            <a:off x="6942454" y="2507787"/>
            <a:ext cx="764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5F89AC93-0F41-484A-81C4-0F5DCAAEE0BA}"/>
              </a:ext>
            </a:extLst>
          </p:cNvPr>
          <p:cNvCxnSpPr/>
          <p:nvPr/>
        </p:nvCxnSpPr>
        <p:spPr>
          <a:xfrm>
            <a:off x="7707086" y="2507787"/>
            <a:ext cx="0" cy="473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D8BC4A22-3059-4A70-821F-059298C0D6DC}"/>
              </a:ext>
            </a:extLst>
          </p:cNvPr>
          <p:cNvCxnSpPr/>
          <p:nvPr/>
        </p:nvCxnSpPr>
        <p:spPr>
          <a:xfrm rot="10800000">
            <a:off x="6360588" y="2676444"/>
            <a:ext cx="1346499" cy="304480"/>
          </a:xfrm>
          <a:prstGeom prst="bentConnector3">
            <a:avLst>
              <a:gd name="adj1" fmla="val 995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18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/>
          <p:cNvSpPr txBox="1">
            <a:spLocks/>
          </p:cNvSpPr>
          <p:nvPr/>
        </p:nvSpPr>
        <p:spPr>
          <a:xfrm>
            <a:off x="0" y="0"/>
            <a:ext cx="12192000" cy="71628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91440" tIns="45720" rIns="91440" bIns="45720" numCol="1" rtlCol="0" anchor="ctr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defTabSz="914400">
              <a:lnSpc>
                <a:spcPct val="90000"/>
              </a:lnSpc>
              <a:defRPr/>
            </a:pPr>
            <a:r>
              <a:rPr lang="ko-KR" altLang="en-US" sz="3600" dirty="0">
                <a:latin typeface="맑은 고딕" charset="0"/>
                <a:ea typeface="맑은 고딕" charset="0"/>
                <a:cs typeface="+mj-cs"/>
              </a:rPr>
              <a:t>게시판</a:t>
            </a:r>
          </a:p>
        </p:txBody>
      </p:sp>
      <p:sp>
        <p:nvSpPr>
          <p:cNvPr id="5" name="도형 2"/>
          <p:cNvSpPr>
            <a:spLocks/>
          </p:cNvSpPr>
          <p:nvPr/>
        </p:nvSpPr>
        <p:spPr>
          <a:xfrm>
            <a:off x="5262532" y="3374069"/>
            <a:ext cx="1512570" cy="60896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>
                <a:latin typeface="맑은 고딕" charset="0"/>
                <a:ea typeface="맑은 고딕" charset="0"/>
              </a:rPr>
              <a:t>상세페이지</a:t>
            </a:r>
          </a:p>
        </p:txBody>
      </p:sp>
      <p:sp>
        <p:nvSpPr>
          <p:cNvPr id="6" name="도형 3"/>
          <p:cNvSpPr>
            <a:spLocks/>
          </p:cNvSpPr>
          <p:nvPr/>
        </p:nvSpPr>
        <p:spPr>
          <a:xfrm>
            <a:off x="5310183" y="1851020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7" name="도형 4"/>
          <p:cNvSpPr>
            <a:spLocks/>
          </p:cNvSpPr>
          <p:nvPr/>
        </p:nvSpPr>
        <p:spPr>
          <a:xfrm>
            <a:off x="1738283" y="3279780"/>
            <a:ext cx="1476375" cy="720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 err="1">
                <a:latin typeface="맑은 고딕" charset="0"/>
                <a:ea typeface="맑은 고딕" charset="0"/>
              </a:rPr>
              <a:t>글작성</a:t>
            </a:r>
            <a:endParaRPr lang="ko-KR" altLang="en-US" dirty="0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6"/>
          <p:cNvCxnSpPr/>
          <p:nvPr/>
        </p:nvCxnSpPr>
        <p:spPr>
          <a:xfrm>
            <a:off x="2450118" y="2853369"/>
            <a:ext cx="729297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7"/>
          <p:cNvCxnSpPr/>
          <p:nvPr/>
        </p:nvCxnSpPr>
        <p:spPr>
          <a:xfrm>
            <a:off x="2460913" y="2820348"/>
            <a:ext cx="635" cy="42926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8"/>
          <p:cNvCxnSpPr/>
          <p:nvPr/>
        </p:nvCxnSpPr>
        <p:spPr>
          <a:xfrm>
            <a:off x="9733568" y="2825428"/>
            <a:ext cx="635" cy="48133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9"/>
          <p:cNvCxnSpPr>
            <a:endCxn id="5" idx="0"/>
          </p:cNvCxnSpPr>
          <p:nvPr/>
        </p:nvCxnSpPr>
        <p:spPr>
          <a:xfrm rot="16200000" flipH="1">
            <a:off x="5530184" y="2885435"/>
            <a:ext cx="963296" cy="1397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2"/>
          <p:cNvSpPr>
            <a:spLocks/>
          </p:cNvSpPr>
          <p:nvPr/>
        </p:nvSpPr>
        <p:spPr>
          <a:xfrm>
            <a:off x="5297810" y="4839665"/>
            <a:ext cx="1512570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 err="1">
                <a:latin typeface="맑은 고딕" charset="0"/>
                <a:ea typeface="맑은 고딕" charset="0"/>
              </a:rPr>
              <a:t>글수정</a:t>
            </a:r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68"/>
          <p:cNvSpPr txBox="1">
            <a:spLocks/>
          </p:cNvSpPr>
          <p:nvPr/>
        </p:nvSpPr>
        <p:spPr>
          <a:xfrm>
            <a:off x="3024167" y="2482210"/>
            <a:ext cx="148399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글쓰기</a:t>
            </a:r>
            <a:r>
              <a:rPr sz="14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클릭</a:t>
            </a:r>
          </a:p>
        </p:txBody>
      </p:sp>
      <p:sp>
        <p:nvSpPr>
          <p:cNvPr id="49" name="텍스트 상자 68"/>
          <p:cNvSpPr txBox="1">
            <a:spLocks/>
          </p:cNvSpPr>
          <p:nvPr/>
        </p:nvSpPr>
        <p:spPr>
          <a:xfrm>
            <a:off x="7239008" y="2482211"/>
            <a:ext cx="2643206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전체</a:t>
            </a:r>
            <a:r>
              <a:rPr sz="14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,[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부서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],[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취미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],[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자유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 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클릭</a:t>
            </a:r>
          </a:p>
        </p:txBody>
      </p:sp>
      <p:sp>
        <p:nvSpPr>
          <p:cNvPr id="50" name="텍스트 상자 68"/>
          <p:cNvSpPr txBox="1">
            <a:spLocks/>
          </p:cNvSpPr>
          <p:nvPr/>
        </p:nvSpPr>
        <p:spPr>
          <a:xfrm>
            <a:off x="6096001" y="2982276"/>
            <a:ext cx="148399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 err="1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글제목</a:t>
            </a:r>
            <a:r>
              <a:rPr sz="14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클릭</a:t>
            </a:r>
          </a:p>
        </p:txBody>
      </p:sp>
      <p:sp>
        <p:nvSpPr>
          <p:cNvPr id="51" name="텍스트 상자 68"/>
          <p:cNvSpPr txBox="1">
            <a:spLocks/>
          </p:cNvSpPr>
          <p:nvPr/>
        </p:nvSpPr>
        <p:spPr>
          <a:xfrm>
            <a:off x="4595803" y="4053846"/>
            <a:ext cx="148399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수정하기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클릭</a:t>
            </a:r>
          </a:p>
        </p:txBody>
      </p:sp>
      <p:cxnSp>
        <p:nvCxnSpPr>
          <p:cNvPr id="58" name="꺾인 연결선 57"/>
          <p:cNvCxnSpPr/>
          <p:nvPr/>
        </p:nvCxnSpPr>
        <p:spPr>
          <a:xfrm flipV="1">
            <a:off x="1881158" y="2143116"/>
            <a:ext cx="3429024" cy="1124912"/>
          </a:xfrm>
          <a:prstGeom prst="bentConnector3">
            <a:avLst>
              <a:gd name="adj1" fmla="val 1063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텍스트 상자 68"/>
          <p:cNvSpPr txBox="1">
            <a:spLocks/>
          </p:cNvSpPr>
          <p:nvPr/>
        </p:nvSpPr>
        <p:spPr>
          <a:xfrm>
            <a:off x="2754618" y="1643051"/>
            <a:ext cx="1483995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돌아가기</a:t>
            </a:r>
            <a:r>
              <a:rPr sz="14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클릭</a:t>
            </a:r>
            <a:endParaRPr 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작성하기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 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클릭</a:t>
            </a:r>
          </a:p>
        </p:txBody>
      </p:sp>
      <p:cxnSp>
        <p:nvCxnSpPr>
          <p:cNvPr id="62" name="도형 9"/>
          <p:cNvCxnSpPr/>
          <p:nvPr/>
        </p:nvCxnSpPr>
        <p:spPr>
          <a:xfrm rot="5400000">
            <a:off x="5595934" y="4411036"/>
            <a:ext cx="857256" cy="1588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5" idx="3"/>
            <a:endCxn id="5" idx="3"/>
          </p:cNvCxnSpPr>
          <p:nvPr/>
        </p:nvCxnSpPr>
        <p:spPr>
          <a:xfrm flipH="1" flipV="1">
            <a:off x="6775102" y="3678551"/>
            <a:ext cx="35278" cy="1465596"/>
          </a:xfrm>
          <a:prstGeom prst="bentConnector3">
            <a:avLst>
              <a:gd name="adj1" fmla="val -64799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텍스트 상자 68"/>
          <p:cNvSpPr txBox="1">
            <a:spLocks/>
          </p:cNvSpPr>
          <p:nvPr/>
        </p:nvSpPr>
        <p:spPr>
          <a:xfrm>
            <a:off x="7024695" y="4339598"/>
            <a:ext cx="148399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돌아가기</a:t>
            </a:r>
            <a:r>
              <a:rPr sz="14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클릭</a:t>
            </a:r>
          </a:p>
        </p:txBody>
      </p:sp>
      <p:sp>
        <p:nvSpPr>
          <p:cNvPr id="68" name="텍스트 상자 68"/>
          <p:cNvSpPr txBox="1">
            <a:spLocks/>
          </p:cNvSpPr>
          <p:nvPr/>
        </p:nvSpPr>
        <p:spPr>
          <a:xfrm>
            <a:off x="4738679" y="4339599"/>
            <a:ext cx="148399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아이디 체크</a:t>
            </a:r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0" name="Shape 69"/>
          <p:cNvCxnSpPr>
            <a:stCxn id="6" idx="3"/>
            <a:endCxn id="6" idx="0"/>
          </p:cNvCxnSpPr>
          <p:nvPr/>
        </p:nvCxnSpPr>
        <p:spPr>
          <a:xfrm flipH="1" flipV="1">
            <a:off x="6047735" y="1851019"/>
            <a:ext cx="737552" cy="303848"/>
          </a:xfrm>
          <a:prstGeom prst="bentConnector4">
            <a:avLst>
              <a:gd name="adj1" fmla="val -30994"/>
              <a:gd name="adj2" fmla="val 25644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텍스트 상자 68"/>
          <p:cNvSpPr txBox="1">
            <a:spLocks/>
          </p:cNvSpPr>
          <p:nvPr/>
        </p:nvSpPr>
        <p:spPr>
          <a:xfrm>
            <a:off x="6953257" y="1500174"/>
            <a:ext cx="148399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검색</a:t>
            </a:r>
            <a:r>
              <a:rPr sz="14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클릭</a:t>
            </a:r>
          </a:p>
        </p:txBody>
      </p:sp>
      <p:cxnSp>
        <p:nvCxnSpPr>
          <p:cNvPr id="73" name="꺾인 연결선 72"/>
          <p:cNvCxnSpPr>
            <a:stCxn id="5" idx="1"/>
            <a:endCxn id="6" idx="1"/>
          </p:cNvCxnSpPr>
          <p:nvPr/>
        </p:nvCxnSpPr>
        <p:spPr>
          <a:xfrm rot="10800000" flipH="1">
            <a:off x="5262532" y="2154867"/>
            <a:ext cx="47650" cy="1523684"/>
          </a:xfrm>
          <a:prstGeom prst="bentConnector3">
            <a:avLst>
              <a:gd name="adj1" fmla="val -47974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텍스트 상자 68"/>
          <p:cNvSpPr txBox="1">
            <a:spLocks/>
          </p:cNvSpPr>
          <p:nvPr/>
        </p:nvSpPr>
        <p:spPr>
          <a:xfrm>
            <a:off x="4095737" y="3048952"/>
            <a:ext cx="148399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삭제</a:t>
            </a:r>
            <a:r>
              <a:rPr sz="14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클릭</a:t>
            </a:r>
          </a:p>
        </p:txBody>
      </p:sp>
      <p:sp>
        <p:nvSpPr>
          <p:cNvPr id="27" name="도형 3"/>
          <p:cNvSpPr>
            <a:spLocks/>
          </p:cNvSpPr>
          <p:nvPr/>
        </p:nvSpPr>
        <p:spPr>
          <a:xfrm>
            <a:off x="9024959" y="3357563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>
                <a:latin typeface="맑은 고딕" charset="0"/>
                <a:ea typeface="맑은 고딕" charset="0"/>
              </a:rPr>
              <a:t>해당 게시판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algn="ctr"/>
            <a:r>
              <a:rPr lang="ko-KR" altLang="en-US" dirty="0">
                <a:latin typeface="맑은 고딕" charset="0"/>
                <a:ea typeface="맑은 고딕" charset="0"/>
              </a:rPr>
              <a:t>이동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Pages>8</Pages>
  <Words>201</Words>
  <Characters>0</Characters>
  <Application>Microsoft Office PowerPoint</Application>
  <DocSecurity>0</DocSecurity>
  <PresentationFormat>와이드스크린</PresentationFormat>
  <Lines>0</Lines>
  <Paragraphs>84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Malgun Gothic</vt:lpstr>
      <vt:lpstr>Malgun Gothic</vt:lpstr>
      <vt:lpstr>Arial</vt:lpstr>
      <vt:lpstr>Office 테마</vt:lpstr>
      <vt:lpstr>전자결재시스템 화면 흐름도</vt:lpstr>
      <vt:lpstr>메인</vt:lpstr>
      <vt:lpstr>전자결재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영우</dc:creator>
  <cp:lastModifiedBy>이 진호</cp:lastModifiedBy>
  <cp:revision>64</cp:revision>
  <dcterms:modified xsi:type="dcterms:W3CDTF">2019-12-05T13:03:15Z</dcterms:modified>
</cp:coreProperties>
</file>