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7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9" r:id="rId4"/>
    <p:sldId id="257" r:id="rId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504D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4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E9214C1-2863-45BA-A7C5-D5EA3C3D4C30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563C85-90F6-445D-9B5B-8ABB00FB304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전자결재시스템</a:t>
            </a:r>
            <a:r>
              <a:rPr lang="en-US" dirty="0"/>
              <a:t> </a:t>
            </a:r>
            <a:r>
              <a:rPr lang="en-US" dirty="0" err="1"/>
              <a:t>화면</a:t>
            </a:r>
            <a:r>
              <a:rPr lang="en-US" dirty="0"/>
              <a:t> </a:t>
            </a:r>
            <a:r>
              <a:rPr lang="ko-KR" altLang="en-US" dirty="0"/>
              <a:t>흐름도</a:t>
            </a:r>
            <a:endParaRPr dirty="0"/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xmlns="" val="1170800001"/>
              </p:ext>
            </p:extLst>
          </p:nvPr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메인</a:t>
            </a: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99316" y="1561335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로그인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cxnSpLocks/>
          </p:cNvCxnSpPr>
          <p:nvPr/>
        </p:nvCxnSpPr>
        <p:spPr>
          <a:xfrm>
            <a:off x="1204802" y="2193517"/>
            <a:ext cx="0" cy="908252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2">
            <a:extLst>
              <a:ext uri="{FF2B5EF4-FFF2-40B4-BE49-F238E27FC236}">
                <a16:creationId xmlns:a16="http://schemas.microsoft.com/office/drawing/2014/main" xmlns="" id="{6E07ABF2-CC17-47E8-97BB-6125FA61955F}"/>
              </a:ext>
            </a:extLst>
          </p:cNvPr>
          <p:cNvSpPr>
            <a:spLocks/>
          </p:cNvSpPr>
          <p:nvPr/>
        </p:nvSpPr>
        <p:spPr>
          <a:xfrm>
            <a:off x="803443" y="3101769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회원가입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6">
            <a:extLst>
              <a:ext uri="{FF2B5EF4-FFF2-40B4-BE49-F238E27FC236}">
                <a16:creationId xmlns:a16="http://schemas.microsoft.com/office/drawing/2014/main" xmlns="" id="{6DC9334C-D98E-418A-8883-4A8F17C76D8F}"/>
              </a:ext>
            </a:extLst>
          </p:cNvPr>
          <p:cNvSpPr txBox="1">
            <a:spLocks/>
          </p:cNvSpPr>
          <p:nvPr/>
        </p:nvSpPr>
        <p:spPr>
          <a:xfrm>
            <a:off x="208275" y="242376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">
            <a:extLst>
              <a:ext uri="{FF2B5EF4-FFF2-40B4-BE49-F238E27FC236}">
                <a16:creationId xmlns:a16="http://schemas.microsoft.com/office/drawing/2014/main" xmlns="" id="{91954740-8683-480E-9B85-9D9305EF13AB}"/>
              </a:ext>
            </a:extLst>
          </p:cNvPr>
          <p:cNvSpPr>
            <a:spLocks/>
          </p:cNvSpPr>
          <p:nvPr/>
        </p:nvSpPr>
        <p:spPr>
          <a:xfrm>
            <a:off x="5044786" y="1561334"/>
            <a:ext cx="1601697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메인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DB3EF01-CD54-4806-9801-3C1C6B05FEB7}"/>
              </a:ext>
            </a:extLst>
          </p:cNvPr>
          <p:cNvCxnSpPr>
            <a:cxnSpLocks/>
          </p:cNvCxnSpPr>
          <p:nvPr/>
        </p:nvCxnSpPr>
        <p:spPr>
          <a:xfrm flipH="1">
            <a:off x="2270295" y="1975611"/>
            <a:ext cx="2774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26">
            <a:extLst>
              <a:ext uri="{FF2B5EF4-FFF2-40B4-BE49-F238E27FC236}">
                <a16:creationId xmlns:a16="http://schemas.microsoft.com/office/drawing/2014/main" xmlns="" id="{229337E7-C323-4686-A291-3E48B4E5A15C}"/>
              </a:ext>
            </a:extLst>
          </p:cNvPr>
          <p:cNvSpPr txBox="1">
            <a:spLocks/>
          </p:cNvSpPr>
          <p:nvPr/>
        </p:nvSpPr>
        <p:spPr>
          <a:xfrm>
            <a:off x="2905019" y="141656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성공</a:t>
            </a:r>
          </a:p>
        </p:txBody>
      </p:sp>
      <p:sp>
        <p:nvSpPr>
          <p:cNvPr id="16" name="텍스트 상자 26">
            <a:extLst>
              <a:ext uri="{FF2B5EF4-FFF2-40B4-BE49-F238E27FC236}">
                <a16:creationId xmlns:a16="http://schemas.microsoft.com/office/drawing/2014/main" xmlns="" id="{2672371B-FBC8-40D6-BD30-45BE3982CE66}"/>
              </a:ext>
            </a:extLst>
          </p:cNvPr>
          <p:cNvSpPr txBox="1">
            <a:spLocks/>
          </p:cNvSpPr>
          <p:nvPr/>
        </p:nvSpPr>
        <p:spPr>
          <a:xfrm>
            <a:off x="2905018" y="203898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실패</a:t>
            </a:r>
          </a:p>
        </p:txBody>
      </p:sp>
      <p:sp>
        <p:nvSpPr>
          <p:cNvPr id="17" name="도형 3">
            <a:extLst>
              <a:ext uri="{FF2B5EF4-FFF2-40B4-BE49-F238E27FC236}">
                <a16:creationId xmlns:a16="http://schemas.microsoft.com/office/drawing/2014/main" xmlns="" id="{045E6F3C-0117-45FB-BE9B-816EDADB0CDA}"/>
              </a:ext>
            </a:extLst>
          </p:cNvPr>
          <p:cNvSpPr>
            <a:spLocks/>
          </p:cNvSpPr>
          <p:nvPr/>
        </p:nvSpPr>
        <p:spPr>
          <a:xfrm>
            <a:off x="9777130" y="1536761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스캐쥴러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A6FECC88-8793-4489-BE4B-CFB9E38751CE}"/>
              </a:ext>
            </a:extLst>
          </p:cNvPr>
          <p:cNvCxnSpPr>
            <a:cxnSpLocks/>
          </p:cNvCxnSpPr>
          <p:nvPr/>
        </p:nvCxnSpPr>
        <p:spPr>
          <a:xfrm rot="10800000">
            <a:off x="6646484" y="1995034"/>
            <a:ext cx="3130647" cy="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6">
            <a:extLst>
              <a:ext uri="{FF2B5EF4-FFF2-40B4-BE49-F238E27FC236}">
                <a16:creationId xmlns:a16="http://schemas.microsoft.com/office/drawing/2014/main" xmlns="" id="{60CAEF14-B660-4E13-AB1D-181456151CEC}"/>
              </a:ext>
            </a:extLst>
          </p:cNvPr>
          <p:cNvSpPr txBox="1">
            <a:spLocks/>
          </p:cNvSpPr>
          <p:nvPr/>
        </p:nvSpPr>
        <p:spPr>
          <a:xfrm>
            <a:off x="7637362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6">
            <a:extLst>
              <a:ext uri="{FF2B5EF4-FFF2-40B4-BE49-F238E27FC236}">
                <a16:creationId xmlns:a16="http://schemas.microsoft.com/office/drawing/2014/main" xmlns="" id="{C864BD47-866A-4F67-A15A-240912F0954A}"/>
              </a:ext>
            </a:extLst>
          </p:cNvPr>
          <p:cNvSpPr txBox="1">
            <a:spLocks/>
          </p:cNvSpPr>
          <p:nvPr/>
        </p:nvSpPr>
        <p:spPr>
          <a:xfrm>
            <a:off x="8026585" y="1645217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xmlns="" id="{E69B592A-6884-4CA3-9A19-CFA4857A0CC3}"/>
              </a:ext>
            </a:extLst>
          </p:cNvPr>
          <p:cNvSpPr txBox="1">
            <a:spLocks/>
          </p:cNvSpPr>
          <p:nvPr/>
        </p:nvSpPr>
        <p:spPr>
          <a:xfrm>
            <a:off x="8026585" y="135782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6">
            <a:extLst>
              <a:ext uri="{FF2B5EF4-FFF2-40B4-BE49-F238E27FC236}">
                <a16:creationId xmlns:a16="http://schemas.microsoft.com/office/drawing/2014/main" xmlns="" id="{EA2D4CA9-B877-406D-B8B2-1E981EDF6056}"/>
              </a:ext>
            </a:extLst>
          </p:cNvPr>
          <p:cNvSpPr txBox="1">
            <a:spLocks/>
          </p:cNvSpPr>
          <p:nvPr/>
        </p:nvSpPr>
        <p:spPr>
          <a:xfrm>
            <a:off x="7637362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6">
            <a:extLst>
              <a:ext uri="{FF2B5EF4-FFF2-40B4-BE49-F238E27FC236}">
                <a16:creationId xmlns:a16="http://schemas.microsoft.com/office/drawing/2014/main" xmlns="" id="{82273A7B-F01F-4DC4-807F-7A1E3C58D9FE}"/>
              </a:ext>
            </a:extLst>
          </p:cNvPr>
          <p:cNvSpPr txBox="1">
            <a:spLocks/>
          </p:cNvSpPr>
          <p:nvPr/>
        </p:nvSpPr>
        <p:spPr>
          <a:xfrm>
            <a:off x="8707246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">
            <a:extLst>
              <a:ext uri="{FF2B5EF4-FFF2-40B4-BE49-F238E27FC236}">
                <a16:creationId xmlns:a16="http://schemas.microsoft.com/office/drawing/2014/main" xmlns="" id="{DDEC1258-3B98-4ACD-A7A4-4A58A596BBAD}"/>
              </a:ext>
            </a:extLst>
          </p:cNvPr>
          <p:cNvSpPr>
            <a:spLocks/>
          </p:cNvSpPr>
          <p:nvPr/>
        </p:nvSpPr>
        <p:spPr>
          <a:xfrm>
            <a:off x="9777129" y="382111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게시판</a:t>
            </a:r>
          </a:p>
        </p:txBody>
      </p:sp>
      <p:sp>
        <p:nvSpPr>
          <p:cNvPr id="33" name="도형 3">
            <a:extLst>
              <a:ext uri="{FF2B5EF4-FFF2-40B4-BE49-F238E27FC236}">
                <a16:creationId xmlns:a16="http://schemas.microsoft.com/office/drawing/2014/main" xmlns="" id="{F16C4F87-80B7-42D9-9D76-9E8164B71E3D}"/>
              </a:ext>
            </a:extLst>
          </p:cNvPr>
          <p:cNvSpPr>
            <a:spLocks/>
          </p:cNvSpPr>
          <p:nvPr/>
        </p:nvSpPr>
        <p:spPr>
          <a:xfrm>
            <a:off x="9777130" y="267880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D2EA58FE-9994-46C4-96CE-1529088B7F0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570282" y="2173941"/>
            <a:ext cx="3206848" cy="808714"/>
          </a:xfrm>
          <a:prstGeom prst="bentConnector3">
            <a:avLst>
              <a:gd name="adj1" fmla="val 311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xmlns="" id="{3F660E66-585B-44B3-B277-3CC564F8017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567175" y="2181316"/>
            <a:ext cx="2209954" cy="1943649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26">
            <a:extLst>
              <a:ext uri="{FF2B5EF4-FFF2-40B4-BE49-F238E27FC236}">
                <a16:creationId xmlns:a16="http://schemas.microsoft.com/office/drawing/2014/main" xmlns="" id="{095EBCA0-5196-4FC7-8B84-045CE02796E0}"/>
              </a:ext>
            </a:extLst>
          </p:cNvPr>
          <p:cNvSpPr txBox="1">
            <a:spLocks/>
          </p:cNvSpPr>
          <p:nvPr/>
        </p:nvSpPr>
        <p:spPr>
          <a:xfrm>
            <a:off x="7698669" y="301829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전자결재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26">
            <a:extLst>
              <a:ext uri="{FF2B5EF4-FFF2-40B4-BE49-F238E27FC236}">
                <a16:creationId xmlns:a16="http://schemas.microsoft.com/office/drawing/2014/main" xmlns="" id="{91FD9D91-FBF4-4006-AC02-BBCD8CC34B3D}"/>
              </a:ext>
            </a:extLst>
          </p:cNvPr>
          <p:cNvSpPr txBox="1">
            <a:spLocks/>
          </p:cNvSpPr>
          <p:nvPr/>
        </p:nvSpPr>
        <p:spPr>
          <a:xfrm>
            <a:off x="7698669" y="3776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3">
            <a:extLst>
              <a:ext uri="{FF2B5EF4-FFF2-40B4-BE49-F238E27FC236}">
                <a16:creationId xmlns:a16="http://schemas.microsoft.com/office/drawing/2014/main" xmlns="" id="{5AACD5C9-44C6-4452-BB95-B62D644688F6}"/>
              </a:ext>
            </a:extLst>
          </p:cNvPr>
          <p:cNvSpPr>
            <a:spLocks/>
          </p:cNvSpPr>
          <p:nvPr/>
        </p:nvSpPr>
        <p:spPr>
          <a:xfrm>
            <a:off x="5018978" y="2795343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3">
            <a:extLst>
              <a:ext uri="{FF2B5EF4-FFF2-40B4-BE49-F238E27FC236}">
                <a16:creationId xmlns:a16="http://schemas.microsoft.com/office/drawing/2014/main" xmlns="" id="{01B7C6E7-BFE0-4E13-98D4-ED82B7E0DF9A}"/>
              </a:ext>
            </a:extLst>
          </p:cNvPr>
          <p:cNvSpPr>
            <a:spLocks/>
          </p:cNvSpPr>
          <p:nvPr/>
        </p:nvSpPr>
        <p:spPr>
          <a:xfrm>
            <a:off x="5018978" y="4039529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정보수정선택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3">
            <a:extLst>
              <a:ext uri="{FF2B5EF4-FFF2-40B4-BE49-F238E27FC236}">
                <a16:creationId xmlns:a16="http://schemas.microsoft.com/office/drawing/2014/main" xmlns="" id="{66EE6F9D-C81E-4170-91D5-765A81800C7D}"/>
              </a:ext>
            </a:extLst>
          </p:cNvPr>
          <p:cNvSpPr>
            <a:spLocks/>
          </p:cNvSpPr>
          <p:nvPr/>
        </p:nvSpPr>
        <p:spPr>
          <a:xfrm>
            <a:off x="3256676" y="5137588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3">
            <a:extLst>
              <a:ext uri="{FF2B5EF4-FFF2-40B4-BE49-F238E27FC236}">
                <a16:creationId xmlns:a16="http://schemas.microsoft.com/office/drawing/2014/main" xmlns="" id="{0A9CE204-07D2-4F53-A3AE-3C033E8CFC88}"/>
              </a:ext>
            </a:extLst>
          </p:cNvPr>
          <p:cNvSpPr>
            <a:spLocks/>
          </p:cNvSpPr>
          <p:nvPr/>
        </p:nvSpPr>
        <p:spPr>
          <a:xfrm>
            <a:off x="6753422" y="5155462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D02AC5AA-897D-4414-A820-8C7E10179EDA}"/>
              </a:ext>
            </a:extLst>
          </p:cNvPr>
          <p:cNvCxnSpPr/>
          <p:nvPr/>
        </p:nvCxnSpPr>
        <p:spPr>
          <a:xfrm>
            <a:off x="2270295" y="1725623"/>
            <a:ext cx="2748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840D8BAB-B17C-4A78-8771-8B7E7CB72972}"/>
              </a:ext>
            </a:extLst>
          </p:cNvPr>
          <p:cNvCxnSpPr/>
          <p:nvPr/>
        </p:nvCxnSpPr>
        <p:spPr>
          <a:xfrm>
            <a:off x="5536734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A2F0011-CA54-4CC2-95F4-70AF547E03EB}"/>
              </a:ext>
            </a:extLst>
          </p:cNvPr>
          <p:cNvCxnSpPr/>
          <p:nvPr/>
        </p:nvCxnSpPr>
        <p:spPr>
          <a:xfrm>
            <a:off x="5536734" y="3429000"/>
            <a:ext cx="0" cy="61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xmlns="" id="{31A257B0-4CC8-4746-BC96-3701F58D5507}"/>
              </a:ext>
            </a:extLst>
          </p:cNvPr>
          <p:cNvCxnSpPr>
            <a:stCxn id="75" idx="1"/>
            <a:endCxn id="76" idx="0"/>
          </p:cNvCxnSpPr>
          <p:nvPr/>
        </p:nvCxnSpPr>
        <p:spPr>
          <a:xfrm rot="10800000" flipV="1">
            <a:off x="4070430" y="4343376"/>
            <a:ext cx="948549" cy="7942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xmlns="" id="{F8C6D638-283C-49C5-A678-A19ACD2C29E2}"/>
              </a:ext>
            </a:extLst>
          </p:cNvPr>
          <p:cNvCxnSpPr>
            <a:stCxn id="75" idx="3"/>
            <a:endCxn id="77" idx="0"/>
          </p:cNvCxnSpPr>
          <p:nvPr/>
        </p:nvCxnSpPr>
        <p:spPr>
          <a:xfrm>
            <a:off x="6646483" y="4343377"/>
            <a:ext cx="920692" cy="8120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69BB0A14-8881-45FC-8EA9-1786AB5BD640}"/>
              </a:ext>
            </a:extLst>
          </p:cNvPr>
          <p:cNvCxnSpPr>
            <a:cxnSpLocks/>
          </p:cNvCxnSpPr>
          <p:nvPr/>
        </p:nvCxnSpPr>
        <p:spPr>
          <a:xfrm flipV="1">
            <a:off x="6096000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EFB301FC-FE0B-4D77-9A4B-DC77364C0BEA}"/>
              </a:ext>
            </a:extLst>
          </p:cNvPr>
          <p:cNvCxnSpPr/>
          <p:nvPr/>
        </p:nvCxnSpPr>
        <p:spPr>
          <a:xfrm flipV="1">
            <a:off x="6096000" y="3403038"/>
            <a:ext cx="0" cy="63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xmlns="" id="{0A0B4579-2A9B-47A9-91C9-805C40A3F11C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6143804" y="4676020"/>
            <a:ext cx="609619" cy="783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84F6EC10-1BC6-4CA3-A2C8-379416BACC8E}"/>
              </a:ext>
            </a:extLst>
          </p:cNvPr>
          <p:cNvCxnSpPr>
            <a:stCxn id="76" idx="3"/>
          </p:cNvCxnSpPr>
          <p:nvPr/>
        </p:nvCxnSpPr>
        <p:spPr>
          <a:xfrm flipV="1">
            <a:off x="4884181" y="4676020"/>
            <a:ext cx="607594" cy="765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26">
            <a:extLst>
              <a:ext uri="{FF2B5EF4-FFF2-40B4-BE49-F238E27FC236}">
                <a16:creationId xmlns:a16="http://schemas.microsoft.com/office/drawing/2014/main" xmlns="" id="{533AAEF0-9A9D-45F3-B8D7-FC9839B949EF}"/>
              </a:ext>
            </a:extLst>
          </p:cNvPr>
          <p:cNvSpPr txBox="1">
            <a:spLocks/>
          </p:cNvSpPr>
          <p:nvPr/>
        </p:nvSpPr>
        <p:spPr>
          <a:xfrm>
            <a:off x="1756371" y="240208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26">
            <a:extLst>
              <a:ext uri="{FF2B5EF4-FFF2-40B4-BE49-F238E27FC236}">
                <a16:creationId xmlns:a16="http://schemas.microsoft.com/office/drawing/2014/main" xmlns="" id="{387AE0D9-8982-4676-8BF7-D6E67107AF05}"/>
              </a:ext>
            </a:extLst>
          </p:cNvPr>
          <p:cNvSpPr txBox="1">
            <a:spLocks/>
          </p:cNvSpPr>
          <p:nvPr/>
        </p:nvSpPr>
        <p:spPr>
          <a:xfrm>
            <a:off x="4582417" y="229840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6">
            <a:extLst>
              <a:ext uri="{FF2B5EF4-FFF2-40B4-BE49-F238E27FC236}">
                <a16:creationId xmlns:a16="http://schemas.microsoft.com/office/drawing/2014/main" xmlns="" id="{F00A9D21-EC2A-4A8A-AA0F-5A8DCE62C44E}"/>
              </a:ext>
            </a:extLst>
          </p:cNvPr>
          <p:cNvSpPr txBox="1">
            <a:spLocks/>
          </p:cNvSpPr>
          <p:nvPr/>
        </p:nvSpPr>
        <p:spPr>
          <a:xfrm>
            <a:off x="6021326" y="352333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6">
            <a:extLst>
              <a:ext uri="{FF2B5EF4-FFF2-40B4-BE49-F238E27FC236}">
                <a16:creationId xmlns:a16="http://schemas.microsoft.com/office/drawing/2014/main" xmlns="" id="{1620D341-FC42-4F76-874D-1E5034520E79}"/>
              </a:ext>
            </a:extLst>
          </p:cNvPr>
          <p:cNvSpPr txBox="1">
            <a:spLocks/>
          </p:cNvSpPr>
          <p:nvPr/>
        </p:nvSpPr>
        <p:spPr>
          <a:xfrm>
            <a:off x="4590434" y="356675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26">
            <a:extLst>
              <a:ext uri="{FF2B5EF4-FFF2-40B4-BE49-F238E27FC236}">
                <a16:creationId xmlns:a16="http://schemas.microsoft.com/office/drawing/2014/main" xmlns="" id="{D7B06847-3237-4CEA-8A19-53F388B5E3C0}"/>
              </a:ext>
            </a:extLst>
          </p:cNvPr>
          <p:cNvSpPr txBox="1">
            <a:spLocks/>
          </p:cNvSpPr>
          <p:nvPr/>
        </p:nvSpPr>
        <p:spPr>
          <a:xfrm>
            <a:off x="7543083" y="449269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정보수정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26">
            <a:extLst>
              <a:ext uri="{FF2B5EF4-FFF2-40B4-BE49-F238E27FC236}">
                <a16:creationId xmlns:a16="http://schemas.microsoft.com/office/drawing/2014/main" xmlns="" id="{ADA3C64E-DE33-48D4-AEF1-22ABFE157E74}"/>
              </a:ext>
            </a:extLst>
          </p:cNvPr>
          <p:cNvSpPr txBox="1">
            <a:spLocks/>
          </p:cNvSpPr>
          <p:nvPr/>
        </p:nvSpPr>
        <p:spPr>
          <a:xfrm>
            <a:off x="6060680" y="483902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26">
            <a:extLst>
              <a:ext uri="{FF2B5EF4-FFF2-40B4-BE49-F238E27FC236}">
                <a16:creationId xmlns:a16="http://schemas.microsoft.com/office/drawing/2014/main" xmlns="" id="{73D8DDEF-099D-49EB-92BC-215EF238B0CD}"/>
              </a:ext>
            </a:extLst>
          </p:cNvPr>
          <p:cNvSpPr txBox="1">
            <a:spLocks/>
          </p:cNvSpPr>
          <p:nvPr/>
        </p:nvSpPr>
        <p:spPr>
          <a:xfrm>
            <a:off x="4534776" y="4846403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26">
            <a:extLst>
              <a:ext uri="{FF2B5EF4-FFF2-40B4-BE49-F238E27FC236}">
                <a16:creationId xmlns:a16="http://schemas.microsoft.com/office/drawing/2014/main" xmlns="" id="{CDB30CA2-FFD3-4D20-A58C-1830C8A31C00}"/>
              </a:ext>
            </a:extLst>
          </p:cNvPr>
          <p:cNvSpPr txBox="1">
            <a:spLocks/>
          </p:cNvSpPr>
          <p:nvPr/>
        </p:nvSpPr>
        <p:spPr>
          <a:xfrm>
            <a:off x="2786327" y="459691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비밀번호수정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26">
            <a:extLst>
              <a:ext uri="{FF2B5EF4-FFF2-40B4-BE49-F238E27FC236}">
                <a16:creationId xmlns:a16="http://schemas.microsoft.com/office/drawing/2014/main" xmlns="" id="{1F2A83DB-C51E-45A1-AE19-B0CA22C8AF75}"/>
              </a:ext>
            </a:extLst>
          </p:cNvPr>
          <p:cNvSpPr txBox="1">
            <a:spLocks/>
          </p:cNvSpPr>
          <p:nvPr/>
        </p:nvSpPr>
        <p:spPr>
          <a:xfrm>
            <a:off x="6118120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8EF1CE36-EE66-4E74-B557-2A270C237787}"/>
              </a:ext>
            </a:extLst>
          </p:cNvPr>
          <p:cNvCxnSpPr/>
          <p:nvPr/>
        </p:nvCxnSpPr>
        <p:spPr>
          <a:xfrm flipV="1">
            <a:off x="1827391" y="2173941"/>
            <a:ext cx="0" cy="92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5074895-AFA8-4D0D-907C-487474AD5DE1}"/>
              </a:ext>
            </a:extLst>
          </p:cNvPr>
          <p:cNvCxnSpPr/>
          <p:nvPr/>
        </p:nvCxnSpPr>
        <p:spPr>
          <a:xfrm>
            <a:off x="6646484" y="1666879"/>
            <a:ext cx="3130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5358447" y="95245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9365543" y="2676442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결재 작성</a:t>
            </a: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984217" y="2676443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상세</a:t>
            </a: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414815" y="419311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809206" y="419438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삭제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cxnSpLocks/>
            <a:endCxn id="51" idx="0"/>
          </p:cNvCxnSpPr>
          <p:nvPr/>
        </p:nvCxnSpPr>
        <p:spPr>
          <a:xfrm>
            <a:off x="4547394" y="3706159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cxnSpLocks/>
          </p:cNvCxnSpPr>
          <p:nvPr/>
        </p:nvCxnSpPr>
        <p:spPr>
          <a:xfrm flipH="1">
            <a:off x="1208089" y="3685748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4636932" y="4828581"/>
            <a:ext cx="6769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874476" y="4811925"/>
            <a:ext cx="667226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9351979" y="1949132"/>
            <a:ext cx="721128" cy="3075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83064" y="3826266"/>
            <a:ext cx="74041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3918347" y="3870629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4">
            <a:extLst>
              <a:ext uri="{FF2B5EF4-FFF2-40B4-BE49-F238E27FC236}">
                <a16:creationId xmlns:a16="http://schemas.microsoft.com/office/drawing/2014/main" xmlns="" id="{D2661866-70E0-43B4-8D89-65E00368A1FC}"/>
              </a:ext>
            </a:extLst>
          </p:cNvPr>
          <p:cNvSpPr txBox="1">
            <a:spLocks/>
          </p:cNvSpPr>
          <p:nvPr/>
        </p:nvSpPr>
        <p:spPr>
          <a:xfrm>
            <a:off x="2806484" y="1977235"/>
            <a:ext cx="100901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 제목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747C8514-6BA1-4F58-B16F-101E1D56B247}"/>
              </a:ext>
            </a:extLst>
          </p:cNvPr>
          <p:cNvCxnSpPr>
            <a:cxnSpLocks/>
          </p:cNvCxnSpPr>
          <p:nvPr/>
        </p:nvCxnSpPr>
        <p:spPr>
          <a:xfrm flipH="1">
            <a:off x="2858611" y="329008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8E3BB89-3FB5-4FB6-8736-2D383CD889EE}"/>
              </a:ext>
            </a:extLst>
          </p:cNvPr>
          <p:cNvCxnSpPr>
            <a:cxnSpLocks/>
          </p:cNvCxnSpPr>
          <p:nvPr/>
        </p:nvCxnSpPr>
        <p:spPr>
          <a:xfrm flipH="1" flipV="1">
            <a:off x="1208090" y="3683709"/>
            <a:ext cx="3345654" cy="2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도형 50">
            <a:extLst>
              <a:ext uri="{FF2B5EF4-FFF2-40B4-BE49-F238E27FC236}">
                <a16:creationId xmlns:a16="http://schemas.microsoft.com/office/drawing/2014/main" xmlns="" id="{404CE962-ECF8-4498-BB6D-1979BA6A00C2}"/>
              </a:ext>
            </a:extLst>
          </p:cNvPr>
          <p:cNvSpPr>
            <a:spLocks/>
          </p:cNvSpPr>
          <p:nvPr/>
        </p:nvSpPr>
        <p:spPr>
          <a:xfrm>
            <a:off x="2096136" y="4179239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취소</a:t>
            </a:r>
          </a:p>
        </p:txBody>
      </p:sp>
      <p:cxnSp>
        <p:nvCxnSpPr>
          <p:cNvPr id="72" name="도형 56">
            <a:extLst>
              <a:ext uri="{FF2B5EF4-FFF2-40B4-BE49-F238E27FC236}">
                <a16:creationId xmlns:a16="http://schemas.microsoft.com/office/drawing/2014/main" xmlns="" id="{EF787804-23A2-44E7-B431-5213129F45A0}"/>
              </a:ext>
            </a:extLst>
          </p:cNvPr>
          <p:cNvCxnSpPr>
            <a:cxnSpLocks/>
          </p:cNvCxnSpPr>
          <p:nvPr/>
        </p:nvCxnSpPr>
        <p:spPr>
          <a:xfrm>
            <a:off x="2857024" y="3691015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65">
            <a:extLst>
              <a:ext uri="{FF2B5EF4-FFF2-40B4-BE49-F238E27FC236}">
                <a16:creationId xmlns:a16="http://schemas.microsoft.com/office/drawing/2014/main" xmlns="" id="{7F1A8566-4F4B-4564-BC0D-95FE7C860652}"/>
              </a:ext>
            </a:extLst>
          </p:cNvPr>
          <p:cNvSpPr txBox="1">
            <a:spLocks/>
          </p:cNvSpPr>
          <p:nvPr/>
        </p:nvSpPr>
        <p:spPr>
          <a:xfrm>
            <a:off x="2159317" y="3830711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0">
            <a:extLst>
              <a:ext uri="{FF2B5EF4-FFF2-40B4-BE49-F238E27FC236}">
                <a16:creationId xmlns:a16="http://schemas.microsoft.com/office/drawing/2014/main" xmlns="" id="{34610AEC-49EF-443F-8901-C54328D6A588}"/>
              </a:ext>
            </a:extLst>
          </p:cNvPr>
          <p:cNvSpPr>
            <a:spLocks/>
          </p:cNvSpPr>
          <p:nvPr/>
        </p:nvSpPr>
        <p:spPr>
          <a:xfrm>
            <a:off x="1246029" y="5717484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승인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8">
            <a:extLst>
              <a:ext uri="{FF2B5EF4-FFF2-40B4-BE49-F238E27FC236}">
                <a16:creationId xmlns:a16="http://schemas.microsoft.com/office/drawing/2014/main" xmlns="" id="{32EB4F68-C854-4720-B8F6-64C9942A59FD}"/>
              </a:ext>
            </a:extLst>
          </p:cNvPr>
          <p:cNvCxnSpPr>
            <a:cxnSpLocks/>
          </p:cNvCxnSpPr>
          <p:nvPr/>
        </p:nvCxnSpPr>
        <p:spPr>
          <a:xfrm flipH="1">
            <a:off x="9116401" y="3726329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A6FDC263-FF65-48EA-BA02-F7A65C00E9D8}"/>
              </a:ext>
            </a:extLst>
          </p:cNvPr>
          <p:cNvCxnSpPr>
            <a:cxnSpLocks/>
          </p:cNvCxnSpPr>
          <p:nvPr/>
        </p:nvCxnSpPr>
        <p:spPr>
          <a:xfrm flipH="1">
            <a:off x="10085323" y="328540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2CA6918-B046-45C0-9CA8-F4F24C2D6273}"/>
              </a:ext>
            </a:extLst>
          </p:cNvPr>
          <p:cNvCxnSpPr>
            <a:cxnSpLocks/>
          </p:cNvCxnSpPr>
          <p:nvPr/>
        </p:nvCxnSpPr>
        <p:spPr>
          <a:xfrm flipH="1">
            <a:off x="9112274" y="3720536"/>
            <a:ext cx="2058094" cy="5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텍스트 상자 67">
            <a:extLst>
              <a:ext uri="{FF2B5EF4-FFF2-40B4-BE49-F238E27FC236}">
                <a16:creationId xmlns:a16="http://schemas.microsoft.com/office/drawing/2014/main" xmlns="" id="{697710F1-A9FE-4798-8BA2-6655687387DB}"/>
              </a:ext>
            </a:extLst>
          </p:cNvPr>
          <p:cNvSpPr txBox="1">
            <a:spLocks/>
          </p:cNvSpPr>
          <p:nvPr/>
        </p:nvSpPr>
        <p:spPr>
          <a:xfrm>
            <a:off x="8983280" y="3366773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50">
            <a:extLst>
              <a:ext uri="{FF2B5EF4-FFF2-40B4-BE49-F238E27FC236}">
                <a16:creationId xmlns:a16="http://schemas.microsoft.com/office/drawing/2014/main" xmlns="" id="{2C76989C-69B4-4B20-BE8A-163E6E88D76C}"/>
              </a:ext>
            </a:extLst>
          </p:cNvPr>
          <p:cNvSpPr>
            <a:spLocks/>
          </p:cNvSpPr>
          <p:nvPr/>
        </p:nvSpPr>
        <p:spPr>
          <a:xfrm>
            <a:off x="2953544" y="5728597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반려</a:t>
            </a:r>
          </a:p>
        </p:txBody>
      </p:sp>
      <p:sp>
        <p:nvSpPr>
          <p:cNvPr id="80" name="텍스트 상자 65">
            <a:extLst>
              <a:ext uri="{FF2B5EF4-FFF2-40B4-BE49-F238E27FC236}">
                <a16:creationId xmlns:a16="http://schemas.microsoft.com/office/drawing/2014/main" xmlns="" id="{E1305C02-8FA9-4009-B332-ABA9E98A2199}"/>
              </a:ext>
            </a:extLst>
          </p:cNvPr>
          <p:cNvSpPr txBox="1">
            <a:spLocks/>
          </p:cNvSpPr>
          <p:nvPr/>
        </p:nvSpPr>
        <p:spPr>
          <a:xfrm>
            <a:off x="10674514" y="3384406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1" name="도형 58">
            <a:extLst>
              <a:ext uri="{FF2B5EF4-FFF2-40B4-BE49-F238E27FC236}">
                <a16:creationId xmlns:a16="http://schemas.microsoft.com/office/drawing/2014/main" xmlns="" id="{4B4CAEC0-A747-477F-8D90-E9321520C62A}"/>
              </a:ext>
            </a:extLst>
          </p:cNvPr>
          <p:cNvCxnSpPr>
            <a:cxnSpLocks/>
          </p:cNvCxnSpPr>
          <p:nvPr/>
        </p:nvCxnSpPr>
        <p:spPr>
          <a:xfrm flipH="1">
            <a:off x="11170368" y="3726241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F89BCCC1-83BA-465A-9617-FF6C58DC4973}"/>
              </a:ext>
            </a:extLst>
          </p:cNvPr>
          <p:cNvCxnSpPr/>
          <p:nvPr/>
        </p:nvCxnSpPr>
        <p:spPr>
          <a:xfrm>
            <a:off x="1984217" y="3693465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xmlns="" id="{1FB8B4E0-3F57-4B26-9758-5B4950258912}"/>
              </a:ext>
            </a:extLst>
          </p:cNvPr>
          <p:cNvSpPr txBox="1">
            <a:spLocks/>
          </p:cNvSpPr>
          <p:nvPr/>
        </p:nvSpPr>
        <p:spPr>
          <a:xfrm>
            <a:off x="1095058" y="6361843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170C13F5-BB40-4673-B72B-4F82C729856C}"/>
              </a:ext>
            </a:extLst>
          </p:cNvPr>
          <p:cNvCxnSpPr/>
          <p:nvPr/>
        </p:nvCxnSpPr>
        <p:spPr>
          <a:xfrm>
            <a:off x="3691732" y="3708048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텍스트 상자 62">
            <a:extLst>
              <a:ext uri="{FF2B5EF4-FFF2-40B4-BE49-F238E27FC236}">
                <a16:creationId xmlns:a16="http://schemas.microsoft.com/office/drawing/2014/main" xmlns="" id="{6B042CBC-312E-4FB7-A268-7CA2FC971D38}"/>
              </a:ext>
            </a:extLst>
          </p:cNvPr>
          <p:cNvSpPr txBox="1">
            <a:spLocks/>
          </p:cNvSpPr>
          <p:nvPr/>
        </p:nvSpPr>
        <p:spPr>
          <a:xfrm>
            <a:off x="2953544" y="6365690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65">
            <a:extLst>
              <a:ext uri="{FF2B5EF4-FFF2-40B4-BE49-F238E27FC236}">
                <a16:creationId xmlns:a16="http://schemas.microsoft.com/office/drawing/2014/main" xmlns="" id="{79AE7ACD-DE78-4C0E-9AEF-1ED80314FB72}"/>
              </a:ext>
            </a:extLst>
          </p:cNvPr>
          <p:cNvSpPr txBox="1">
            <a:spLocks/>
          </p:cNvSpPr>
          <p:nvPr/>
        </p:nvSpPr>
        <p:spPr>
          <a:xfrm>
            <a:off x="1331435" y="5365675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65">
            <a:extLst>
              <a:ext uri="{FF2B5EF4-FFF2-40B4-BE49-F238E27FC236}">
                <a16:creationId xmlns:a16="http://schemas.microsoft.com/office/drawing/2014/main" xmlns="" id="{D5AC9DD1-279A-47D0-A1EE-A4AAAA45FAF8}"/>
              </a:ext>
            </a:extLst>
          </p:cNvPr>
          <p:cNvSpPr txBox="1">
            <a:spLocks/>
          </p:cNvSpPr>
          <p:nvPr/>
        </p:nvSpPr>
        <p:spPr>
          <a:xfrm>
            <a:off x="3056729" y="5384170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반려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50">
            <a:extLst>
              <a:ext uri="{FF2B5EF4-FFF2-40B4-BE49-F238E27FC236}">
                <a16:creationId xmlns:a16="http://schemas.microsoft.com/office/drawing/2014/main" xmlns="" id="{CF4A7747-91F2-4EC2-B2F3-80920EAE4697}"/>
              </a:ext>
            </a:extLst>
          </p:cNvPr>
          <p:cNvSpPr>
            <a:spLocks/>
          </p:cNvSpPr>
          <p:nvPr/>
        </p:nvSpPr>
        <p:spPr>
          <a:xfrm>
            <a:off x="8413284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등록</a:t>
            </a:r>
          </a:p>
        </p:txBody>
      </p:sp>
      <p:sp>
        <p:nvSpPr>
          <p:cNvPr id="91" name="도형 50">
            <a:extLst>
              <a:ext uri="{FF2B5EF4-FFF2-40B4-BE49-F238E27FC236}">
                <a16:creationId xmlns:a16="http://schemas.microsoft.com/office/drawing/2014/main" xmlns="" id="{6B0A779C-5EC6-4C44-ABED-C003A1587051}"/>
              </a:ext>
            </a:extLst>
          </p:cNvPr>
          <p:cNvSpPr>
            <a:spLocks/>
          </p:cNvSpPr>
          <p:nvPr/>
        </p:nvSpPr>
        <p:spPr>
          <a:xfrm>
            <a:off x="10373209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취소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3" name="도형 32">
            <a:extLst>
              <a:ext uri="{FF2B5EF4-FFF2-40B4-BE49-F238E27FC236}">
                <a16:creationId xmlns:a16="http://schemas.microsoft.com/office/drawing/2014/main" xmlns="" id="{CBE61A17-FEB9-4DA2-87A1-4B20CF883E08}"/>
              </a:ext>
            </a:extLst>
          </p:cNvPr>
          <p:cNvSpPr>
            <a:spLocks/>
          </p:cNvSpPr>
          <p:nvPr/>
        </p:nvSpPr>
        <p:spPr>
          <a:xfrm>
            <a:off x="5249544" y="2034650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목록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xmlns="" id="{89F40D7D-0231-4761-AD4F-BEFA6C967471}"/>
              </a:ext>
            </a:extLst>
          </p:cNvPr>
          <p:cNvCxnSpPr>
            <a:stCxn id="93" idx="1"/>
            <a:endCxn id="33" idx="0"/>
          </p:cNvCxnSpPr>
          <p:nvPr/>
        </p:nvCxnSpPr>
        <p:spPr>
          <a:xfrm rot="10800000" flipV="1">
            <a:off x="2830672" y="2339133"/>
            <a:ext cx="2418872" cy="33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xmlns="" id="{0DE1DA9F-1977-48B6-98BF-656FC923EE8D}"/>
              </a:ext>
            </a:extLst>
          </p:cNvPr>
          <p:cNvCxnSpPr>
            <a:stCxn id="93" idx="3"/>
            <a:endCxn id="32" idx="0"/>
          </p:cNvCxnSpPr>
          <p:nvPr/>
        </p:nvCxnSpPr>
        <p:spPr>
          <a:xfrm>
            <a:off x="6942454" y="2339133"/>
            <a:ext cx="3161277" cy="337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A0E85923-24BF-4CB0-9901-0CB740E637D1}"/>
              </a:ext>
            </a:extLst>
          </p:cNvPr>
          <p:cNvCxnSpPr>
            <a:stCxn id="30" idx="2"/>
            <a:endCxn id="93" idx="0"/>
          </p:cNvCxnSpPr>
          <p:nvPr/>
        </p:nvCxnSpPr>
        <p:spPr>
          <a:xfrm flipH="1">
            <a:off x="6095999" y="1560148"/>
            <a:ext cx="1" cy="47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xmlns="" id="{45FBBC91-725A-4FBA-A8F5-A9C42C7D6D5C}"/>
              </a:ext>
            </a:extLst>
          </p:cNvPr>
          <p:cNvCxnSpPr>
            <a:cxnSpLocks/>
            <a:stCxn id="90" idx="1"/>
            <a:endCxn id="33" idx="3"/>
          </p:cNvCxnSpPr>
          <p:nvPr/>
        </p:nvCxnSpPr>
        <p:spPr>
          <a:xfrm rot="10800000">
            <a:off x="3677128" y="2980927"/>
            <a:ext cx="4736157" cy="1553267"/>
          </a:xfrm>
          <a:prstGeom prst="bentConnector3">
            <a:avLst>
              <a:gd name="adj1" fmla="val 60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xmlns="" id="{EBE84A10-0326-4768-A80A-68A5EFCFB0D2}"/>
              </a:ext>
            </a:extLst>
          </p:cNvPr>
          <p:cNvCxnSpPr>
            <a:stCxn id="49" idx="1"/>
            <a:endCxn id="33" idx="1"/>
          </p:cNvCxnSpPr>
          <p:nvPr/>
        </p:nvCxnSpPr>
        <p:spPr>
          <a:xfrm rot="10800000" flipH="1">
            <a:off x="414815" y="2980926"/>
            <a:ext cx="1569402" cy="1516670"/>
          </a:xfrm>
          <a:prstGeom prst="bentConnector3">
            <a:avLst>
              <a:gd name="adj1" fmla="val -14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텍스트 상자 64">
            <a:extLst>
              <a:ext uri="{FF2B5EF4-FFF2-40B4-BE49-F238E27FC236}">
                <a16:creationId xmlns:a16="http://schemas.microsoft.com/office/drawing/2014/main" xmlns="" id="{37353241-62A9-465A-ACD5-839AD97D0095}"/>
              </a:ext>
            </a:extLst>
          </p:cNvPr>
          <p:cNvSpPr txBox="1">
            <a:spLocks/>
          </p:cNvSpPr>
          <p:nvPr/>
        </p:nvSpPr>
        <p:spPr>
          <a:xfrm>
            <a:off x="7338310" y="3014624"/>
            <a:ext cx="737554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7856FD76-C1F9-4B98-8B15-64396D980BD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547394" y="4803348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xmlns="" id="{FF89CBDF-84E6-4DC3-92D6-F1841CAD7DDE}"/>
              </a:ext>
            </a:extLst>
          </p:cNvPr>
          <p:cNvCxnSpPr/>
          <p:nvPr/>
        </p:nvCxnSpPr>
        <p:spPr>
          <a:xfrm>
            <a:off x="6942454" y="2507787"/>
            <a:ext cx="76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xmlns="" id="{5F89AC93-0F41-484A-81C4-0F5DCAAEE0BA}"/>
              </a:ext>
            </a:extLst>
          </p:cNvPr>
          <p:cNvCxnSpPr/>
          <p:nvPr/>
        </p:nvCxnSpPr>
        <p:spPr>
          <a:xfrm>
            <a:off x="7707086" y="2507787"/>
            <a:ext cx="0" cy="473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xmlns="" id="{D8BC4A22-3059-4A70-821F-059298C0D6DC}"/>
              </a:ext>
            </a:extLst>
          </p:cNvPr>
          <p:cNvCxnSpPr/>
          <p:nvPr/>
        </p:nvCxnSpPr>
        <p:spPr>
          <a:xfrm rot="10800000">
            <a:off x="6360588" y="2676444"/>
            <a:ext cx="1346499" cy="304480"/>
          </a:xfrm>
          <a:prstGeom prst="bentConnector3">
            <a:avLst>
              <a:gd name="adj1" fmla="val 9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EC0987AF-B99A-4723-BB65-9A11CF19CED1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>
            <a:off x="2834324" y="4788204"/>
            <a:ext cx="5555" cy="47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BAB9F4E-5BC2-4B8C-8950-925EF930CE4B}"/>
              </a:ext>
            </a:extLst>
          </p:cNvPr>
          <p:cNvSpPr/>
          <p:nvPr/>
        </p:nvSpPr>
        <p:spPr>
          <a:xfrm>
            <a:off x="2675984" y="5263954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8785FF8-A420-4A7B-BE27-EA61026135D9}"/>
              </a:ext>
            </a:extLst>
          </p:cNvPr>
          <p:cNvSpPr/>
          <p:nvPr/>
        </p:nvSpPr>
        <p:spPr>
          <a:xfrm>
            <a:off x="4389849" y="5285148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393FF36-3A9F-4851-ABFB-879B52F82D2C}"/>
              </a:ext>
            </a:extLst>
          </p:cNvPr>
          <p:cNvSpPr/>
          <p:nvPr/>
        </p:nvSpPr>
        <p:spPr>
          <a:xfrm>
            <a:off x="8948379" y="5344948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A0922D3-3195-46AB-BE3C-B1A22C365E7E}"/>
              </a:ext>
            </a:extLst>
          </p:cNvPr>
          <p:cNvSpPr/>
          <p:nvPr/>
        </p:nvSpPr>
        <p:spPr>
          <a:xfrm>
            <a:off x="11006473" y="5317895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6DC829A7-90A4-49D2-B57A-52AD05D2A361}"/>
              </a:ext>
            </a:extLst>
          </p:cNvPr>
          <p:cNvCxnSpPr>
            <a:cxnSpLocks/>
          </p:cNvCxnSpPr>
          <p:nvPr/>
        </p:nvCxnSpPr>
        <p:spPr>
          <a:xfrm>
            <a:off x="9112274" y="4857289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474EDB48-2373-4CF1-B659-39C7D14E64C3}"/>
              </a:ext>
            </a:extLst>
          </p:cNvPr>
          <p:cNvCxnSpPr>
            <a:cxnSpLocks/>
          </p:cNvCxnSpPr>
          <p:nvPr/>
        </p:nvCxnSpPr>
        <p:spPr>
          <a:xfrm>
            <a:off x="11174995" y="4857289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9810D26C-1594-43B9-8A06-88C282D501C0}"/>
              </a:ext>
            </a:extLst>
          </p:cNvPr>
          <p:cNvSpPr/>
          <p:nvPr/>
        </p:nvSpPr>
        <p:spPr>
          <a:xfrm>
            <a:off x="535356" y="6326109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3E65BB29-7B6B-4AED-8F15-3F690DB12204}"/>
              </a:ext>
            </a:extLst>
          </p:cNvPr>
          <p:cNvSpPr/>
          <p:nvPr/>
        </p:nvSpPr>
        <p:spPr>
          <a:xfrm>
            <a:off x="4711163" y="6365690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5FC8C46B-A699-4415-8387-DA9B990085DB}"/>
              </a:ext>
            </a:extLst>
          </p:cNvPr>
          <p:cNvCxnSpPr>
            <a:cxnSpLocks/>
            <a:stCxn id="79" idx="3"/>
            <a:endCxn id="94" idx="0"/>
          </p:cNvCxnSpPr>
          <p:nvPr/>
        </p:nvCxnSpPr>
        <p:spPr>
          <a:xfrm>
            <a:off x="4429919" y="6033080"/>
            <a:ext cx="445139" cy="332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D8490906-836B-4DEE-BF49-982ACB499FAF}"/>
              </a:ext>
            </a:extLst>
          </p:cNvPr>
          <p:cNvCxnSpPr>
            <a:stCxn id="74" idx="1"/>
            <a:endCxn id="83" idx="0"/>
          </p:cNvCxnSpPr>
          <p:nvPr/>
        </p:nvCxnSpPr>
        <p:spPr>
          <a:xfrm rot="10800000" flipV="1">
            <a:off x="699251" y="6021967"/>
            <a:ext cx="546778" cy="304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1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0" y="0"/>
            <a:ext cx="12192000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rtlCol="0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defTabSz="914400">
              <a:lnSpc>
                <a:spcPct val="90000"/>
              </a:lnSpc>
              <a:defRPr/>
            </a:pPr>
            <a:r>
              <a:rPr lang="ko-KR" altLang="en-US" sz="3600" dirty="0">
                <a:latin typeface="맑은 고딕" charset="0"/>
                <a:ea typeface="맑은 고딕" charset="0"/>
                <a:cs typeface="+mj-cs"/>
              </a:rPr>
              <a:t>게시판</a:t>
            </a:r>
          </a:p>
        </p:txBody>
      </p:sp>
      <p:sp>
        <p:nvSpPr>
          <p:cNvPr id="5" name="도형 2"/>
          <p:cNvSpPr>
            <a:spLocks/>
          </p:cNvSpPr>
          <p:nvPr/>
        </p:nvSpPr>
        <p:spPr>
          <a:xfrm>
            <a:off x="5262532" y="3374069"/>
            <a:ext cx="1512570" cy="60896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상세페이지</a:t>
            </a:r>
          </a:p>
        </p:txBody>
      </p:sp>
      <p:sp>
        <p:nvSpPr>
          <p:cNvPr id="6" name="도형 3"/>
          <p:cNvSpPr>
            <a:spLocks/>
          </p:cNvSpPr>
          <p:nvPr/>
        </p:nvSpPr>
        <p:spPr>
          <a:xfrm>
            <a:off x="5310183" y="1851020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7" name="도형 4"/>
          <p:cNvSpPr>
            <a:spLocks/>
          </p:cNvSpPr>
          <p:nvPr/>
        </p:nvSpPr>
        <p:spPr>
          <a:xfrm>
            <a:off x="1738283" y="3279780"/>
            <a:ext cx="1476375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글작성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6"/>
          <p:cNvCxnSpPr/>
          <p:nvPr/>
        </p:nvCxnSpPr>
        <p:spPr>
          <a:xfrm>
            <a:off x="2450118" y="2853369"/>
            <a:ext cx="72929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7"/>
          <p:cNvCxnSpPr>
            <a:cxnSpLocks/>
          </p:cNvCxnSpPr>
          <p:nvPr/>
        </p:nvCxnSpPr>
        <p:spPr>
          <a:xfrm>
            <a:off x="2461548" y="2854004"/>
            <a:ext cx="0" cy="39560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8"/>
          <p:cNvCxnSpPr>
            <a:cxnSpLocks/>
          </p:cNvCxnSpPr>
          <p:nvPr/>
        </p:nvCxnSpPr>
        <p:spPr>
          <a:xfrm flipH="1">
            <a:off x="9734203" y="2854004"/>
            <a:ext cx="7679" cy="45275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9"/>
          <p:cNvCxnSpPr>
            <a:endCxn id="5" idx="0"/>
          </p:cNvCxnSpPr>
          <p:nvPr/>
        </p:nvCxnSpPr>
        <p:spPr>
          <a:xfrm rot="16200000" flipH="1">
            <a:off x="5530184" y="2885435"/>
            <a:ext cx="963296" cy="1397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2"/>
          <p:cNvSpPr>
            <a:spLocks/>
          </p:cNvSpPr>
          <p:nvPr/>
        </p:nvSpPr>
        <p:spPr>
          <a:xfrm>
            <a:off x="5297810" y="4839665"/>
            <a:ext cx="151257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글수정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8"/>
          <p:cNvSpPr txBox="1">
            <a:spLocks/>
          </p:cNvSpPr>
          <p:nvPr/>
        </p:nvSpPr>
        <p:spPr>
          <a:xfrm>
            <a:off x="3024167" y="2482210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글쓰기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68"/>
          <p:cNvSpPr txBox="1">
            <a:spLocks/>
          </p:cNvSpPr>
          <p:nvPr/>
        </p:nvSpPr>
        <p:spPr>
          <a:xfrm>
            <a:off x="7239008" y="2482211"/>
            <a:ext cx="264320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전체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부서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자유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8"/>
          <p:cNvSpPr txBox="1">
            <a:spLocks/>
          </p:cNvSpPr>
          <p:nvPr/>
        </p:nvSpPr>
        <p:spPr>
          <a:xfrm>
            <a:off x="5962173" y="2969587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글제목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68"/>
          <p:cNvSpPr txBox="1">
            <a:spLocks/>
          </p:cNvSpPr>
          <p:nvPr/>
        </p:nvSpPr>
        <p:spPr>
          <a:xfrm>
            <a:off x="4595803" y="4053846"/>
            <a:ext cx="148399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</a:p>
          <a:p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8"/>
          <p:cNvSpPr txBox="1">
            <a:spLocks/>
          </p:cNvSpPr>
          <p:nvPr/>
        </p:nvSpPr>
        <p:spPr>
          <a:xfrm>
            <a:off x="2754618" y="1643051"/>
            <a:ext cx="148399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9"/>
          <p:cNvCxnSpPr/>
          <p:nvPr/>
        </p:nvCxnSpPr>
        <p:spPr>
          <a:xfrm rot="5400000">
            <a:off x="5595934" y="4411036"/>
            <a:ext cx="857256" cy="1588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68"/>
          <p:cNvSpPr txBox="1">
            <a:spLocks/>
          </p:cNvSpPr>
          <p:nvPr/>
        </p:nvSpPr>
        <p:spPr>
          <a:xfrm>
            <a:off x="6942588" y="4257525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8"/>
          <p:cNvSpPr txBox="1">
            <a:spLocks/>
          </p:cNvSpPr>
          <p:nvPr/>
        </p:nvSpPr>
        <p:spPr>
          <a:xfrm>
            <a:off x="4738679" y="4339599"/>
            <a:ext cx="148399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아이디 체크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68"/>
          <p:cNvSpPr txBox="1">
            <a:spLocks/>
          </p:cNvSpPr>
          <p:nvPr/>
        </p:nvSpPr>
        <p:spPr>
          <a:xfrm>
            <a:off x="6953257" y="1500174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68"/>
          <p:cNvSpPr txBox="1">
            <a:spLocks/>
          </p:cNvSpPr>
          <p:nvPr/>
        </p:nvSpPr>
        <p:spPr>
          <a:xfrm>
            <a:off x="4095737" y="3048952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9024959" y="335756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해당 게시판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이동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xmlns="" id="{B5065950-D6D5-45E9-AFF9-B5E06E924145}"/>
              </a:ext>
            </a:extLst>
          </p:cNvPr>
          <p:cNvCxnSpPr>
            <a:stCxn id="6" idx="3"/>
            <a:endCxn id="6" idx="0"/>
          </p:cNvCxnSpPr>
          <p:nvPr/>
        </p:nvCxnSpPr>
        <p:spPr>
          <a:xfrm flipH="1" flipV="1">
            <a:off x="6047736" y="1851020"/>
            <a:ext cx="737552" cy="303848"/>
          </a:xfrm>
          <a:prstGeom prst="bentConnector4">
            <a:avLst>
              <a:gd name="adj1" fmla="val -30994"/>
              <a:gd name="adj2" fmla="val 25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44EA44C1-FF09-4562-AF64-307D5715C456}"/>
              </a:ext>
            </a:extLst>
          </p:cNvPr>
          <p:cNvCxnSpPr>
            <a:endCxn id="6" idx="1"/>
          </p:cNvCxnSpPr>
          <p:nvPr/>
        </p:nvCxnSpPr>
        <p:spPr>
          <a:xfrm flipV="1">
            <a:off x="2181138" y="2154868"/>
            <a:ext cx="3129045" cy="1124912"/>
          </a:xfrm>
          <a:prstGeom prst="bentConnector3">
            <a:avLst>
              <a:gd name="adj1" fmla="val -20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FF44B343-5CD7-4659-83DC-C1A5984651D1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5262531" y="2154868"/>
            <a:ext cx="47651" cy="1523684"/>
          </a:xfrm>
          <a:prstGeom prst="bentConnector3">
            <a:avLst>
              <a:gd name="adj1" fmla="val -479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90470FB4-98B7-4C40-B7E5-2D51C9EECA7C}"/>
              </a:ext>
            </a:extLst>
          </p:cNvPr>
          <p:cNvCxnSpPr>
            <a:stCxn id="45" idx="3"/>
            <a:endCxn id="6" idx="3"/>
          </p:cNvCxnSpPr>
          <p:nvPr/>
        </p:nvCxnSpPr>
        <p:spPr>
          <a:xfrm flipH="1" flipV="1">
            <a:off x="6785288" y="2154868"/>
            <a:ext cx="25092" cy="2989280"/>
          </a:xfrm>
          <a:prstGeom prst="bentConnector3">
            <a:avLst>
              <a:gd name="adj1" fmla="val -8107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Pages>8</Pages>
  <Words>198</Words>
  <Characters>0</Characters>
  <Application>Microsoft Office PowerPoint</Application>
  <DocSecurity>0</DocSecurity>
  <PresentationFormat>사용자 지정</PresentationFormat>
  <Lines>0</Lines>
  <Paragraphs>90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전자결재시스템 화면 흐름도</vt:lpstr>
      <vt:lpstr>메인</vt:lpstr>
      <vt:lpstr>전자결재</vt:lpstr>
      <vt:lpstr>슬라이드 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영우</dc:creator>
  <cp:lastModifiedBy>Windows 사용자</cp:lastModifiedBy>
  <cp:revision>89</cp:revision>
  <dcterms:modified xsi:type="dcterms:W3CDTF">2019-12-19T07:32:02Z</dcterms:modified>
</cp:coreProperties>
</file>