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343" r:id="rId3"/>
    <p:sldId id="291" r:id="rId4"/>
    <p:sldId id="319" r:id="rId5"/>
    <p:sldId id="320" r:id="rId6"/>
    <p:sldId id="280" r:id="rId7"/>
    <p:sldId id="288" r:id="rId8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e8aYyZupG47v+F7pXLVt7rgH8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78C7DF-B8CE-40EB-AFA5-2723FD8E347B}">
  <a:tblStyle styleId="{DD78C7DF-B8CE-40EB-AFA5-2723FD8E34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90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6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‹#›</a:t>
            </a:fld>
            <a:endParaRPr lang="en-US" sz="1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2285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620f0b3563_0_2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285" name="Google Shape;285;g620f0b3563_0_24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091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86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620f0b3563_0_8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348" name="Google Shape;348;g620f0b3563_0_8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s"/>
              <a:pPr algn="r">
                <a:buSzPts val="1200"/>
              </a:pPr>
              <a:t>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477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33af6c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433af6c4c_0_108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1" name="Google Shape;301;g7433af6c4c_0_10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433af6c4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7433af6c4c_0_17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3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3" name="Google Shape;373;g7433af6c4c_0_17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/>
              <a:pPr algn="r">
                <a:buSzPts val="1200"/>
              </a:p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118110" y="967105"/>
            <a:ext cx="11864884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>
            <p:extLst>
              <p:ext uri="{D42A27DB-BD31-4B8C-83A1-F6EECF244321}">
                <p14:modId xmlns="" xmlns:p14="http://schemas.microsoft.com/office/powerpoint/2010/main" val="3304300221"/>
              </p:ext>
            </p:extLst>
          </p:nvPr>
        </p:nvGraphicFramePr>
        <p:xfrm>
          <a:off x="100965" y="127000"/>
          <a:ext cx="11880200" cy="81280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0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Main01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indexMain.jsp</a:t>
                      </a:r>
                      <a:endParaRPr sz="9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3C021AB-C2A0-4DF6-A752-3DF228D5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12" y="1053398"/>
            <a:ext cx="7399530" cy="5663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118110" y="967105"/>
            <a:ext cx="11864884" cy="584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p7"/>
          <p:cNvGraphicFramePr/>
          <p:nvPr>
            <p:extLst>
              <p:ext uri="{D42A27DB-BD31-4B8C-83A1-F6EECF244321}">
                <p14:modId xmlns="" xmlns:p14="http://schemas.microsoft.com/office/powerpoint/2010/main" val="3725033007"/>
              </p:ext>
            </p:extLst>
          </p:nvPr>
        </p:nvGraphicFramePr>
        <p:xfrm>
          <a:off x="100965" y="127000"/>
          <a:ext cx="11880200" cy="852795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4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0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화면코드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AM-MAI-SCH-DET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스캐쥴러</a:t>
                      </a:r>
                      <a:r>
                        <a:rPr lang="ko-KR" altLang="en-US" sz="1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파일명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Main01/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Scaduler</a:t>
                      </a:r>
                      <a:r>
                        <a:rPr lang="en-US" sz="9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9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schdulerDetails.jsp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800" marR="90800" marT="90800" marB="908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0B49670-2F7B-42BB-B556-26A61F11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95" y="1016464"/>
            <a:ext cx="5384963" cy="57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82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20f0b3563_0_24"/>
          <p:cNvSpPr/>
          <p:nvPr/>
        </p:nvSpPr>
        <p:spPr>
          <a:xfrm>
            <a:off x="118400" y="967025"/>
            <a:ext cx="11864594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="" xmlns:a16="http://schemas.microsoft.com/office/drawing/2014/main" id="{5A418FE2-1EA0-4D2D-9016-CD653137D95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693147882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4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70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AM-APP-MAI-DRA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기안서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파일명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s" altLang="ko-KR" sz="1200" b="1" u="none" strike="noStrike" cap="none" dirty="0"/>
                        <a:t>draft</a:t>
                      </a:r>
                      <a:r>
                        <a:rPr lang="en-US" sz="1200" b="1" u="none" strike="noStrike" cap="none" dirty="0"/>
                        <a:t>.</a:t>
                      </a:r>
                      <a:r>
                        <a:rPr lang="en-US" sz="1200" b="1" u="none" strike="noStrike" cap="none" dirty="0" err="1"/>
                        <a:t>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C0B3C5-8238-4722-84BE-CF60B1C3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14" y="1157795"/>
            <a:ext cx="8313522" cy="5286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18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F88532C-1132-491F-9D47-EE364BDA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49" y="1185609"/>
            <a:ext cx="9126521" cy="5473593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11864594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=""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5845220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609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/>
                        <a:t>AM-APP-MAI-COM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/>
                        <a:t>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전자결재 메인 </a:t>
                      </a:r>
                      <a:r>
                        <a:rPr lang="en-US" altLang="ko-KR" sz="1600" b="1" u="none" strike="noStrike" cap="none" dirty="0"/>
                        <a:t>&gt; </a:t>
                      </a:r>
                      <a:r>
                        <a:rPr lang="ko-KR" altLang="en-US" sz="1600" b="1" u="none" strike="noStrike" cap="none" dirty="0"/>
                        <a:t>결재완료문서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530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FA3E9B7-D2AC-402C-A4DB-83FE584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17" y="1122518"/>
            <a:ext cx="8966141" cy="5454214"/>
          </a:xfrm>
          <a:prstGeom prst="rect">
            <a:avLst/>
          </a:prstGeom>
        </p:spPr>
      </p:pic>
      <p:sp>
        <p:nvSpPr>
          <p:cNvPr id="351" name="Google Shape;351;g620f0b3563_0_80"/>
          <p:cNvSpPr/>
          <p:nvPr/>
        </p:nvSpPr>
        <p:spPr>
          <a:xfrm>
            <a:off x="118400" y="967025"/>
            <a:ext cx="11864594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325;g620f0b3563_0_56">
            <a:extLst>
              <a:ext uri="{FF2B5EF4-FFF2-40B4-BE49-F238E27FC236}">
                <a16:creationId xmlns="" xmlns:a16="http://schemas.microsoft.com/office/drawing/2014/main" id="{6821C687-05AE-4330-82C7-C6F3B039F2A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5904830"/>
              </p:ext>
            </p:extLst>
          </p:nvPr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40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609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 dirty="0"/>
                        <a:t>화면코드</a:t>
                      </a:r>
                      <a:endParaRPr sz="14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200" b="1" u="none" strike="noStrike" cap="none" dirty="0" smtClean="0"/>
                        <a:t>AM-APP-MAI-REJ</a:t>
                      </a:r>
                      <a:endParaRPr lang="en-US" altLang="ko-KR"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altLang="en-US" sz="1600" b="1" u="none" strike="noStrike" cap="none" dirty="0" smtClean="0"/>
                        <a:t>메인 </a:t>
                      </a:r>
                      <a:r>
                        <a:rPr lang="en-US" altLang="ko-KR" sz="1600" b="1" u="none" strike="noStrike" cap="none" dirty="0" smtClean="0"/>
                        <a:t>&gt; </a:t>
                      </a:r>
                      <a:r>
                        <a:rPr lang="ko-KR" altLang="en-US" sz="1600" b="1" u="none" strike="noStrike" cap="none" dirty="0" smtClean="0"/>
                        <a:t>전자결재 메인 </a:t>
                      </a:r>
                      <a:r>
                        <a:rPr lang="en-US" altLang="ko-KR" sz="1600" b="1" u="none" strike="noStrike" cap="none" dirty="0" smtClean="0"/>
                        <a:t>&gt; </a:t>
                      </a:r>
                      <a:r>
                        <a:rPr lang="ko-KR" altLang="en-US" sz="1600" b="1" u="none" strike="noStrike" cap="none" dirty="0" smtClean="0"/>
                        <a:t>결재반려문서</a:t>
                      </a:r>
                      <a:endParaRPr lang="ko-KR" altLang="en-US" sz="16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Approval01/</a:t>
                      </a:r>
                      <a:r>
                        <a:rPr lang="en-US" sz="1200" b="1" u="none" strike="noStrike" cap="none" dirty="0" err="1"/>
                        <a:t>draftWait.jsp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58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osmo_22\Desktop\메이인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139" y="1160126"/>
            <a:ext cx="8360228" cy="5446049"/>
          </a:xfrm>
          <a:prstGeom prst="rect">
            <a:avLst/>
          </a:prstGeom>
          <a:noFill/>
        </p:spPr>
      </p:pic>
      <p:sp>
        <p:nvSpPr>
          <p:cNvPr id="304" name="Google Shape;304;g7433af6c4c_0_108"/>
          <p:cNvSpPr/>
          <p:nvPr/>
        </p:nvSpPr>
        <p:spPr>
          <a:xfrm>
            <a:off x="118399" y="967025"/>
            <a:ext cx="11873303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7433af6c4c_0_108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28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4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37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AM-NOB-MAI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Board01/noticeBoardMain.jsp</a:t>
                      </a:r>
                      <a:endParaRPr sz="9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11985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1900" y="117311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osmo_22\Desktop\게시글 작서엉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6328" y="1068800"/>
            <a:ext cx="8323032" cy="5619140"/>
          </a:xfrm>
          <a:prstGeom prst="rect">
            <a:avLst/>
          </a:prstGeom>
          <a:noFill/>
        </p:spPr>
      </p:pic>
      <p:sp>
        <p:nvSpPr>
          <p:cNvPr id="376" name="Google Shape;376;g7433af6c4c_0_172"/>
          <p:cNvSpPr/>
          <p:nvPr/>
        </p:nvSpPr>
        <p:spPr>
          <a:xfrm>
            <a:off x="118400" y="967025"/>
            <a:ext cx="11864594" cy="584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7433af6c4c_0_172"/>
          <p:cNvGraphicFramePr/>
          <p:nvPr/>
        </p:nvGraphicFramePr>
        <p:xfrm>
          <a:off x="100900" y="127150"/>
          <a:ext cx="11880275" cy="792420"/>
        </p:xfrm>
        <a:graphic>
          <a:graphicData uri="http://schemas.openxmlformats.org/drawingml/2006/table">
            <a:tbl>
              <a:tblPr>
                <a:noFill/>
                <a:tableStyleId>{DD78C7DF-B8CE-40EB-AFA5-2723FD8E347B}</a:tableStyleId>
              </a:tblPr>
              <a:tblGrid>
                <a:gridCol w="915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4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0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 err="1"/>
                        <a:t>화면코드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AM-NOB-MAI-WRI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게시판</a:t>
                      </a:r>
                      <a:r>
                        <a:rPr lang="en-US" sz="1800" b="1" u="none" strike="noStrike" cap="none" dirty="0"/>
                        <a:t> </a:t>
                      </a:r>
                      <a:r>
                        <a:rPr lang="en-US" sz="1800" b="1" u="none" strike="noStrike" cap="none" dirty="0" err="1"/>
                        <a:t>메인</a:t>
                      </a:r>
                      <a:r>
                        <a:rPr lang="en-US" sz="1800" b="1" u="none" strike="noStrike" cap="none" dirty="0"/>
                        <a:t> &gt; </a:t>
                      </a:r>
                      <a:r>
                        <a:rPr lang="en-US" sz="1800" b="1" u="none" strike="noStrike" cap="none" dirty="0" err="1"/>
                        <a:t>글쓰기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파일명</a:t>
                      </a:r>
                      <a:endParaRPr sz="1400" b="1" u="none" strike="noStrike" cap="none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900" b="1" u="none" strike="noStrike" cap="none" dirty="0"/>
                        <a:t>Board01/write.jsp</a:t>
                      </a:r>
                      <a:endParaRPr sz="900" b="1" u="none" strike="noStrike" cap="none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75</Words>
  <Application>Microsoft Office PowerPoint</Application>
  <PresentationFormat>사용자 지정</PresentationFormat>
  <Paragraphs>44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전자결재시스템 화면 설계서</dc:title>
  <dc:creator>kosmo_22</dc:creator>
  <cp:lastModifiedBy>Windows 사용자</cp:lastModifiedBy>
  <cp:revision>948</cp:revision>
  <cp:lastPrinted>2019-11-20T12:14:17Z</cp:lastPrinted>
  <dcterms:modified xsi:type="dcterms:W3CDTF">2019-12-20T00:56:12Z</dcterms:modified>
</cp:coreProperties>
</file>