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3"/>
  </p:notesMasterIdLst>
  <p:sldIdLst>
    <p:sldId id="339" r:id="rId2"/>
    <p:sldId id="360" r:id="rId3"/>
    <p:sldId id="345" r:id="rId4"/>
    <p:sldId id="346" r:id="rId5"/>
    <p:sldId id="347" r:id="rId6"/>
    <p:sldId id="352" r:id="rId7"/>
    <p:sldId id="350" r:id="rId8"/>
    <p:sldId id="354" r:id="rId9"/>
    <p:sldId id="355" r:id="rId10"/>
    <p:sldId id="356" r:id="rId11"/>
    <p:sldId id="351" r:id="rId12"/>
    <p:sldId id="256" r:id="rId13"/>
    <p:sldId id="358" r:id="rId14"/>
    <p:sldId id="357" r:id="rId15"/>
    <p:sldId id="359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61" r:id="rId31"/>
    <p:sldId id="258" r:id="rId32"/>
    <p:sldId id="260" r:id="rId33"/>
    <p:sldId id="263" r:id="rId34"/>
    <p:sldId id="264" r:id="rId35"/>
    <p:sldId id="265" r:id="rId36"/>
    <p:sldId id="340" r:id="rId37"/>
    <p:sldId id="341" r:id="rId38"/>
    <p:sldId id="342" r:id="rId39"/>
    <p:sldId id="343" r:id="rId40"/>
    <p:sldId id="344" r:id="rId41"/>
    <p:sldId id="266" r:id="rId42"/>
    <p:sldId id="268" r:id="rId43"/>
    <p:sldId id="269" r:id="rId44"/>
    <p:sldId id="274" r:id="rId45"/>
    <p:sldId id="277" r:id="rId46"/>
    <p:sldId id="315" r:id="rId47"/>
    <p:sldId id="291" r:id="rId48"/>
    <p:sldId id="316" r:id="rId49"/>
    <p:sldId id="300" r:id="rId50"/>
    <p:sldId id="317" r:id="rId51"/>
    <p:sldId id="321" r:id="rId52"/>
    <p:sldId id="322" r:id="rId53"/>
    <p:sldId id="318" r:id="rId54"/>
    <p:sldId id="319" r:id="rId55"/>
    <p:sldId id="320" r:id="rId56"/>
    <p:sldId id="337" r:id="rId57"/>
    <p:sldId id="280" r:id="rId58"/>
    <p:sldId id="281" r:id="rId59"/>
    <p:sldId id="288" r:id="rId60"/>
    <p:sldId id="289" r:id="rId61"/>
    <p:sldId id="290" r:id="rId6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5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he8aYyZupG47v+F7pXLVt7rgH8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78C7DF-B8CE-40EB-AFA5-2723FD8E347B}">
  <a:tblStyle styleId="{DD78C7DF-B8CE-40EB-AFA5-2723FD8E347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>
        <p:guide orient="horz" pos="2155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5092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0929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871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2324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273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253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358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835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647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194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758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222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9488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1441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083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8811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676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038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4812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70200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None/>
            </a:pPr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5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 sz="1400"/>
              <a:t>33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4647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3431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6444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8506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4835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33679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433af6c4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7433af6c4c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g7433af6c4c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433af6c4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7433af6c4c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g7433af6c4c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66333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20f0b356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620f0b3563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5" name="Google Shape;285;g620f0b3563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09145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20f0b356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620f0b3563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5" name="Google Shape;285;g620f0b3563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43927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620f0b3563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g620f0b3563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5689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620f0b3563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g620f0b3563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06251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620f0b3563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g620f0b3563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46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51456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620f0b3563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g620f0b3563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3414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620f0b3563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g620f0b3563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2782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620f0b3563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g620f0b3563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636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620f0b3563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48" name="Google Shape;348;g620f0b3563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47714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433af6c4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7433af6c4c_0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g7433af6c4c_0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57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433af6c4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7433af6c4c_0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g7433af6c4c_0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58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433af6c4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g7433af6c4c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g7433af6c4c_0_1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59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433af6c4c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g7433af6c4c_0_1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2" name="Google Shape;382;g7433af6c4c_0_1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60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433af6c4c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g7433af6c4c_0_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g7433af6c4c_0_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61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008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317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4482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18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레이아웃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1">
  <p:cSld name="TITLE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전자결재시스템</a:t>
            </a:r>
            <a:r>
              <a:rPr lang="en-US" dirty="0"/>
              <a:t> </a:t>
            </a:r>
            <a:r>
              <a:rPr lang="ko-KR" altLang="en-US" dirty="0"/>
              <a:t>화면구현</a:t>
            </a:r>
            <a:endParaRPr dirty="0"/>
          </a:p>
        </p:txBody>
      </p:sp>
      <p:graphicFrame>
        <p:nvGraphicFramePr>
          <p:cNvPr id="90" name="Google Shape;90;p1"/>
          <p:cNvGraphicFramePr/>
          <p:nvPr/>
        </p:nvGraphicFramePr>
        <p:xfrm>
          <a:off x="952500" y="2780030"/>
          <a:ext cx="10287650" cy="357187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08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버젼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일자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이력 사항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2019-09-16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초안 작성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이진호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1" name="Google Shape;91;p1"/>
          <p:cNvSpPr txBox="1"/>
          <p:nvPr/>
        </p:nvSpPr>
        <p:spPr>
          <a:xfrm>
            <a:off x="952500" y="2259965"/>
            <a:ext cx="10287000" cy="40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 이력</a:t>
            </a: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552035901"/>
              </p:ext>
            </p:extLst>
          </p:nvPr>
        </p:nvGraphicFramePr>
        <p:xfrm>
          <a:off x="844797" y="269320"/>
          <a:ext cx="10502406" cy="118488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AM-MAI-SCH-UPD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추가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AM-MAI-SCH-UPD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FE7A61-FE87-43AB-B2D5-536EC72653D8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err="1"/>
              <a:t>스캐쥴러</a:t>
            </a:r>
            <a:r>
              <a:rPr lang="ko-KR" altLang="en-US" dirty="0"/>
              <a:t> 수정</a:t>
            </a:r>
          </a:p>
        </p:txBody>
      </p:sp>
    </p:spTree>
    <p:extLst>
      <p:ext uri="{BB962C8B-B14F-4D97-AF65-F5344CB8AC3E}">
        <p14:creationId xmlns:p14="http://schemas.microsoft.com/office/powerpoint/2010/main" val="110286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723858319"/>
              </p:ext>
            </p:extLst>
          </p:nvPr>
        </p:nvGraphicFramePr>
        <p:xfrm>
          <a:off x="844797" y="269320"/>
          <a:ext cx="10502406" cy="27647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제거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3-1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97223227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3-2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4058326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49361E-5BA6-43FA-BE25-B6121C2E4194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정보확인</a:t>
            </a:r>
          </a:p>
        </p:txBody>
      </p:sp>
    </p:spTree>
    <p:extLst>
      <p:ext uri="{BB962C8B-B14F-4D97-AF65-F5344CB8AC3E}">
        <p14:creationId xmlns:p14="http://schemas.microsoft.com/office/powerpoint/2010/main" val="420628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2481088295"/>
              </p:ext>
            </p:extLst>
          </p:nvPr>
        </p:nvGraphicFramePr>
        <p:xfrm>
          <a:off x="844797" y="269320"/>
          <a:ext cx="10502406" cy="552944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12-1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1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1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1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12-2</a:t>
                      </a: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12-3</a:t>
                      </a: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12-4</a:t>
                      </a: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12-5</a:t>
                      </a: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12-6</a:t>
                      </a: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12-7</a:t>
                      </a: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12-8</a:t>
                      </a: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12-9</a:t>
                      </a: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85190381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12-10</a:t>
                      </a: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315474098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11-1</a:t>
                      </a: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61098471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11-2</a:t>
                      </a: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83429705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11-3</a:t>
                      </a: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27778590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50B31A-6CBF-4980-9DC5-0CC8E464C73E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내 정보수정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/>
        </p:nvGraphicFramePr>
        <p:xfrm>
          <a:off x="844797" y="269320"/>
          <a:ext cx="10502406" cy="513448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85190381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315474098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61098471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AM-APP-CON-SEL-UPD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8342970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50B31A-6CBF-4980-9DC5-0CC8E464C73E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내 정보수정</a:t>
            </a:r>
          </a:p>
        </p:txBody>
      </p:sp>
    </p:spTree>
    <p:extLst>
      <p:ext uri="{BB962C8B-B14F-4D97-AF65-F5344CB8AC3E}">
        <p14:creationId xmlns:p14="http://schemas.microsoft.com/office/powerpoint/2010/main" val="248577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3481753237"/>
              </p:ext>
            </p:extLst>
          </p:nvPr>
        </p:nvGraphicFramePr>
        <p:xfrm>
          <a:off x="844797" y="269320"/>
          <a:ext cx="10502406" cy="236976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61098471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8342970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50B31A-6CBF-4980-9DC5-0CC8E464C73E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비밀번호 수정</a:t>
            </a:r>
          </a:p>
        </p:txBody>
      </p:sp>
    </p:spTree>
    <p:extLst>
      <p:ext uri="{BB962C8B-B14F-4D97-AF65-F5344CB8AC3E}">
        <p14:creationId xmlns:p14="http://schemas.microsoft.com/office/powerpoint/2010/main" val="410634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2959483037"/>
              </p:ext>
            </p:extLst>
          </p:nvPr>
        </p:nvGraphicFramePr>
        <p:xfrm>
          <a:off x="844797" y="269320"/>
          <a:ext cx="10502406" cy="39496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5-1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9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9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5-2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5-3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5-4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61098471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5-5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83429705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5-6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505256889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4-1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329601813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4-2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2165779397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AM-APP-CON-SEL-PWD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4-3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5404396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50B31A-6CBF-4980-9DC5-0CC8E464C73E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비밀번호 수정</a:t>
            </a:r>
          </a:p>
        </p:txBody>
      </p:sp>
    </p:spTree>
    <p:extLst>
      <p:ext uri="{BB962C8B-B14F-4D97-AF65-F5344CB8AC3E}">
        <p14:creationId xmlns:p14="http://schemas.microsoft.com/office/powerpoint/2010/main" val="771304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2109939260"/>
              </p:ext>
            </p:extLst>
          </p:nvPr>
        </p:nvGraphicFramePr>
        <p:xfrm>
          <a:off x="844797" y="269320"/>
          <a:ext cx="10502406" cy="236976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A0B2863-1331-42C4-B7BA-21BE12C6062D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전자결재 메인</a:t>
            </a:r>
          </a:p>
        </p:txBody>
      </p:sp>
    </p:spTree>
    <p:extLst>
      <p:ext uri="{BB962C8B-B14F-4D97-AF65-F5344CB8AC3E}">
        <p14:creationId xmlns:p14="http://schemas.microsoft.com/office/powerpoint/2010/main" val="56443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3372145974"/>
              </p:ext>
            </p:extLst>
          </p:nvPr>
        </p:nvGraphicFramePr>
        <p:xfrm>
          <a:off x="844797" y="269320"/>
          <a:ext cx="10502406" cy="631936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통합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85190381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315474098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61098471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83429705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3613413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42531659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38683394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45C6F69-87B8-4523-AE0A-96CC594B6349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기안서 작성</a:t>
            </a:r>
          </a:p>
        </p:txBody>
      </p:sp>
    </p:spTree>
    <p:extLst>
      <p:ext uri="{BB962C8B-B14F-4D97-AF65-F5344CB8AC3E}">
        <p14:creationId xmlns:p14="http://schemas.microsoft.com/office/powerpoint/2010/main" val="1945395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2993587577"/>
              </p:ext>
            </p:extLst>
          </p:nvPr>
        </p:nvGraphicFramePr>
        <p:xfrm>
          <a:off x="844797" y="269320"/>
          <a:ext cx="10502406" cy="59244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통합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통합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85190381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315474098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61098471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83429705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3613413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42531659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8B4457-92A3-49C8-9908-CC8495398659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휴가신청서 작성</a:t>
            </a:r>
          </a:p>
        </p:txBody>
      </p:sp>
    </p:spTree>
    <p:extLst>
      <p:ext uri="{BB962C8B-B14F-4D97-AF65-F5344CB8AC3E}">
        <p14:creationId xmlns:p14="http://schemas.microsoft.com/office/powerpoint/2010/main" val="3631260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2035335484"/>
              </p:ext>
            </p:extLst>
          </p:nvPr>
        </p:nvGraphicFramePr>
        <p:xfrm>
          <a:off x="844797" y="269320"/>
          <a:ext cx="10502406" cy="47395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85190381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315474098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6109847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A22F64-D361-407D-ACF9-C492260C5BBB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휴가신청서 작성</a:t>
            </a:r>
          </a:p>
        </p:txBody>
      </p:sp>
    </p:spTree>
    <p:extLst>
      <p:ext uri="{BB962C8B-B14F-4D97-AF65-F5344CB8AC3E}">
        <p14:creationId xmlns:p14="http://schemas.microsoft.com/office/powerpoint/2010/main" val="416278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A6B5EBC8-49AD-44DF-9856-E910C5031D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SzPts val="1800"/>
            </a:pPr>
            <a:r>
              <a:rPr lang="ko-KR" altLang="en-US" sz="3200" dirty="0"/>
              <a:t>화면 설계서에서 변경 사항</a:t>
            </a:r>
          </a:p>
        </p:txBody>
      </p:sp>
    </p:spTree>
    <p:extLst>
      <p:ext uri="{BB962C8B-B14F-4D97-AF65-F5344CB8AC3E}">
        <p14:creationId xmlns:p14="http://schemas.microsoft.com/office/powerpoint/2010/main" val="617260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169220416"/>
              </p:ext>
            </p:extLst>
          </p:nvPr>
        </p:nvGraphicFramePr>
        <p:xfrm>
          <a:off x="844797" y="269320"/>
          <a:ext cx="10502406" cy="552944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85190381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315474098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99823437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273460787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3771165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FE7A61-FE87-43AB-B2D5-536EC72653D8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결재 대기 문서</a:t>
            </a:r>
          </a:p>
        </p:txBody>
      </p:sp>
    </p:spTree>
    <p:extLst>
      <p:ext uri="{BB962C8B-B14F-4D97-AF65-F5344CB8AC3E}">
        <p14:creationId xmlns:p14="http://schemas.microsoft.com/office/powerpoint/2010/main" val="676943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3830892239"/>
              </p:ext>
            </p:extLst>
          </p:nvPr>
        </p:nvGraphicFramePr>
        <p:xfrm>
          <a:off x="844797" y="269320"/>
          <a:ext cx="10502406" cy="631936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85190381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315474098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61098471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83429705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3613413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42531659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38683394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49361E-5BA6-43FA-BE25-B6121C2E4194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기안서 수정</a:t>
            </a:r>
          </a:p>
        </p:txBody>
      </p:sp>
    </p:spTree>
    <p:extLst>
      <p:ext uri="{BB962C8B-B14F-4D97-AF65-F5344CB8AC3E}">
        <p14:creationId xmlns:p14="http://schemas.microsoft.com/office/powerpoint/2010/main" val="304753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4021727729"/>
              </p:ext>
            </p:extLst>
          </p:nvPr>
        </p:nvGraphicFramePr>
        <p:xfrm>
          <a:off x="844797" y="269320"/>
          <a:ext cx="10502406" cy="7899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AM-APP-MAI-WAI-DRA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E42284B-BF67-4D5D-AA6E-218FE6E59A3E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기안서 수정</a:t>
            </a:r>
          </a:p>
        </p:txBody>
      </p:sp>
    </p:spTree>
    <p:extLst>
      <p:ext uri="{BB962C8B-B14F-4D97-AF65-F5344CB8AC3E}">
        <p14:creationId xmlns:p14="http://schemas.microsoft.com/office/powerpoint/2010/main" val="2757074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1955127459"/>
              </p:ext>
            </p:extLst>
          </p:nvPr>
        </p:nvGraphicFramePr>
        <p:xfrm>
          <a:off x="844797" y="269320"/>
          <a:ext cx="10502406" cy="631936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통합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85190381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315474098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61098471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83429705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3613413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42531659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38683394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5F8BDE-C332-4771-8AAA-560995B92682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휴가신청서 수정</a:t>
            </a:r>
          </a:p>
        </p:txBody>
      </p:sp>
    </p:spTree>
    <p:extLst>
      <p:ext uri="{BB962C8B-B14F-4D97-AF65-F5344CB8AC3E}">
        <p14:creationId xmlns:p14="http://schemas.microsoft.com/office/powerpoint/2010/main" val="2436606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4262657708"/>
              </p:ext>
            </p:extLst>
          </p:nvPr>
        </p:nvGraphicFramePr>
        <p:xfrm>
          <a:off x="844797" y="269320"/>
          <a:ext cx="10502406" cy="434456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85190381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AM-APP-MAI-WAI-VAC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31547409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BDE7BE5-528B-4096-A1BF-00105783189B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휴가신청서 수정</a:t>
            </a:r>
          </a:p>
        </p:txBody>
      </p:sp>
    </p:spTree>
    <p:extLst>
      <p:ext uri="{BB962C8B-B14F-4D97-AF65-F5344CB8AC3E}">
        <p14:creationId xmlns:p14="http://schemas.microsoft.com/office/powerpoint/2010/main" val="1440738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530537480"/>
              </p:ext>
            </p:extLst>
          </p:nvPr>
        </p:nvGraphicFramePr>
        <p:xfrm>
          <a:off x="844797" y="269320"/>
          <a:ext cx="10502406" cy="39496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AM-APP-MAI-PRO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AM-APP-MAI-PRO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AM-APP-MAI-PRO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AM-APP-MAI-PRO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AM-APP-MAI-PRO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AM-APP-MAI-PRO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AM-APP-MAI-PRO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2671631288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AM-APP-MAI-PRO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29100124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AM-APP-MAI-PRO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8563223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01C619-39E2-4AD8-8350-BC29679D219A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결재 진행 문서</a:t>
            </a:r>
          </a:p>
        </p:txBody>
      </p:sp>
    </p:spTree>
    <p:extLst>
      <p:ext uri="{BB962C8B-B14F-4D97-AF65-F5344CB8AC3E}">
        <p14:creationId xmlns:p14="http://schemas.microsoft.com/office/powerpoint/2010/main" val="2646864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843527668"/>
              </p:ext>
            </p:extLst>
          </p:nvPr>
        </p:nvGraphicFramePr>
        <p:xfrm>
          <a:off x="844797" y="269320"/>
          <a:ext cx="10502406" cy="315968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AM-APP-MAI-COM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AM-APP-MAI-COM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AM-APP-MAI-COM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AM-APP-MAI-COM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AM-APP-MAI-COM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AM-APP-MAI-COM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AM-APP-MAI-COM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4BF99E-9D6B-4FEC-BABD-783E0272904A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결재 완료 문서</a:t>
            </a:r>
          </a:p>
        </p:txBody>
      </p:sp>
    </p:spTree>
    <p:extLst>
      <p:ext uri="{BB962C8B-B14F-4D97-AF65-F5344CB8AC3E}">
        <p14:creationId xmlns:p14="http://schemas.microsoft.com/office/powerpoint/2010/main" val="2793215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824018083"/>
              </p:ext>
            </p:extLst>
          </p:nvPr>
        </p:nvGraphicFramePr>
        <p:xfrm>
          <a:off x="844797" y="269320"/>
          <a:ext cx="10502406" cy="118488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AM-APP-MAI-?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AM-APP-MAI-?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F2EEDE-F5C3-4E2D-8436-53F1AB196952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결재 반려 문서</a:t>
            </a:r>
          </a:p>
        </p:txBody>
      </p:sp>
    </p:spTree>
    <p:extLst>
      <p:ext uri="{BB962C8B-B14F-4D97-AF65-F5344CB8AC3E}">
        <p14:creationId xmlns:p14="http://schemas.microsoft.com/office/powerpoint/2010/main" val="1132560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715355740"/>
              </p:ext>
            </p:extLst>
          </p:nvPr>
        </p:nvGraphicFramePr>
        <p:xfrm>
          <a:off x="844797" y="269320"/>
          <a:ext cx="10502406" cy="118488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u="none" strike="noStrike" cap="none" dirty="0"/>
                        <a:t>AM-NOB-MAI-WRI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/>
                        <a:t>AM-NOB-MAI-WRI</a:t>
                      </a:r>
                      <a:endParaRPr lang="en-US" altLang="ko-KR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4BF99E-9D6B-4FEC-BABD-783E0272904A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게시판 글쓰기</a:t>
            </a:r>
          </a:p>
        </p:txBody>
      </p:sp>
    </p:spTree>
    <p:extLst>
      <p:ext uri="{BB962C8B-B14F-4D97-AF65-F5344CB8AC3E}">
        <p14:creationId xmlns:p14="http://schemas.microsoft.com/office/powerpoint/2010/main" val="401256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2741663429"/>
              </p:ext>
            </p:extLst>
          </p:nvPr>
        </p:nvGraphicFramePr>
        <p:xfrm>
          <a:off x="844797" y="269320"/>
          <a:ext cx="10502406" cy="27647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u="none" strike="noStrike" cap="none" dirty="0"/>
                        <a:t>AM-NOB-MAI-DET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AM-APP-MAI-COM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AM-APP-MAI-COM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4887766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AM-APP-MAI-COM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271421871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AM-APP-MAI-COM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24723769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AM-APP-MAI-COM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 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26428595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4BF99E-9D6B-4FEC-BABD-783E0272904A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상세페이지</a:t>
            </a:r>
          </a:p>
        </p:txBody>
      </p:sp>
    </p:spTree>
    <p:extLst>
      <p:ext uri="{BB962C8B-B14F-4D97-AF65-F5344CB8AC3E}">
        <p14:creationId xmlns:p14="http://schemas.microsoft.com/office/powerpoint/2010/main" val="410566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2407462928"/>
              </p:ext>
            </p:extLst>
          </p:nvPr>
        </p:nvGraphicFramePr>
        <p:xfrm>
          <a:off x="844797" y="269320"/>
          <a:ext cx="10502408" cy="19748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4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50B31A-6CBF-4980-9DC5-0CC8E464C73E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044948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A6B5EBC8-49AD-44DF-9856-E910C5031D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SzPts val="1800"/>
            </a:pPr>
            <a:r>
              <a:rPr lang="ko-KR" altLang="en-US" sz="3200" dirty="0"/>
              <a:t>구현화면</a:t>
            </a:r>
          </a:p>
        </p:txBody>
      </p:sp>
    </p:spTree>
    <p:extLst>
      <p:ext uri="{BB962C8B-B14F-4D97-AF65-F5344CB8AC3E}">
        <p14:creationId xmlns:p14="http://schemas.microsoft.com/office/powerpoint/2010/main" val="1610480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3"/>
          <p:cNvGraphicFramePr/>
          <p:nvPr>
            <p:extLst>
              <p:ext uri="{D42A27DB-BD31-4B8C-83A1-F6EECF244321}">
                <p14:modId xmlns:p14="http://schemas.microsoft.com/office/powerpoint/2010/main" val="3842700784"/>
              </p:ext>
            </p:extLst>
          </p:nvPr>
        </p:nvGraphicFramePr>
        <p:xfrm>
          <a:off x="8391420" y="955675"/>
          <a:ext cx="3589750" cy="28111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R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사원번호와 비밀번호가 일치하면 </a:t>
                      </a:r>
                      <a:endParaRPr lang="en-US" altLang="ko-KR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lang="en-US" altLang="ko-KR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 페이지로 이동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5" name="Google Shape;105;p3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7" name="Google Shape;107;p3"/>
          <p:cNvGraphicFramePr/>
          <p:nvPr>
            <p:extLst>
              <p:ext uri="{D42A27DB-BD31-4B8C-83A1-F6EECF244321}">
                <p14:modId xmlns:p14="http://schemas.microsoft.com/office/powerpoint/2010/main" val="1368585132"/>
              </p:ext>
            </p:extLst>
          </p:nvPr>
        </p:nvGraphicFramePr>
        <p:xfrm>
          <a:off x="100965" y="127000"/>
          <a:ext cx="11880200" cy="8128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index.jsp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6CB75A76-9C53-41FC-A13D-B0063E0BA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59" y="1566404"/>
            <a:ext cx="5760000" cy="4472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1BDB4B-D4B6-4FC1-B7C7-6DFC8463DC17}"/>
              </a:ext>
            </a:extLst>
          </p:cNvPr>
          <p:cNvSpPr txBox="1"/>
          <p:nvPr/>
        </p:nvSpPr>
        <p:spPr>
          <a:xfrm>
            <a:off x="5774795" y="1151890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99E25F3-B5CB-409F-88D4-2BA0ED0EDB09}"/>
              </a:ext>
            </a:extLst>
          </p:cNvPr>
          <p:cNvSpPr/>
          <p:nvPr/>
        </p:nvSpPr>
        <p:spPr>
          <a:xfrm>
            <a:off x="4400973" y="4599188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622C8-2B1E-49DC-AFEE-19D0AB374F76}"/>
              </a:ext>
            </a:extLst>
          </p:cNvPr>
          <p:cNvSpPr txBox="1"/>
          <p:nvPr/>
        </p:nvSpPr>
        <p:spPr>
          <a:xfrm>
            <a:off x="4400973" y="4636377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80EC449-E706-428B-9A48-666771ED96D4}"/>
              </a:ext>
            </a:extLst>
          </p:cNvPr>
          <p:cNvSpPr/>
          <p:nvPr/>
        </p:nvSpPr>
        <p:spPr>
          <a:xfrm>
            <a:off x="4232910" y="528384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9CCEDC-61E4-43FB-8ED8-86ADB99E0FEB}"/>
              </a:ext>
            </a:extLst>
          </p:cNvPr>
          <p:cNvSpPr txBox="1"/>
          <p:nvPr/>
        </p:nvSpPr>
        <p:spPr>
          <a:xfrm>
            <a:off x="4232910" y="532103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4"/>
          <p:cNvGraphicFramePr/>
          <p:nvPr>
            <p:extLst>
              <p:ext uri="{D42A27DB-BD31-4B8C-83A1-F6EECF244321}">
                <p14:modId xmlns:p14="http://schemas.microsoft.com/office/powerpoint/2010/main" val="129640985"/>
              </p:ext>
            </p:extLst>
          </p:nvPr>
        </p:nvGraphicFramePr>
        <p:xfrm>
          <a:off x="8401320" y="961390"/>
          <a:ext cx="3574125" cy="237442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52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U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가입완료 메시지 출력 후 </a:t>
                      </a:r>
                      <a:endParaRPr lang="en-US" altLang="ko-KR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페이지로 이동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0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-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페이지로 이동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Google Shape;123;p4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4"/>
          <p:cNvGraphicFramePr/>
          <p:nvPr>
            <p:extLst>
              <p:ext uri="{D42A27DB-BD31-4B8C-83A1-F6EECF244321}">
                <p14:modId xmlns:p14="http://schemas.microsoft.com/office/powerpoint/2010/main" val="2774991889"/>
              </p:ext>
            </p:extLst>
          </p:nvPr>
        </p:nvGraphicFramePr>
        <p:xfrm>
          <a:off x="100965" y="127000"/>
          <a:ext cx="11880200" cy="7937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&gt; 회원가입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Main01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registraion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reg.jsp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8DDFF67A-5CBB-406E-A545-072A13268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10" y="1101906"/>
            <a:ext cx="5760000" cy="556026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719EA42-E8B5-48DB-9415-10663EB1BB72}"/>
              </a:ext>
            </a:extLst>
          </p:cNvPr>
          <p:cNvSpPr/>
          <p:nvPr/>
        </p:nvSpPr>
        <p:spPr>
          <a:xfrm>
            <a:off x="4240530" y="560007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525A14-3856-4D49-A44C-B16BC0D0AE25}"/>
              </a:ext>
            </a:extLst>
          </p:cNvPr>
          <p:cNvSpPr txBox="1"/>
          <p:nvPr/>
        </p:nvSpPr>
        <p:spPr>
          <a:xfrm>
            <a:off x="4240530" y="563726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272A8BF-0699-49EE-A6DB-297CE2970281}"/>
              </a:ext>
            </a:extLst>
          </p:cNvPr>
          <p:cNvSpPr/>
          <p:nvPr/>
        </p:nvSpPr>
        <p:spPr>
          <a:xfrm>
            <a:off x="2846070" y="5565016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E4E5E-C2CA-491B-BAC2-01267BB9AA98}"/>
              </a:ext>
            </a:extLst>
          </p:cNvPr>
          <p:cNvSpPr txBox="1"/>
          <p:nvPr/>
        </p:nvSpPr>
        <p:spPr>
          <a:xfrm>
            <a:off x="2846070" y="5602205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5"/>
          <p:cNvGraphicFramePr/>
          <p:nvPr>
            <p:extLst>
              <p:ext uri="{D42A27DB-BD31-4B8C-83A1-F6EECF244321}">
                <p14:modId xmlns:p14="http://schemas.microsoft.com/office/powerpoint/2010/main" val="770633995"/>
              </p:ext>
            </p:extLst>
          </p:nvPr>
        </p:nvGraphicFramePr>
        <p:xfrm>
          <a:off x="8396370" y="1013460"/>
          <a:ext cx="3579100" cy="341947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50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회원가입시 입력한 사원번호가 표시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사원번호의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중복여부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중복일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경우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메시지를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출력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중복이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아닐경우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메시지와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버튼을</a:t>
                      </a: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출력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05</a:t>
                      </a:r>
                      <a:endParaRPr sz="1000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R</a:t>
                      </a:r>
                      <a:endParaRPr sz="1000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회원가입페이지로 이동</a:t>
                      </a:r>
                      <a:endParaRPr sz="900" u="none" strike="noStrike" cap="none" dirty="0"/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1" name="Google Shape;151;p5"/>
          <p:cNvSpPr/>
          <p:nvPr/>
        </p:nvSpPr>
        <p:spPr>
          <a:xfrm>
            <a:off x="118100" y="967100"/>
            <a:ext cx="8229900" cy="5841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" name="Google Shape;152;p5"/>
          <p:cNvGraphicFramePr/>
          <p:nvPr>
            <p:extLst>
              <p:ext uri="{D42A27DB-BD31-4B8C-83A1-F6EECF244321}">
                <p14:modId xmlns:p14="http://schemas.microsoft.com/office/powerpoint/2010/main" val="4069681881"/>
              </p:ext>
            </p:extLst>
          </p:nvPr>
        </p:nvGraphicFramePr>
        <p:xfrm>
          <a:off x="100965" y="127000"/>
          <a:ext cx="11880200" cy="81152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AM-LOG-REG-CHK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&gt; 회원가입&gt;사원번호 중복확인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b="1" u="none" strike="noStrike" cap="none" dirty="0"/>
                        <a:t>Main01</a:t>
                      </a:r>
                      <a:r>
                        <a:rPr lang="en-US" sz="85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/registration/</a:t>
                      </a:r>
                      <a:r>
                        <a:rPr lang="en-US" sz="85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enoCheck.jsp</a:t>
                      </a:r>
                      <a:endParaRPr sz="85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A976699F-3966-450C-B51A-5D93ADEA6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987" y="1514475"/>
            <a:ext cx="3286125" cy="19145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507B382-CAD0-4790-BAC2-F299D1378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987" y="4156975"/>
            <a:ext cx="3276600" cy="192405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8A8FA40C-3374-4C1D-87AD-9FCE29DB51F6}"/>
              </a:ext>
            </a:extLst>
          </p:cNvPr>
          <p:cNvSpPr/>
          <p:nvPr/>
        </p:nvSpPr>
        <p:spPr>
          <a:xfrm>
            <a:off x="3269540" y="1666500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118BB-3B20-41FD-A664-C80EB401EDA2}"/>
              </a:ext>
            </a:extLst>
          </p:cNvPr>
          <p:cNvSpPr txBox="1"/>
          <p:nvPr/>
        </p:nvSpPr>
        <p:spPr>
          <a:xfrm>
            <a:off x="3269540" y="1703689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E49C4E-EEEB-4EBC-9294-99E283A14441}"/>
              </a:ext>
            </a:extLst>
          </p:cNvPr>
          <p:cNvSpPr/>
          <p:nvPr/>
        </p:nvSpPr>
        <p:spPr>
          <a:xfrm>
            <a:off x="5322782" y="170368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87B462-B4DE-458C-9F60-0D4A5D7603F0}"/>
              </a:ext>
            </a:extLst>
          </p:cNvPr>
          <p:cNvSpPr txBox="1"/>
          <p:nvPr/>
        </p:nvSpPr>
        <p:spPr>
          <a:xfrm>
            <a:off x="5322782" y="174087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98622F4-1A16-4408-8EE6-6917263A4692}"/>
              </a:ext>
            </a:extLst>
          </p:cNvPr>
          <p:cNvSpPr/>
          <p:nvPr/>
        </p:nvSpPr>
        <p:spPr>
          <a:xfrm>
            <a:off x="4255060" y="515244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25F03A-F2A7-40DF-AE5E-B93EE9B4DF36}"/>
              </a:ext>
            </a:extLst>
          </p:cNvPr>
          <p:cNvSpPr txBox="1"/>
          <p:nvPr/>
        </p:nvSpPr>
        <p:spPr>
          <a:xfrm>
            <a:off x="4255060" y="518963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BC5F1B1-AB61-4D61-94AA-762D979D0B47}"/>
              </a:ext>
            </a:extLst>
          </p:cNvPr>
          <p:cNvSpPr/>
          <p:nvPr/>
        </p:nvSpPr>
        <p:spPr>
          <a:xfrm>
            <a:off x="2541617" y="2244942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BEC81-FAFD-4169-B154-5E2B4E4A8637}"/>
              </a:ext>
            </a:extLst>
          </p:cNvPr>
          <p:cNvSpPr txBox="1"/>
          <p:nvPr/>
        </p:nvSpPr>
        <p:spPr>
          <a:xfrm>
            <a:off x="2541617" y="2282131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20C5A7E-EB88-4197-B7A6-5FE1E1E4C145}"/>
              </a:ext>
            </a:extLst>
          </p:cNvPr>
          <p:cNvSpPr/>
          <p:nvPr/>
        </p:nvSpPr>
        <p:spPr>
          <a:xfrm>
            <a:off x="3654550" y="2592763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1359E-34D3-4C1B-BBA0-0D1321ED5E7C}"/>
              </a:ext>
            </a:extLst>
          </p:cNvPr>
          <p:cNvSpPr txBox="1"/>
          <p:nvPr/>
        </p:nvSpPr>
        <p:spPr>
          <a:xfrm>
            <a:off x="3654550" y="2629952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6"/>
          <p:cNvGraphicFramePr/>
          <p:nvPr>
            <p:extLst>
              <p:ext uri="{D42A27DB-BD31-4B8C-83A1-F6EECF244321}">
                <p14:modId xmlns:p14="http://schemas.microsoft.com/office/powerpoint/2010/main" val="2860095043"/>
              </p:ext>
            </p:extLst>
          </p:nvPr>
        </p:nvGraphicFramePr>
        <p:xfrm>
          <a:off x="8391445" y="955675"/>
          <a:ext cx="3590350" cy="4526924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5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1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R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로그인페이지로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R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확인페이지로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6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/>
                        <a:t>-</a:t>
                      </a: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</a:p>
                  </a:txBody>
                  <a:tcPr marL="28575" marR="28575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6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/>
                        <a:t>-</a:t>
                      </a: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전자결재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</a:p>
                  </a:txBody>
                  <a:tcPr marL="28575" marR="28575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1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확인페이지로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0" name="Google Shape;160;p6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6"/>
          <p:cNvGraphicFramePr/>
          <p:nvPr>
            <p:extLst>
              <p:ext uri="{D42A27DB-BD31-4B8C-83A1-F6EECF244321}">
                <p14:modId xmlns:p14="http://schemas.microsoft.com/office/powerpoint/2010/main" val="3304300221"/>
              </p:ext>
            </p:extLst>
          </p:nvPr>
        </p:nvGraphicFramePr>
        <p:xfrm>
          <a:off x="100965" y="127000"/>
          <a:ext cx="11880200" cy="8128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/>
                        <a:t>Main01</a:t>
                      </a: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indexMain.jsp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13C021AB-C2A0-4DF6-A752-3DF228D56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0" y="1055850"/>
            <a:ext cx="7399530" cy="5663809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CF919C2-B761-487E-B158-69D581324F47}"/>
              </a:ext>
            </a:extLst>
          </p:cNvPr>
          <p:cNvSpPr/>
          <p:nvPr/>
        </p:nvSpPr>
        <p:spPr>
          <a:xfrm>
            <a:off x="6835700" y="146583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0F728-3309-4260-968F-C2A29BD09CAB}"/>
              </a:ext>
            </a:extLst>
          </p:cNvPr>
          <p:cNvSpPr txBox="1"/>
          <p:nvPr/>
        </p:nvSpPr>
        <p:spPr>
          <a:xfrm>
            <a:off x="6835700" y="150302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C2E191C-B57F-428D-AE87-61FEA3950EF9}"/>
              </a:ext>
            </a:extLst>
          </p:cNvPr>
          <p:cNvSpPr/>
          <p:nvPr/>
        </p:nvSpPr>
        <p:spPr>
          <a:xfrm>
            <a:off x="7638565" y="1505881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5AF45-34F4-4E57-A338-AC71854DFFFD}"/>
              </a:ext>
            </a:extLst>
          </p:cNvPr>
          <p:cNvSpPr txBox="1"/>
          <p:nvPr/>
        </p:nvSpPr>
        <p:spPr>
          <a:xfrm>
            <a:off x="7638565" y="1543070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F76E54D-038F-4CF4-BCC0-EB383B945E82}"/>
              </a:ext>
            </a:extLst>
          </p:cNvPr>
          <p:cNvSpPr/>
          <p:nvPr/>
        </p:nvSpPr>
        <p:spPr>
          <a:xfrm>
            <a:off x="728470" y="1425793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FD879-D6B9-4ABE-8CC9-43AEC1028F83}"/>
              </a:ext>
            </a:extLst>
          </p:cNvPr>
          <p:cNvSpPr txBox="1"/>
          <p:nvPr/>
        </p:nvSpPr>
        <p:spPr>
          <a:xfrm>
            <a:off x="728470" y="1462982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AFED1A0-1332-4C9D-8B96-D6E0353126D1}"/>
              </a:ext>
            </a:extLst>
          </p:cNvPr>
          <p:cNvSpPr/>
          <p:nvPr/>
        </p:nvSpPr>
        <p:spPr>
          <a:xfrm>
            <a:off x="1938796" y="1420270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CB28EB-8374-40AF-BBD1-88F36A0E5160}"/>
              </a:ext>
            </a:extLst>
          </p:cNvPr>
          <p:cNvSpPr txBox="1"/>
          <p:nvPr/>
        </p:nvSpPr>
        <p:spPr>
          <a:xfrm>
            <a:off x="1938796" y="1457459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A36566D-60F9-4351-8FCE-23DB67843B93}"/>
              </a:ext>
            </a:extLst>
          </p:cNvPr>
          <p:cNvSpPr/>
          <p:nvPr/>
        </p:nvSpPr>
        <p:spPr>
          <a:xfrm>
            <a:off x="3149122" y="1453658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68607-6A5D-4015-987C-52B87B66244B}"/>
              </a:ext>
            </a:extLst>
          </p:cNvPr>
          <p:cNvSpPr txBox="1"/>
          <p:nvPr/>
        </p:nvSpPr>
        <p:spPr>
          <a:xfrm>
            <a:off x="3149122" y="1490847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3FA8010-41ED-41B0-A834-AE577A414FD7}"/>
              </a:ext>
            </a:extLst>
          </p:cNvPr>
          <p:cNvSpPr/>
          <p:nvPr/>
        </p:nvSpPr>
        <p:spPr>
          <a:xfrm>
            <a:off x="4235730" y="1413614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3F2BEF-D741-4891-B05B-0EC7140D7ADB}"/>
              </a:ext>
            </a:extLst>
          </p:cNvPr>
          <p:cNvSpPr txBox="1"/>
          <p:nvPr/>
        </p:nvSpPr>
        <p:spPr>
          <a:xfrm>
            <a:off x="4235730" y="1450803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7"/>
          <p:cNvGraphicFramePr/>
          <p:nvPr>
            <p:extLst>
              <p:ext uri="{D42A27DB-BD31-4B8C-83A1-F6EECF244321}">
                <p14:modId xmlns:p14="http://schemas.microsoft.com/office/powerpoint/2010/main" val="1630274099"/>
              </p:ext>
            </p:extLst>
          </p:nvPr>
        </p:nvGraphicFramePr>
        <p:xfrm>
          <a:off x="8396370" y="955675"/>
          <a:ext cx="3585475" cy="4813397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2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달력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기본값은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월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한달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전으로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한달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뒤로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R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날짜에 일정이 있을 경우 파란색으로 표시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C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날짜 클릭 시 해당 날짜에 있는 일정을 출력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5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전자결재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전자결재 상세페이지로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9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69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게시판 상세페이지로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9" name="Google Shape;169;p7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7"/>
          <p:cNvGraphicFramePr/>
          <p:nvPr>
            <p:extLst>
              <p:ext uri="{D42A27DB-BD31-4B8C-83A1-F6EECF244321}">
                <p14:modId xmlns:p14="http://schemas.microsoft.com/office/powerpoint/2010/main" val="4223687010"/>
              </p:ext>
            </p:extLst>
          </p:nvPr>
        </p:nvGraphicFramePr>
        <p:xfrm>
          <a:off x="100965" y="127000"/>
          <a:ext cx="11880200" cy="7937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/>
                        <a:t>Main01</a:t>
                      </a: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indexMain.jsp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3F92E387-1C75-4142-8F1C-268DF327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0" y="1055850"/>
            <a:ext cx="7399530" cy="5663809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745CD3F-91F3-47BE-A4E8-32EBD0D9D8A8}"/>
              </a:ext>
            </a:extLst>
          </p:cNvPr>
          <p:cNvSpPr/>
          <p:nvPr/>
        </p:nvSpPr>
        <p:spPr>
          <a:xfrm>
            <a:off x="2256566" y="1878290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88DCF-D2CA-4F88-9C6D-7CABD759FC20}"/>
              </a:ext>
            </a:extLst>
          </p:cNvPr>
          <p:cNvSpPr txBox="1"/>
          <p:nvPr/>
        </p:nvSpPr>
        <p:spPr>
          <a:xfrm>
            <a:off x="2256566" y="1915479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171DFC-F8F3-41EF-83D6-187D6C29C790}"/>
              </a:ext>
            </a:extLst>
          </p:cNvPr>
          <p:cNvSpPr/>
          <p:nvPr/>
        </p:nvSpPr>
        <p:spPr>
          <a:xfrm>
            <a:off x="1748071" y="2032178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42A2A-51E6-427B-9416-7349CB4FCFFA}"/>
              </a:ext>
            </a:extLst>
          </p:cNvPr>
          <p:cNvSpPr txBox="1"/>
          <p:nvPr/>
        </p:nvSpPr>
        <p:spPr>
          <a:xfrm>
            <a:off x="1748071" y="2069367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9310A3B-6C49-466C-B55E-8FD88202E54D}"/>
              </a:ext>
            </a:extLst>
          </p:cNvPr>
          <p:cNvSpPr/>
          <p:nvPr/>
        </p:nvSpPr>
        <p:spPr>
          <a:xfrm>
            <a:off x="3059431" y="2053112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4D09A5-DC44-4884-803F-45FB86904530}"/>
              </a:ext>
            </a:extLst>
          </p:cNvPr>
          <p:cNvSpPr txBox="1"/>
          <p:nvPr/>
        </p:nvSpPr>
        <p:spPr>
          <a:xfrm>
            <a:off x="3059431" y="2090301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BA1A396-9169-420D-8376-604C279171DF}"/>
              </a:ext>
            </a:extLst>
          </p:cNvPr>
          <p:cNvSpPr/>
          <p:nvPr/>
        </p:nvSpPr>
        <p:spPr>
          <a:xfrm>
            <a:off x="1137886" y="2607864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08AE2-89B5-457B-AFD3-D295DB5D1D65}"/>
              </a:ext>
            </a:extLst>
          </p:cNvPr>
          <p:cNvSpPr txBox="1"/>
          <p:nvPr/>
        </p:nvSpPr>
        <p:spPr>
          <a:xfrm>
            <a:off x="1137886" y="2645053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9FCD3D8-A4BE-41B9-9576-70F3F30C678B}"/>
              </a:ext>
            </a:extLst>
          </p:cNvPr>
          <p:cNvSpPr/>
          <p:nvPr/>
        </p:nvSpPr>
        <p:spPr>
          <a:xfrm>
            <a:off x="2674421" y="3609813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A5D6C-D20B-401F-BF01-623E07BAD002}"/>
              </a:ext>
            </a:extLst>
          </p:cNvPr>
          <p:cNvSpPr txBox="1"/>
          <p:nvPr/>
        </p:nvSpPr>
        <p:spPr>
          <a:xfrm>
            <a:off x="2674421" y="3647002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B6F6520-DD27-422B-9863-9EE123C107BE}"/>
              </a:ext>
            </a:extLst>
          </p:cNvPr>
          <p:cNvSpPr/>
          <p:nvPr/>
        </p:nvSpPr>
        <p:spPr>
          <a:xfrm>
            <a:off x="5181473" y="1862034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D1F6BB-DF76-4829-9EEA-783AA3D7D9DD}"/>
              </a:ext>
            </a:extLst>
          </p:cNvPr>
          <p:cNvSpPr txBox="1"/>
          <p:nvPr/>
        </p:nvSpPr>
        <p:spPr>
          <a:xfrm>
            <a:off x="5181473" y="1899223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BEBB003-1FDD-4BC5-83A4-DC4233934A7E}"/>
              </a:ext>
            </a:extLst>
          </p:cNvPr>
          <p:cNvSpPr/>
          <p:nvPr/>
        </p:nvSpPr>
        <p:spPr>
          <a:xfrm>
            <a:off x="6096000" y="2453975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4FCBD0-66D1-4146-A8FF-17BAA23E8BB9}"/>
              </a:ext>
            </a:extLst>
          </p:cNvPr>
          <p:cNvSpPr txBox="1"/>
          <p:nvPr/>
        </p:nvSpPr>
        <p:spPr>
          <a:xfrm>
            <a:off x="6096000" y="2491164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548EFE7-DEBA-4814-91E7-3BBE4F17318F}"/>
              </a:ext>
            </a:extLst>
          </p:cNvPr>
          <p:cNvSpPr/>
          <p:nvPr/>
        </p:nvSpPr>
        <p:spPr>
          <a:xfrm>
            <a:off x="5016200" y="3985665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FF00A8-8D68-4DB5-BC89-33A4D3F6E933}"/>
              </a:ext>
            </a:extLst>
          </p:cNvPr>
          <p:cNvSpPr txBox="1"/>
          <p:nvPr/>
        </p:nvSpPr>
        <p:spPr>
          <a:xfrm>
            <a:off x="5016200" y="4022854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B699366-2512-4300-B9A6-434B6D4DD309}"/>
              </a:ext>
            </a:extLst>
          </p:cNvPr>
          <p:cNvSpPr/>
          <p:nvPr/>
        </p:nvSpPr>
        <p:spPr>
          <a:xfrm>
            <a:off x="5566483" y="4573768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A087AB-7F9D-4C27-8513-26DBF303AAA3}"/>
              </a:ext>
            </a:extLst>
          </p:cNvPr>
          <p:cNvSpPr txBox="1"/>
          <p:nvPr/>
        </p:nvSpPr>
        <p:spPr>
          <a:xfrm>
            <a:off x="5566483" y="4610957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B02802B-6D18-4680-A8F1-48C6BBE11153}"/>
              </a:ext>
            </a:extLst>
          </p:cNvPr>
          <p:cNvSpPr/>
          <p:nvPr/>
        </p:nvSpPr>
        <p:spPr>
          <a:xfrm>
            <a:off x="679810" y="4294424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BE92AF-6FD4-4882-B855-1DE504378647}"/>
              </a:ext>
            </a:extLst>
          </p:cNvPr>
          <p:cNvSpPr txBox="1"/>
          <p:nvPr/>
        </p:nvSpPr>
        <p:spPr>
          <a:xfrm>
            <a:off x="679810" y="4331613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7"/>
          <p:cNvGraphicFramePr/>
          <p:nvPr>
            <p:extLst>
              <p:ext uri="{D42A27DB-BD31-4B8C-83A1-F6EECF244321}">
                <p14:modId xmlns:p14="http://schemas.microsoft.com/office/powerpoint/2010/main" val="255100192"/>
              </p:ext>
            </p:extLst>
          </p:nvPr>
        </p:nvGraphicFramePr>
        <p:xfrm>
          <a:off x="8396370" y="955675"/>
          <a:ext cx="3585475" cy="145207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2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스캐쥴러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상세페이지로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스캐쥴러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작성페이지로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날짜 뒤의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스캐쥴로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초기메인페이지로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9" name="Google Shape;169;p7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7"/>
          <p:cNvGraphicFramePr/>
          <p:nvPr>
            <p:extLst>
              <p:ext uri="{D42A27DB-BD31-4B8C-83A1-F6EECF244321}">
                <p14:modId xmlns:p14="http://schemas.microsoft.com/office/powerpoint/2010/main" val="384318169"/>
              </p:ext>
            </p:extLst>
          </p:nvPr>
        </p:nvGraphicFramePr>
        <p:xfrm>
          <a:off x="100965" y="127000"/>
          <a:ext cx="11880200" cy="7937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/>
                        <a:t>Main01</a:t>
                      </a: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indexMain.jsp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3F92E387-1C75-4142-8F1C-268DF327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80" y="1067191"/>
            <a:ext cx="7399530" cy="5663809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1BA1A396-9169-420D-8376-604C279171DF}"/>
              </a:ext>
            </a:extLst>
          </p:cNvPr>
          <p:cNvSpPr/>
          <p:nvPr/>
        </p:nvSpPr>
        <p:spPr>
          <a:xfrm>
            <a:off x="1550504" y="474049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08AE2-89B5-457B-AFD3-D295DB5D1D65}"/>
              </a:ext>
            </a:extLst>
          </p:cNvPr>
          <p:cNvSpPr txBox="1"/>
          <p:nvPr/>
        </p:nvSpPr>
        <p:spPr>
          <a:xfrm>
            <a:off x="1550504" y="477768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9FCD3D8-A4BE-41B9-9576-70F3F30C678B}"/>
              </a:ext>
            </a:extLst>
          </p:cNvPr>
          <p:cNvSpPr/>
          <p:nvPr/>
        </p:nvSpPr>
        <p:spPr>
          <a:xfrm>
            <a:off x="3726704" y="569981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A5D6C-D20B-401F-BF01-623E07BAD002}"/>
              </a:ext>
            </a:extLst>
          </p:cNvPr>
          <p:cNvSpPr txBox="1"/>
          <p:nvPr/>
        </p:nvSpPr>
        <p:spPr>
          <a:xfrm>
            <a:off x="3726704" y="573700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B699366-2512-4300-B9A6-434B6D4DD309}"/>
              </a:ext>
            </a:extLst>
          </p:cNvPr>
          <p:cNvSpPr/>
          <p:nvPr/>
        </p:nvSpPr>
        <p:spPr>
          <a:xfrm>
            <a:off x="754380" y="569981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A087AB-7F9D-4C27-8513-26DBF303AAA3}"/>
              </a:ext>
            </a:extLst>
          </p:cNvPr>
          <p:cNvSpPr txBox="1"/>
          <p:nvPr/>
        </p:nvSpPr>
        <p:spPr>
          <a:xfrm>
            <a:off x="754380" y="573700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65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7"/>
          <p:cNvGraphicFramePr/>
          <p:nvPr/>
        </p:nvGraphicFramePr>
        <p:xfrm>
          <a:off x="8396370" y="955675"/>
          <a:ext cx="3585475" cy="145207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2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스캐쥴러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상세페이지로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스캐쥴러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작성페이지로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날짜 뒤의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스캐쥴로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초기메인페이지로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9" name="Google Shape;169;p7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7"/>
          <p:cNvGraphicFramePr/>
          <p:nvPr/>
        </p:nvGraphicFramePr>
        <p:xfrm>
          <a:off x="100965" y="127000"/>
          <a:ext cx="11880200" cy="7937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/>
                        <a:t>Main01</a:t>
                      </a: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indexMain.jsp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3F92E387-1C75-4142-8F1C-268DF327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80" y="1067191"/>
            <a:ext cx="7399530" cy="5663809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1BA1A396-9169-420D-8376-604C279171DF}"/>
              </a:ext>
            </a:extLst>
          </p:cNvPr>
          <p:cNvSpPr/>
          <p:nvPr/>
        </p:nvSpPr>
        <p:spPr>
          <a:xfrm>
            <a:off x="1550504" y="474049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08AE2-89B5-457B-AFD3-D295DB5D1D65}"/>
              </a:ext>
            </a:extLst>
          </p:cNvPr>
          <p:cNvSpPr txBox="1"/>
          <p:nvPr/>
        </p:nvSpPr>
        <p:spPr>
          <a:xfrm>
            <a:off x="1550504" y="477768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9FCD3D8-A4BE-41B9-9576-70F3F30C678B}"/>
              </a:ext>
            </a:extLst>
          </p:cNvPr>
          <p:cNvSpPr/>
          <p:nvPr/>
        </p:nvSpPr>
        <p:spPr>
          <a:xfrm>
            <a:off x="3726704" y="569981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A5D6C-D20B-401F-BF01-623E07BAD002}"/>
              </a:ext>
            </a:extLst>
          </p:cNvPr>
          <p:cNvSpPr txBox="1"/>
          <p:nvPr/>
        </p:nvSpPr>
        <p:spPr>
          <a:xfrm>
            <a:off x="3726704" y="573700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B699366-2512-4300-B9A6-434B6D4DD309}"/>
              </a:ext>
            </a:extLst>
          </p:cNvPr>
          <p:cNvSpPr/>
          <p:nvPr/>
        </p:nvSpPr>
        <p:spPr>
          <a:xfrm>
            <a:off x="754380" y="569981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A087AB-7F9D-4C27-8513-26DBF303AAA3}"/>
              </a:ext>
            </a:extLst>
          </p:cNvPr>
          <p:cNvSpPr txBox="1"/>
          <p:nvPr/>
        </p:nvSpPr>
        <p:spPr>
          <a:xfrm>
            <a:off x="754380" y="573700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848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BFF3B2D-5410-4F3B-B71D-4358FA37A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10" y="1104955"/>
            <a:ext cx="5760000" cy="5565600"/>
          </a:xfrm>
          <a:prstGeom prst="rect">
            <a:avLst/>
          </a:prstGeom>
        </p:spPr>
      </p:pic>
      <p:graphicFrame>
        <p:nvGraphicFramePr>
          <p:cNvPr id="168" name="Google Shape;168;p7"/>
          <p:cNvGraphicFramePr/>
          <p:nvPr>
            <p:extLst>
              <p:ext uri="{D42A27DB-BD31-4B8C-83A1-F6EECF244321}">
                <p14:modId xmlns:p14="http://schemas.microsoft.com/office/powerpoint/2010/main" val="1876720126"/>
              </p:ext>
            </p:extLst>
          </p:nvPr>
        </p:nvGraphicFramePr>
        <p:xfrm>
          <a:off x="8396370" y="955675"/>
          <a:ext cx="3585475" cy="113052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2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작성한 일정이 추가되며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-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9" name="Google Shape;169;p7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7"/>
          <p:cNvGraphicFramePr/>
          <p:nvPr>
            <p:extLst>
              <p:ext uri="{D42A27DB-BD31-4B8C-83A1-F6EECF244321}">
                <p14:modId xmlns:p14="http://schemas.microsoft.com/office/powerpoint/2010/main" val="3193903566"/>
              </p:ext>
            </p:extLst>
          </p:nvPr>
        </p:nvGraphicFramePr>
        <p:xfrm>
          <a:off x="100965" y="127000"/>
          <a:ext cx="11880200" cy="85279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AM-MAI-SCH-WRI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스캐쥴러</a:t>
                      </a:r>
                      <a:r>
                        <a:rPr lang="ko-KR" altLang="en-US" sz="1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작성 페이지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Main01/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Scaduler</a:t>
                      </a: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schdulerWriteForm.jsp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1BA1A396-9169-420D-8376-604C279171DF}"/>
              </a:ext>
            </a:extLst>
          </p:cNvPr>
          <p:cNvSpPr/>
          <p:nvPr/>
        </p:nvSpPr>
        <p:spPr>
          <a:xfrm>
            <a:off x="4148890" y="5054416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08AE2-89B5-457B-AFD3-D295DB5D1D65}"/>
              </a:ext>
            </a:extLst>
          </p:cNvPr>
          <p:cNvSpPr txBox="1"/>
          <p:nvPr/>
        </p:nvSpPr>
        <p:spPr>
          <a:xfrm>
            <a:off x="4148890" y="5091605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9FCD3D8-A4BE-41B9-9576-70F3F30C678B}"/>
              </a:ext>
            </a:extLst>
          </p:cNvPr>
          <p:cNvSpPr/>
          <p:nvPr/>
        </p:nvSpPr>
        <p:spPr>
          <a:xfrm>
            <a:off x="2792530" y="5059081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A5D6C-D20B-401F-BF01-623E07BAD002}"/>
              </a:ext>
            </a:extLst>
          </p:cNvPr>
          <p:cNvSpPr txBox="1"/>
          <p:nvPr/>
        </p:nvSpPr>
        <p:spPr>
          <a:xfrm>
            <a:off x="2792530" y="5096270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27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7"/>
          <p:cNvGraphicFramePr/>
          <p:nvPr>
            <p:extLst>
              <p:ext uri="{D42A27DB-BD31-4B8C-83A1-F6EECF244321}">
                <p14:modId xmlns:p14="http://schemas.microsoft.com/office/powerpoint/2010/main" val="3567378392"/>
              </p:ext>
            </p:extLst>
          </p:nvPr>
        </p:nvGraphicFramePr>
        <p:xfrm>
          <a:off x="8396370" y="955675"/>
          <a:ext cx="3585475" cy="147722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2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일정이 삭제되며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일정 수정페이지로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458785"/>
                  </a:ext>
                </a:extLst>
              </a:tr>
            </a:tbl>
          </a:graphicData>
        </a:graphic>
      </p:graphicFrame>
      <p:sp>
        <p:nvSpPr>
          <p:cNvPr id="169" name="Google Shape;169;p7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7"/>
          <p:cNvGraphicFramePr/>
          <p:nvPr>
            <p:extLst>
              <p:ext uri="{D42A27DB-BD31-4B8C-83A1-F6EECF244321}">
                <p14:modId xmlns:p14="http://schemas.microsoft.com/office/powerpoint/2010/main" val="3725033007"/>
              </p:ext>
            </p:extLst>
          </p:nvPr>
        </p:nvGraphicFramePr>
        <p:xfrm>
          <a:off x="100965" y="127000"/>
          <a:ext cx="11880200" cy="85279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AM-MAI-SCH-DET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스캐쥴러</a:t>
                      </a:r>
                      <a:r>
                        <a:rPr lang="ko-KR" altLang="en-US" sz="1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Main01/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Scaduler</a:t>
                      </a: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schdulerDetails.jsp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0B49670-2F7B-42BB-B556-26A61F115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611" y="1007755"/>
            <a:ext cx="5384963" cy="576000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0147A32-AD6F-4FDD-8062-C2C4E18A8FEE}"/>
              </a:ext>
            </a:extLst>
          </p:cNvPr>
          <p:cNvSpPr/>
          <p:nvPr/>
        </p:nvSpPr>
        <p:spPr>
          <a:xfrm>
            <a:off x="5040592" y="550527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ECF6C3-C39D-4F1A-8E61-0566ADB1B554}"/>
              </a:ext>
            </a:extLst>
          </p:cNvPr>
          <p:cNvSpPr txBox="1"/>
          <p:nvPr/>
        </p:nvSpPr>
        <p:spPr>
          <a:xfrm>
            <a:off x="5040592" y="554246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BA1A396-9169-420D-8376-604C279171DF}"/>
              </a:ext>
            </a:extLst>
          </p:cNvPr>
          <p:cNvSpPr/>
          <p:nvPr/>
        </p:nvSpPr>
        <p:spPr>
          <a:xfrm>
            <a:off x="3903111" y="5425191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08AE2-89B5-457B-AFD3-D295DB5D1D65}"/>
              </a:ext>
            </a:extLst>
          </p:cNvPr>
          <p:cNvSpPr txBox="1"/>
          <p:nvPr/>
        </p:nvSpPr>
        <p:spPr>
          <a:xfrm>
            <a:off x="3903111" y="5462380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9FCD3D8-A4BE-41B9-9576-70F3F30C678B}"/>
              </a:ext>
            </a:extLst>
          </p:cNvPr>
          <p:cNvSpPr/>
          <p:nvPr/>
        </p:nvSpPr>
        <p:spPr>
          <a:xfrm>
            <a:off x="2765631" y="5465235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A5D6C-D20B-401F-BF01-623E07BAD002}"/>
              </a:ext>
            </a:extLst>
          </p:cNvPr>
          <p:cNvSpPr txBox="1"/>
          <p:nvPr/>
        </p:nvSpPr>
        <p:spPr>
          <a:xfrm>
            <a:off x="2765631" y="5502424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22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1177067138"/>
              </p:ext>
            </p:extLst>
          </p:nvPr>
        </p:nvGraphicFramePr>
        <p:xfrm>
          <a:off x="844797" y="269320"/>
          <a:ext cx="10502406" cy="27647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3-1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3-2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altLang="ko-KR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3-3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3-4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3-5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3-6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635685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A0B2863-1331-42C4-B7BA-21BE12C6062D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840580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C848FA5-6540-4B32-8515-94090188E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84" y="1007755"/>
            <a:ext cx="4749474" cy="5760000"/>
          </a:xfrm>
          <a:prstGeom prst="rect">
            <a:avLst/>
          </a:prstGeom>
        </p:spPr>
      </p:pic>
      <p:graphicFrame>
        <p:nvGraphicFramePr>
          <p:cNvPr id="168" name="Google Shape;168;p7"/>
          <p:cNvGraphicFramePr/>
          <p:nvPr>
            <p:extLst>
              <p:ext uri="{D42A27DB-BD31-4B8C-83A1-F6EECF244321}">
                <p14:modId xmlns:p14="http://schemas.microsoft.com/office/powerpoint/2010/main" val="4283492855"/>
              </p:ext>
            </p:extLst>
          </p:nvPr>
        </p:nvGraphicFramePr>
        <p:xfrm>
          <a:off x="8396370" y="955675"/>
          <a:ext cx="3585475" cy="1482726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2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97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2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일정이 수정되며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7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일정 상세페이지로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9" name="Google Shape;169;p7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7"/>
          <p:cNvGraphicFramePr/>
          <p:nvPr>
            <p:extLst>
              <p:ext uri="{D42A27DB-BD31-4B8C-83A1-F6EECF244321}">
                <p14:modId xmlns:p14="http://schemas.microsoft.com/office/powerpoint/2010/main" val="411295355"/>
              </p:ext>
            </p:extLst>
          </p:nvPr>
        </p:nvGraphicFramePr>
        <p:xfrm>
          <a:off x="100965" y="127000"/>
          <a:ext cx="11880200" cy="85279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AM-MAI-SCH-UPD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스캐쥴러</a:t>
                      </a:r>
                      <a:r>
                        <a:rPr lang="ko-KR" altLang="en-US" sz="1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수정 페이지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Main01/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Scaduler</a:t>
                      </a: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schdulerUpdateForm.jsp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1BA1A396-9169-420D-8376-604C279171DF}"/>
              </a:ext>
            </a:extLst>
          </p:cNvPr>
          <p:cNvSpPr/>
          <p:nvPr/>
        </p:nvSpPr>
        <p:spPr>
          <a:xfrm>
            <a:off x="5008011" y="5017521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08AE2-89B5-457B-AFD3-D295DB5D1D65}"/>
              </a:ext>
            </a:extLst>
          </p:cNvPr>
          <p:cNvSpPr txBox="1"/>
          <p:nvPr/>
        </p:nvSpPr>
        <p:spPr>
          <a:xfrm>
            <a:off x="5008011" y="5054710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9FCD3D8-A4BE-41B9-9576-70F3F30C678B}"/>
              </a:ext>
            </a:extLst>
          </p:cNvPr>
          <p:cNvSpPr/>
          <p:nvPr/>
        </p:nvSpPr>
        <p:spPr>
          <a:xfrm>
            <a:off x="2830401" y="497747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A5D6C-D20B-401F-BF01-623E07BAD002}"/>
              </a:ext>
            </a:extLst>
          </p:cNvPr>
          <p:cNvSpPr txBox="1"/>
          <p:nvPr/>
        </p:nvSpPr>
        <p:spPr>
          <a:xfrm>
            <a:off x="2830401" y="501466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984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8"/>
          <p:cNvGraphicFramePr/>
          <p:nvPr>
            <p:extLst>
              <p:ext uri="{D42A27DB-BD31-4B8C-83A1-F6EECF244321}">
                <p14:modId xmlns:p14="http://schemas.microsoft.com/office/powerpoint/2010/main" val="712189367"/>
              </p:ext>
            </p:extLst>
          </p:nvPr>
        </p:nvGraphicFramePr>
        <p:xfrm>
          <a:off x="8391445" y="955675"/>
          <a:ext cx="3590350" cy="15925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5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정보수정선택페이지로 이동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8" name="Google Shape;178;p8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9" name="Google Shape;179;p8"/>
          <p:cNvGraphicFramePr/>
          <p:nvPr>
            <p:extLst>
              <p:ext uri="{D42A27DB-BD31-4B8C-83A1-F6EECF244321}">
                <p14:modId xmlns:p14="http://schemas.microsoft.com/office/powerpoint/2010/main" val="2271034990"/>
              </p:ext>
            </p:extLst>
          </p:nvPr>
        </p:nvGraphicFramePr>
        <p:xfrm>
          <a:off x="100965" y="127000"/>
          <a:ext cx="11880200" cy="83057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</a:t>
                      </a: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en-US" sz="18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정보확인</a:t>
                      </a: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/>
                        <a:t>Main01</a:t>
                      </a: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confirm.jsp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7F3F757E-089F-4421-9D7B-AE9ACE870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643" y="1007755"/>
            <a:ext cx="4998534" cy="57600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50C675DD-11C3-4E20-9A5D-C6517293BD85}"/>
              </a:ext>
            </a:extLst>
          </p:cNvPr>
          <p:cNvSpPr/>
          <p:nvPr/>
        </p:nvSpPr>
        <p:spPr>
          <a:xfrm>
            <a:off x="4915460" y="5211900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5EFC0-E709-407A-ADE8-6F4374DED95F}"/>
              </a:ext>
            </a:extLst>
          </p:cNvPr>
          <p:cNvSpPr txBox="1"/>
          <p:nvPr/>
        </p:nvSpPr>
        <p:spPr>
          <a:xfrm>
            <a:off x="4915460" y="5249089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64D865D-353B-45B0-AD93-925D6CFDBF1C}"/>
              </a:ext>
            </a:extLst>
          </p:cNvPr>
          <p:cNvSpPr/>
          <p:nvPr/>
        </p:nvSpPr>
        <p:spPr>
          <a:xfrm>
            <a:off x="2644522" y="5171856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96A65-46E2-4889-B4E3-0B52AB765F95}"/>
              </a:ext>
            </a:extLst>
          </p:cNvPr>
          <p:cNvSpPr txBox="1"/>
          <p:nvPr/>
        </p:nvSpPr>
        <p:spPr>
          <a:xfrm>
            <a:off x="2644522" y="5209045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9"/>
          <p:cNvGraphicFramePr/>
          <p:nvPr>
            <p:extLst>
              <p:ext uri="{D42A27DB-BD31-4B8C-83A1-F6EECF244321}">
                <p14:modId xmlns:p14="http://schemas.microsoft.com/office/powerpoint/2010/main" val="263538864"/>
              </p:ext>
            </p:extLst>
          </p:nvPr>
        </p:nvGraphicFramePr>
        <p:xfrm>
          <a:off x="8391445" y="955675"/>
          <a:ext cx="3590350" cy="25272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4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수정페이지로 이동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수정페이지로 이동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175" marB="901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Google Shape;196;p9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" name="Google Shape;197;p9"/>
          <p:cNvGraphicFramePr/>
          <p:nvPr>
            <p:extLst>
              <p:ext uri="{D42A27DB-BD31-4B8C-83A1-F6EECF244321}">
                <p14:modId xmlns:p14="http://schemas.microsoft.com/office/powerpoint/2010/main" val="411661385"/>
              </p:ext>
            </p:extLst>
          </p:nvPr>
        </p:nvGraphicFramePr>
        <p:xfrm>
          <a:off x="100965" y="127000"/>
          <a:ext cx="11880200" cy="81152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비밀번호확인 &gt; 정보수정 선택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/>
                        <a:t>Main01</a:t>
                      </a: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select.jsp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3BE4794-C02A-412E-9104-23E04154B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64" y="1007755"/>
            <a:ext cx="7221692" cy="57600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E8707B54-4344-4739-AC21-16CC688580CD}"/>
              </a:ext>
            </a:extLst>
          </p:cNvPr>
          <p:cNvSpPr/>
          <p:nvPr/>
        </p:nvSpPr>
        <p:spPr>
          <a:xfrm>
            <a:off x="5829860" y="416839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27C3B-1022-4919-B85D-F56F4E0D466E}"/>
              </a:ext>
            </a:extLst>
          </p:cNvPr>
          <p:cNvSpPr txBox="1"/>
          <p:nvPr/>
        </p:nvSpPr>
        <p:spPr>
          <a:xfrm>
            <a:off x="5829860" y="420558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CB75A1D-A12C-461D-B299-BFEF3987FB9D}"/>
              </a:ext>
            </a:extLst>
          </p:cNvPr>
          <p:cNvSpPr/>
          <p:nvPr/>
        </p:nvSpPr>
        <p:spPr>
          <a:xfrm>
            <a:off x="2731060" y="418111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E9474-12DD-4BBB-87B9-6B0F60A96625}"/>
              </a:ext>
            </a:extLst>
          </p:cNvPr>
          <p:cNvSpPr txBox="1"/>
          <p:nvPr/>
        </p:nvSpPr>
        <p:spPr>
          <a:xfrm>
            <a:off x="2731060" y="421830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10"/>
          <p:cNvGraphicFramePr/>
          <p:nvPr>
            <p:extLst>
              <p:ext uri="{D42A27DB-BD31-4B8C-83A1-F6EECF244321}">
                <p14:modId xmlns:p14="http://schemas.microsoft.com/office/powerpoint/2010/main" val="1217654848"/>
              </p:ext>
            </p:extLst>
          </p:nvPr>
        </p:nvGraphicFramePr>
        <p:xfrm>
          <a:off x="8391150" y="955975"/>
          <a:ext cx="3590025" cy="23368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7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err="1"/>
                        <a:t>기능설명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연락처 수정가능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이메일 수정가능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U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정보가 수정되며 정보수정선택페이지로 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정보수정선택페이지로 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" name="Google Shape;205;p10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7" name="Google Shape;207;p10"/>
          <p:cNvGraphicFramePr/>
          <p:nvPr>
            <p:extLst>
              <p:ext uri="{D42A27DB-BD31-4B8C-83A1-F6EECF244321}">
                <p14:modId xmlns:p14="http://schemas.microsoft.com/office/powerpoint/2010/main" val="699279177"/>
              </p:ext>
            </p:extLst>
          </p:nvPr>
        </p:nvGraphicFramePr>
        <p:xfrm>
          <a:off x="100965" y="127000"/>
          <a:ext cx="11880225" cy="83692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4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AM-MAI-CON-SEL-UPD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내 정보수정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/>
                        <a:t>Main01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</a:t>
                      </a:r>
                      <a:r>
                        <a:rPr lang="en-US" sz="10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change.jsp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2EC5FD92-5E53-4DA4-89BA-B17165F74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10" y="1499966"/>
            <a:ext cx="7200000" cy="477557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988C3E8-742C-4007-B621-24143CF63DDE}"/>
              </a:ext>
            </a:extLst>
          </p:cNvPr>
          <p:cNvSpPr/>
          <p:nvPr/>
        </p:nvSpPr>
        <p:spPr>
          <a:xfrm>
            <a:off x="2008563" y="3558285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E24A6-5F38-4FDC-A1A2-1BB75572BB9B}"/>
              </a:ext>
            </a:extLst>
          </p:cNvPr>
          <p:cNvSpPr txBox="1"/>
          <p:nvPr/>
        </p:nvSpPr>
        <p:spPr>
          <a:xfrm>
            <a:off x="2008563" y="3595474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A1E5712-B89A-42CC-9E80-7772A51DB5D6}"/>
              </a:ext>
            </a:extLst>
          </p:cNvPr>
          <p:cNvSpPr/>
          <p:nvPr/>
        </p:nvSpPr>
        <p:spPr>
          <a:xfrm>
            <a:off x="4920736" y="3517963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381784-0D74-4C7F-AC06-2572BEC0C72B}"/>
              </a:ext>
            </a:extLst>
          </p:cNvPr>
          <p:cNvSpPr txBox="1"/>
          <p:nvPr/>
        </p:nvSpPr>
        <p:spPr>
          <a:xfrm>
            <a:off x="4920736" y="3555152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6BA4AF-7DD7-452A-B875-1C1DF744937C}"/>
              </a:ext>
            </a:extLst>
          </p:cNvPr>
          <p:cNvSpPr/>
          <p:nvPr/>
        </p:nvSpPr>
        <p:spPr>
          <a:xfrm>
            <a:off x="4535726" y="4435556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7E5743-A153-4B85-892B-50E65685086D}"/>
              </a:ext>
            </a:extLst>
          </p:cNvPr>
          <p:cNvSpPr txBox="1"/>
          <p:nvPr/>
        </p:nvSpPr>
        <p:spPr>
          <a:xfrm>
            <a:off x="4535726" y="4472745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71EE8D6-2E09-494F-B621-399E7C115B49}"/>
              </a:ext>
            </a:extLst>
          </p:cNvPr>
          <p:cNvSpPr/>
          <p:nvPr/>
        </p:nvSpPr>
        <p:spPr>
          <a:xfrm>
            <a:off x="3295856" y="4475600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82F46-6DB5-4DAC-97C6-28997DBA965D}"/>
              </a:ext>
            </a:extLst>
          </p:cNvPr>
          <p:cNvSpPr txBox="1"/>
          <p:nvPr/>
        </p:nvSpPr>
        <p:spPr>
          <a:xfrm>
            <a:off x="3295856" y="4512789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12"/>
          <p:cNvGraphicFramePr/>
          <p:nvPr>
            <p:extLst>
              <p:ext uri="{D42A27DB-BD31-4B8C-83A1-F6EECF244321}">
                <p14:modId xmlns:p14="http://schemas.microsoft.com/office/powerpoint/2010/main" val="3011438177"/>
              </p:ext>
            </p:extLst>
          </p:nvPr>
        </p:nvGraphicFramePr>
        <p:xfrm>
          <a:off x="8391445" y="955675"/>
          <a:ext cx="3590350" cy="14236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변경 후 정보수정선택페이지로 이동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-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정보수정 선택페이지로 이동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0" name="Google Shape;250;p12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12"/>
          <p:cNvGraphicFramePr/>
          <p:nvPr>
            <p:extLst>
              <p:ext uri="{D42A27DB-BD31-4B8C-83A1-F6EECF244321}">
                <p14:modId xmlns:p14="http://schemas.microsoft.com/office/powerpoint/2010/main" val="4033400588"/>
              </p:ext>
            </p:extLst>
          </p:nvPr>
        </p:nvGraphicFramePr>
        <p:xfrm>
          <a:off x="100965" y="127000"/>
          <a:ext cx="11880225" cy="8191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AM-MAI-CON-SEL-PWD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비밀번호수정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김윤경</a:t>
                      </a:r>
                      <a:endParaRPr sz="1400" b="1" u="none" strike="noStrike" cap="none"/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/>
                        <a:t>Main01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</a:t>
                      </a:r>
                      <a:r>
                        <a:rPr lang="en-US" sz="10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pwd.jsp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90175" marB="9017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577EF60-717E-4CEA-A724-822FA34B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10" y="1492837"/>
            <a:ext cx="7200000" cy="387232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BB305E6-BBD1-4CAF-83F5-6FC9FE0E361D}"/>
              </a:ext>
            </a:extLst>
          </p:cNvPr>
          <p:cNvSpPr/>
          <p:nvPr/>
        </p:nvSpPr>
        <p:spPr>
          <a:xfrm>
            <a:off x="4610660" y="430047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D271E-3505-4185-8712-647F0F7AD51E}"/>
              </a:ext>
            </a:extLst>
          </p:cNvPr>
          <p:cNvSpPr txBox="1"/>
          <p:nvPr/>
        </p:nvSpPr>
        <p:spPr>
          <a:xfrm>
            <a:off x="4610660" y="433766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DEF8269-A827-4526-A8C6-B46AB123C111}"/>
              </a:ext>
            </a:extLst>
          </p:cNvPr>
          <p:cNvSpPr/>
          <p:nvPr/>
        </p:nvSpPr>
        <p:spPr>
          <a:xfrm>
            <a:off x="3378490" y="4263288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0AFE9-0516-4D79-98E1-B6271B75B819}"/>
              </a:ext>
            </a:extLst>
          </p:cNvPr>
          <p:cNvSpPr txBox="1"/>
          <p:nvPr/>
        </p:nvSpPr>
        <p:spPr>
          <a:xfrm>
            <a:off x="3378490" y="4300477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g7433af6c4c_0_9"/>
          <p:cNvGraphicFramePr/>
          <p:nvPr>
            <p:extLst>
              <p:ext uri="{D42A27DB-BD31-4B8C-83A1-F6EECF244321}">
                <p14:modId xmlns:p14="http://schemas.microsoft.com/office/powerpoint/2010/main" val="2146536326"/>
              </p:ext>
            </p:extLst>
          </p:nvPr>
        </p:nvGraphicFramePr>
        <p:xfrm>
          <a:off x="8405350" y="955975"/>
          <a:ext cx="3542550" cy="5625506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1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err="1"/>
                        <a:t>기능설명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3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수신</a:t>
                      </a:r>
                      <a:r>
                        <a:rPr lang="en-US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발신</a:t>
                      </a:r>
                      <a:r>
                        <a:rPr lang="en-US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각 문서함 이동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8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기안서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휴가신청서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목록 이동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결재종류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초기화 목록 이동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2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03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대기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진행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완료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반려</a:t>
                      </a:r>
                      <a:r>
                        <a:rPr lang="en-US" altLang="ko-KR" sz="900" u="none" strike="noStrike" cap="none" dirty="0"/>
                        <a:t>1], [</a:t>
                      </a:r>
                      <a:r>
                        <a:rPr lang="ko-KR" altLang="en-US" sz="900" u="none" strike="noStrike" cap="none" dirty="0"/>
                        <a:t>반려</a:t>
                      </a:r>
                      <a:r>
                        <a:rPr lang="en-US" altLang="ko-KR" sz="900" u="none" strike="noStrike" cap="none" dirty="0"/>
                        <a:t>2]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목록 이동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결재상태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초기화 목록 이동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99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04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등록일자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검색 및 초기화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126379"/>
                  </a:ext>
                </a:extLst>
              </a:tr>
              <a:tr h="9299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결재종류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결재상태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등록일자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검색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검색어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조건 초기화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123211"/>
                  </a:ext>
                </a:extLst>
              </a:tr>
              <a:tr h="9299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06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문서제목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문서내용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작성자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항목 검색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813640"/>
                  </a:ext>
                </a:extLst>
              </a:tr>
            </a:tbl>
          </a:graphicData>
        </a:graphic>
      </p:graphicFrame>
      <p:sp>
        <p:nvSpPr>
          <p:cNvPr id="278" name="Google Shape;278;g7433af6c4c_0_9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287;g7433af6c4c_0_17"/>
          <p:cNvGraphicFramePr/>
          <p:nvPr>
            <p:extLst>
              <p:ext uri="{D42A27DB-BD31-4B8C-83A1-F6EECF244321}">
                <p14:modId xmlns:p14="http://schemas.microsoft.com/office/powerpoint/2010/main" val="3133132075"/>
              </p:ext>
            </p:extLst>
          </p:nvPr>
        </p:nvGraphicFramePr>
        <p:xfrm>
          <a:off x="118400" y="123547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6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AM-APP-MAI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 err="1"/>
                        <a:t>메인</a:t>
                      </a:r>
                      <a:r>
                        <a:rPr lang="en-US" sz="1800" b="1" u="none" strike="noStrike" cap="none" dirty="0"/>
                        <a:t> &gt; </a:t>
                      </a:r>
                      <a:r>
                        <a:rPr lang="en-US" sz="1800" b="1" u="none" strike="noStrike" cap="none" dirty="0" err="1"/>
                        <a:t>전자결재</a:t>
                      </a:r>
                      <a:r>
                        <a:rPr lang="en-US" sz="1800" b="1" u="none" strike="noStrike" cap="none" dirty="0"/>
                        <a:t> </a:t>
                      </a:r>
                      <a:r>
                        <a:rPr lang="en-US" sz="1800" b="1" u="none" strike="noStrike" cap="none" dirty="0" err="1"/>
                        <a:t>메인</a:t>
                      </a:r>
                      <a:endParaRPr sz="18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유학선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파일명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s" altLang="ko-KR" sz="1200" b="1" u="none" strike="noStrike" cap="none" dirty="0"/>
                        <a:t>docList</a:t>
                      </a:r>
                      <a:r>
                        <a:rPr lang="en-US" sz="1200" b="1" u="none" strike="noStrike" cap="none" dirty="0"/>
                        <a:t>.</a:t>
                      </a:r>
                      <a:r>
                        <a:rPr lang="en-US" sz="1200" b="1" u="none" strike="noStrike" cap="none" dirty="0" err="1"/>
                        <a:t>jsp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CEDFC6D-309C-4002-B7AE-C1FF3AD7B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50" y="1317573"/>
            <a:ext cx="8079870" cy="5140504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4518233-28FF-4054-A93F-0A2C2631F8C7}"/>
              </a:ext>
            </a:extLst>
          </p:cNvPr>
          <p:cNvSpPr/>
          <p:nvPr/>
        </p:nvSpPr>
        <p:spPr>
          <a:xfrm>
            <a:off x="153500" y="1981016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26A82-A90E-4581-AEE7-352ACA4FE40E}"/>
              </a:ext>
            </a:extLst>
          </p:cNvPr>
          <p:cNvSpPr txBox="1"/>
          <p:nvPr/>
        </p:nvSpPr>
        <p:spPr>
          <a:xfrm>
            <a:off x="153500" y="2018205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5CF5BB7-DF17-450D-B693-DE85C1411A9C}"/>
              </a:ext>
            </a:extLst>
          </p:cNvPr>
          <p:cNvSpPr/>
          <p:nvPr/>
        </p:nvSpPr>
        <p:spPr>
          <a:xfrm>
            <a:off x="538510" y="1090438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446C2-D67A-4DB9-9BA8-2A96ECDDC02B}"/>
              </a:ext>
            </a:extLst>
          </p:cNvPr>
          <p:cNvSpPr txBox="1"/>
          <p:nvPr/>
        </p:nvSpPr>
        <p:spPr>
          <a:xfrm>
            <a:off x="538510" y="1127627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B138D7-8E96-4C72-B159-D6538304AEAF}"/>
              </a:ext>
            </a:extLst>
          </p:cNvPr>
          <p:cNvSpPr/>
          <p:nvPr/>
        </p:nvSpPr>
        <p:spPr>
          <a:xfrm>
            <a:off x="1475648" y="104785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7C796A-83C7-47C9-AA5E-6FD14234E7C6}"/>
              </a:ext>
            </a:extLst>
          </p:cNvPr>
          <p:cNvSpPr txBox="1"/>
          <p:nvPr/>
        </p:nvSpPr>
        <p:spPr>
          <a:xfrm>
            <a:off x="1475648" y="108504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7C7FBF0-50A4-4096-80BA-1F7C02CA77C9}"/>
              </a:ext>
            </a:extLst>
          </p:cNvPr>
          <p:cNvSpPr/>
          <p:nvPr/>
        </p:nvSpPr>
        <p:spPr>
          <a:xfrm>
            <a:off x="2358495" y="1076601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6EF41B-2FAB-432E-9071-4CDFD3C1E85E}"/>
              </a:ext>
            </a:extLst>
          </p:cNvPr>
          <p:cNvSpPr txBox="1"/>
          <p:nvPr/>
        </p:nvSpPr>
        <p:spPr>
          <a:xfrm>
            <a:off x="2358495" y="1113790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CDB7048-DEDA-446C-86CD-8D171C4BC712}"/>
              </a:ext>
            </a:extLst>
          </p:cNvPr>
          <p:cNvSpPr/>
          <p:nvPr/>
        </p:nvSpPr>
        <p:spPr>
          <a:xfrm>
            <a:off x="5774795" y="1114701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248160-8506-4664-9548-B1A7980F2370}"/>
              </a:ext>
            </a:extLst>
          </p:cNvPr>
          <p:cNvSpPr txBox="1"/>
          <p:nvPr/>
        </p:nvSpPr>
        <p:spPr>
          <a:xfrm>
            <a:off x="5774795" y="1151890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ACAC8B8-D917-4DF7-976B-483B57A2AA58}"/>
              </a:ext>
            </a:extLst>
          </p:cNvPr>
          <p:cNvSpPr/>
          <p:nvPr/>
        </p:nvSpPr>
        <p:spPr>
          <a:xfrm>
            <a:off x="1620528" y="5647638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1B7C66-0B7D-4DE9-8852-5A6E6C0CF5D1}"/>
              </a:ext>
            </a:extLst>
          </p:cNvPr>
          <p:cNvSpPr txBox="1"/>
          <p:nvPr/>
        </p:nvSpPr>
        <p:spPr>
          <a:xfrm>
            <a:off x="1620528" y="5684827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g7433af6c4c_0_9"/>
          <p:cNvGraphicFramePr/>
          <p:nvPr>
            <p:extLst>
              <p:ext uri="{D42A27DB-BD31-4B8C-83A1-F6EECF244321}">
                <p14:modId xmlns:p14="http://schemas.microsoft.com/office/powerpoint/2010/main" val="372790315"/>
              </p:ext>
            </p:extLst>
          </p:nvPr>
        </p:nvGraphicFramePr>
        <p:xfrm>
          <a:off x="8405350" y="955975"/>
          <a:ext cx="3575800" cy="21242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07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해당 문서 상세 페이지 이동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08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문서 페이지 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09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기안서 작성 페이지 이동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996972"/>
                  </a:ext>
                </a:extLst>
              </a:tr>
            </a:tbl>
          </a:graphicData>
        </a:graphic>
      </p:graphicFrame>
      <p:sp>
        <p:nvSpPr>
          <p:cNvPr id="278" name="Google Shape;278;g7433af6c4c_0_9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287;g7433af6c4c_0_17"/>
          <p:cNvGraphicFramePr/>
          <p:nvPr>
            <p:extLst>
              <p:ext uri="{D42A27DB-BD31-4B8C-83A1-F6EECF244321}">
                <p14:modId xmlns:p14="http://schemas.microsoft.com/office/powerpoint/2010/main" val="2628695675"/>
              </p:ext>
            </p:extLst>
          </p:nvPr>
        </p:nvGraphicFramePr>
        <p:xfrm>
          <a:off x="118400" y="123547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6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AM-APP-MAI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 err="1"/>
                        <a:t>메인</a:t>
                      </a:r>
                      <a:r>
                        <a:rPr lang="en-US" sz="1800" b="1" u="none" strike="noStrike" cap="none" dirty="0"/>
                        <a:t> &gt; </a:t>
                      </a:r>
                      <a:r>
                        <a:rPr lang="en-US" sz="1800" b="1" u="none" strike="noStrike" cap="none" dirty="0" err="1"/>
                        <a:t>전자결재</a:t>
                      </a:r>
                      <a:r>
                        <a:rPr lang="en-US" sz="1800" b="1" u="none" strike="noStrike" cap="none" dirty="0"/>
                        <a:t> </a:t>
                      </a:r>
                      <a:r>
                        <a:rPr lang="en-US" sz="1800" b="1" u="none" strike="noStrike" cap="none" dirty="0" err="1"/>
                        <a:t>메인</a:t>
                      </a:r>
                      <a:endParaRPr sz="18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유학선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파일명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Approval01/</a:t>
                      </a:r>
                      <a:r>
                        <a:rPr lang="en-US" altLang="ko-KR" sz="1200" b="1" u="none" strike="noStrike" cap="none" dirty="0" err="1"/>
                        <a:t>docList.jsp</a:t>
                      </a:r>
                      <a:endParaRPr lang="en-US" altLang="ko-KR"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CEDFC6D-309C-4002-B7AE-C1FF3AD7B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50" y="1317573"/>
            <a:ext cx="8079870" cy="5140504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F84E1D77-29E5-4261-868D-2E2EB5633270}"/>
              </a:ext>
            </a:extLst>
          </p:cNvPr>
          <p:cNvSpPr/>
          <p:nvPr/>
        </p:nvSpPr>
        <p:spPr>
          <a:xfrm>
            <a:off x="3871938" y="180875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72B74-A9FD-4124-94BC-752715B60DE6}"/>
              </a:ext>
            </a:extLst>
          </p:cNvPr>
          <p:cNvSpPr txBox="1"/>
          <p:nvPr/>
        </p:nvSpPr>
        <p:spPr>
          <a:xfrm>
            <a:off x="3871938" y="184594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82F7306-9013-4584-9126-35D4BB5B7013}"/>
              </a:ext>
            </a:extLst>
          </p:cNvPr>
          <p:cNvSpPr/>
          <p:nvPr/>
        </p:nvSpPr>
        <p:spPr>
          <a:xfrm>
            <a:off x="3148038" y="534934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5BB5F8-5BC2-4B88-8318-88E367FEEFBB}"/>
              </a:ext>
            </a:extLst>
          </p:cNvPr>
          <p:cNvSpPr txBox="1"/>
          <p:nvPr/>
        </p:nvSpPr>
        <p:spPr>
          <a:xfrm>
            <a:off x="3148038" y="538653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E6FBB79-BB94-4480-ADAA-79724CC9646B}"/>
              </a:ext>
            </a:extLst>
          </p:cNvPr>
          <p:cNvSpPr/>
          <p:nvPr/>
        </p:nvSpPr>
        <p:spPr>
          <a:xfrm>
            <a:off x="7148538" y="5389113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7F3F94-0AE0-4454-A3DB-3274D10EA51C}"/>
              </a:ext>
            </a:extLst>
          </p:cNvPr>
          <p:cNvSpPr txBox="1"/>
          <p:nvPr/>
        </p:nvSpPr>
        <p:spPr>
          <a:xfrm>
            <a:off x="7148538" y="5426302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338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20f0b3563_0_24"/>
          <p:cNvSpPr/>
          <p:nvPr/>
        </p:nvSpPr>
        <p:spPr>
          <a:xfrm>
            <a:off x="118401" y="967025"/>
            <a:ext cx="8164988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id="{5A418FE2-1EA0-4D2D-9016-CD653137D9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147882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7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AM-APP-MAI-DRA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기안서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파일명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s" altLang="ko-KR" sz="1200" b="1" u="none" strike="noStrike" cap="none" dirty="0"/>
                        <a:t>draft</a:t>
                      </a:r>
                      <a:r>
                        <a:rPr lang="en-US" sz="1200" b="1" u="none" strike="noStrike" cap="none" dirty="0"/>
                        <a:t>.</a:t>
                      </a:r>
                      <a:r>
                        <a:rPr lang="en-US" sz="1200" b="1" u="none" strike="noStrike" cap="none" dirty="0" err="1"/>
                        <a:t>jsp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287;g620f0b3563_0_24">
            <a:extLst>
              <a:ext uri="{FF2B5EF4-FFF2-40B4-BE49-F238E27FC236}">
                <a16:creationId xmlns:a16="http://schemas.microsoft.com/office/drawing/2014/main" id="{69E74EA7-7D86-4905-87C8-6A67739F8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3895203"/>
              </p:ext>
            </p:extLst>
          </p:nvPr>
        </p:nvGraphicFramePr>
        <p:xfrm>
          <a:off x="8404849" y="967026"/>
          <a:ext cx="3576326" cy="57638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2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61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기안서</a:t>
                      </a:r>
                      <a:r>
                        <a:rPr lang="es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휴가신청서</a:t>
                      </a:r>
                      <a:r>
                        <a:rPr lang="es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선택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이동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기본값 </a:t>
                      </a:r>
                      <a:r>
                        <a:rPr lang="en-US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기안서</a:t>
                      </a:r>
                      <a:r>
                        <a:rPr lang="en-US" sz="900" u="none" strike="noStrike" cap="none" dirty="0"/>
                        <a:t>]</a:t>
                      </a:r>
                      <a:endParaRPr lang="e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02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로그인 유저 정보 출력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03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결재 라인 유저 정보 출력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04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제목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입력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내용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입력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628336"/>
                  </a:ext>
                </a:extLst>
              </a:tr>
              <a:tr h="731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06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C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결재 문서 작성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414902"/>
                  </a:ext>
                </a:extLst>
              </a:tr>
              <a:tr h="731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07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문서함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이동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66291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EC0B3C5-8238-4722-84BE-CF60B1C31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51" y="1358515"/>
            <a:ext cx="7955087" cy="505861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D0D2EF3E-BAEB-4043-B7F0-880B9C52D51A}"/>
              </a:ext>
            </a:extLst>
          </p:cNvPr>
          <p:cNvSpPr/>
          <p:nvPr/>
        </p:nvSpPr>
        <p:spPr>
          <a:xfrm>
            <a:off x="402832" y="1105094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4159FF-0449-44BF-A2E5-557AF0F9CD2B}"/>
              </a:ext>
            </a:extLst>
          </p:cNvPr>
          <p:cNvSpPr txBox="1"/>
          <p:nvPr/>
        </p:nvSpPr>
        <p:spPr>
          <a:xfrm>
            <a:off x="402832" y="1142283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D3AD73-6251-4EA3-810A-6F57319A90DD}"/>
              </a:ext>
            </a:extLst>
          </p:cNvPr>
          <p:cNvSpPr/>
          <p:nvPr/>
        </p:nvSpPr>
        <p:spPr>
          <a:xfrm>
            <a:off x="1734327" y="163664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6E5B87-33FE-44A3-A90C-2DC12814E5BB}"/>
              </a:ext>
            </a:extLst>
          </p:cNvPr>
          <p:cNvSpPr txBox="1"/>
          <p:nvPr/>
        </p:nvSpPr>
        <p:spPr>
          <a:xfrm>
            <a:off x="1734327" y="167383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9621B56-8230-4754-A2F2-D926CA94F18E}"/>
              </a:ext>
            </a:extLst>
          </p:cNvPr>
          <p:cNvSpPr/>
          <p:nvPr/>
        </p:nvSpPr>
        <p:spPr>
          <a:xfrm>
            <a:off x="4814411" y="162060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017926-00CE-4B09-950A-5E6A74810F25}"/>
              </a:ext>
            </a:extLst>
          </p:cNvPr>
          <p:cNvSpPr txBox="1"/>
          <p:nvPr/>
        </p:nvSpPr>
        <p:spPr>
          <a:xfrm>
            <a:off x="4814411" y="165779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E93CEC5-EA9D-462C-912E-D761C867449D}"/>
              </a:ext>
            </a:extLst>
          </p:cNvPr>
          <p:cNvSpPr/>
          <p:nvPr/>
        </p:nvSpPr>
        <p:spPr>
          <a:xfrm>
            <a:off x="1702243" y="2903975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32F58-1CFF-4C24-87F8-CAF563066B5D}"/>
              </a:ext>
            </a:extLst>
          </p:cNvPr>
          <p:cNvSpPr txBox="1"/>
          <p:nvPr/>
        </p:nvSpPr>
        <p:spPr>
          <a:xfrm>
            <a:off x="1702243" y="2941164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A03B47F-A3F6-4514-9C61-9C5D54CA348C}"/>
              </a:ext>
            </a:extLst>
          </p:cNvPr>
          <p:cNvSpPr/>
          <p:nvPr/>
        </p:nvSpPr>
        <p:spPr>
          <a:xfrm>
            <a:off x="1734327" y="3561702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17FB08-C1FF-414D-9EF6-DF182B7ED60B}"/>
              </a:ext>
            </a:extLst>
          </p:cNvPr>
          <p:cNvSpPr txBox="1"/>
          <p:nvPr/>
        </p:nvSpPr>
        <p:spPr>
          <a:xfrm>
            <a:off x="1734327" y="3598891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B7FB77B-0F36-49CC-A566-384D03704BD3}"/>
              </a:ext>
            </a:extLst>
          </p:cNvPr>
          <p:cNvSpPr/>
          <p:nvPr/>
        </p:nvSpPr>
        <p:spPr>
          <a:xfrm>
            <a:off x="6595085" y="5823638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BF480-1702-42DC-8E23-125F4E7E6FC4}"/>
              </a:ext>
            </a:extLst>
          </p:cNvPr>
          <p:cNvSpPr txBox="1"/>
          <p:nvPr/>
        </p:nvSpPr>
        <p:spPr>
          <a:xfrm>
            <a:off x="6595085" y="5860827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327E31F-0B46-437E-848B-B6C1847D61CD}"/>
              </a:ext>
            </a:extLst>
          </p:cNvPr>
          <p:cNvSpPr/>
          <p:nvPr/>
        </p:nvSpPr>
        <p:spPr>
          <a:xfrm>
            <a:off x="7365106" y="5775512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94E86D-01FB-41A2-8E3E-A6DA21D4DB0C}"/>
              </a:ext>
            </a:extLst>
          </p:cNvPr>
          <p:cNvSpPr txBox="1"/>
          <p:nvPr/>
        </p:nvSpPr>
        <p:spPr>
          <a:xfrm>
            <a:off x="7365106" y="5812701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88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20f0b3563_0_24"/>
          <p:cNvSpPr/>
          <p:nvPr/>
        </p:nvSpPr>
        <p:spPr>
          <a:xfrm>
            <a:off x="118401" y="967025"/>
            <a:ext cx="8164988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id="{5A418FE2-1EA0-4D2D-9016-CD653137D9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0703895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7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AM-APP-MAI-VAC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휴가신청서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파일명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b="1" u="none" strike="noStrike" cap="none" dirty="0"/>
                        <a:t>Approval01/</a:t>
                      </a:r>
                      <a:r>
                        <a:rPr lang="en-US" altLang="ko-KR" sz="1100" b="1" u="none" strike="noStrike" cap="none" dirty="0" err="1"/>
                        <a:t>vacation</a:t>
                      </a:r>
                      <a:r>
                        <a:rPr lang="en-US" sz="1100" b="1" u="none" strike="noStrike" cap="none" dirty="0" err="1"/>
                        <a:t>.jsp</a:t>
                      </a:r>
                      <a:endParaRPr sz="11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287;g620f0b3563_0_24">
            <a:extLst>
              <a:ext uri="{FF2B5EF4-FFF2-40B4-BE49-F238E27FC236}">
                <a16:creationId xmlns:a16="http://schemas.microsoft.com/office/drawing/2014/main" id="{69E74EA7-7D86-4905-87C8-6A67739F8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376273"/>
              </p:ext>
            </p:extLst>
          </p:nvPr>
        </p:nvGraphicFramePr>
        <p:xfrm>
          <a:off x="8404849" y="967027"/>
          <a:ext cx="3576326" cy="58415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2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9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/>
                        <a:t>No.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CRUD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/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기안서</a:t>
                      </a:r>
                      <a:r>
                        <a:rPr lang="es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휴가신청서</a:t>
                      </a:r>
                      <a:r>
                        <a:rPr lang="es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이동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8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02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로그인 유저 정보 출력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03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결재 라인 유저 정보 출력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8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/>
                        <a:t>04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제목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입력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8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연차 종류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입력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628336"/>
                  </a:ext>
                </a:extLst>
              </a:tr>
              <a:tr h="5728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06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휴가 기간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입력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414902"/>
                  </a:ext>
                </a:extLst>
              </a:tr>
              <a:tr h="5728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07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사유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입력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662911"/>
                  </a:ext>
                </a:extLst>
              </a:tr>
              <a:tr h="5728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08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C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결재 문서 작성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96386"/>
                  </a:ext>
                </a:extLst>
              </a:tr>
              <a:tr h="5728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09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문서함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이동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23100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513E749-0AAC-4F13-BF7E-325BF4E84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13" y="1067524"/>
            <a:ext cx="7197879" cy="5562828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3318DF50-4741-497D-BF3E-F22A77116F7E}"/>
              </a:ext>
            </a:extLst>
          </p:cNvPr>
          <p:cNvSpPr/>
          <p:nvPr/>
        </p:nvSpPr>
        <p:spPr>
          <a:xfrm>
            <a:off x="864043" y="98894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C86272-0299-4E1A-8F7F-80362E5C4002}"/>
              </a:ext>
            </a:extLst>
          </p:cNvPr>
          <p:cNvSpPr txBox="1"/>
          <p:nvPr/>
        </p:nvSpPr>
        <p:spPr>
          <a:xfrm>
            <a:off x="864043" y="102613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5671CC2-D7F8-44F4-B08A-58F361C1E8DC}"/>
              </a:ext>
            </a:extLst>
          </p:cNvPr>
          <p:cNvSpPr/>
          <p:nvPr/>
        </p:nvSpPr>
        <p:spPr>
          <a:xfrm>
            <a:off x="2222943" y="125564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C4CE6A-315A-4C63-BD50-FB6B046EE740}"/>
              </a:ext>
            </a:extLst>
          </p:cNvPr>
          <p:cNvSpPr txBox="1"/>
          <p:nvPr/>
        </p:nvSpPr>
        <p:spPr>
          <a:xfrm>
            <a:off x="2222943" y="129283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C9578D0-6790-4D31-9B9C-9B9BE82E119C}"/>
              </a:ext>
            </a:extLst>
          </p:cNvPr>
          <p:cNvSpPr/>
          <p:nvPr/>
        </p:nvSpPr>
        <p:spPr>
          <a:xfrm>
            <a:off x="4978843" y="121754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E1E921-D26F-41D3-9235-71F04C57D3ED}"/>
              </a:ext>
            </a:extLst>
          </p:cNvPr>
          <p:cNvSpPr txBox="1"/>
          <p:nvPr/>
        </p:nvSpPr>
        <p:spPr>
          <a:xfrm>
            <a:off x="4978843" y="125473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2715A4D-39EE-4F6D-95C3-892E8E153AA6}"/>
              </a:ext>
            </a:extLst>
          </p:cNvPr>
          <p:cNvSpPr/>
          <p:nvPr/>
        </p:nvSpPr>
        <p:spPr>
          <a:xfrm>
            <a:off x="508443" y="304634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D986B4-D2B3-4714-BB5C-EA8CDC35F4F8}"/>
              </a:ext>
            </a:extLst>
          </p:cNvPr>
          <p:cNvSpPr txBox="1"/>
          <p:nvPr/>
        </p:nvSpPr>
        <p:spPr>
          <a:xfrm>
            <a:off x="508443" y="308353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4F29EE9-508D-428C-AE46-74504BE44A29}"/>
              </a:ext>
            </a:extLst>
          </p:cNvPr>
          <p:cNvSpPr/>
          <p:nvPr/>
        </p:nvSpPr>
        <p:spPr>
          <a:xfrm>
            <a:off x="508443" y="3523892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81892C-E18B-4CE6-9EAB-7B6372B1DAF8}"/>
              </a:ext>
            </a:extLst>
          </p:cNvPr>
          <p:cNvSpPr txBox="1"/>
          <p:nvPr/>
        </p:nvSpPr>
        <p:spPr>
          <a:xfrm>
            <a:off x="508443" y="3561081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2983314-8011-4D19-9463-98951FAC27FF}"/>
              </a:ext>
            </a:extLst>
          </p:cNvPr>
          <p:cNvSpPr/>
          <p:nvPr/>
        </p:nvSpPr>
        <p:spPr>
          <a:xfrm>
            <a:off x="508443" y="401084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DA5F46-4DD9-4470-82B1-114B49BA4C2C}"/>
              </a:ext>
            </a:extLst>
          </p:cNvPr>
          <p:cNvSpPr txBox="1"/>
          <p:nvPr/>
        </p:nvSpPr>
        <p:spPr>
          <a:xfrm>
            <a:off x="508443" y="404803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B28A8EB-2FB8-4FAD-BA4C-D3C015198BD6}"/>
              </a:ext>
            </a:extLst>
          </p:cNvPr>
          <p:cNvSpPr/>
          <p:nvPr/>
        </p:nvSpPr>
        <p:spPr>
          <a:xfrm>
            <a:off x="508443" y="2358566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C9655F-3D94-46DC-BEA5-DBC843F48037}"/>
              </a:ext>
            </a:extLst>
          </p:cNvPr>
          <p:cNvSpPr txBox="1"/>
          <p:nvPr/>
        </p:nvSpPr>
        <p:spPr>
          <a:xfrm>
            <a:off x="508443" y="2395755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390BB83-FACA-4D09-9968-536B8E170989}"/>
              </a:ext>
            </a:extLst>
          </p:cNvPr>
          <p:cNvSpPr/>
          <p:nvPr/>
        </p:nvSpPr>
        <p:spPr>
          <a:xfrm>
            <a:off x="6515543" y="603084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DE1515-F504-4F56-8A1E-314B6016562F}"/>
              </a:ext>
            </a:extLst>
          </p:cNvPr>
          <p:cNvSpPr txBox="1"/>
          <p:nvPr/>
        </p:nvSpPr>
        <p:spPr>
          <a:xfrm>
            <a:off x="6515543" y="606803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1D8501E-8DBF-46A8-A852-F374398687E4}"/>
              </a:ext>
            </a:extLst>
          </p:cNvPr>
          <p:cNvSpPr/>
          <p:nvPr/>
        </p:nvSpPr>
        <p:spPr>
          <a:xfrm>
            <a:off x="7156245" y="6009418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D26A2F-61D1-48F3-83E2-44FE9F991C60}"/>
              </a:ext>
            </a:extLst>
          </p:cNvPr>
          <p:cNvSpPr txBox="1"/>
          <p:nvPr/>
        </p:nvSpPr>
        <p:spPr>
          <a:xfrm>
            <a:off x="7156245" y="6046607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3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20f0b3563_0_80"/>
          <p:cNvSpPr/>
          <p:nvPr/>
        </p:nvSpPr>
        <p:spPr>
          <a:xfrm>
            <a:off x="118400" y="967025"/>
            <a:ext cx="8193496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id="{6821C687-05AE-4330-82C7-C6F3B039F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310901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7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AM-APP-MAI-WAI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결재대기문서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n-US" sz="1200" b="1" u="none" strike="noStrike" cap="none" dirty="0" err="1"/>
                        <a:t>draftWait.jsp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id="{706C1B89-1833-4634-AEDD-3618D320C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368113"/>
              </p:ext>
            </p:extLst>
          </p:nvPr>
        </p:nvGraphicFramePr>
        <p:xfrm>
          <a:off x="8404849" y="965861"/>
          <a:ext cx="3576326" cy="26630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5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결재라인 유저 </a:t>
                      </a: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승인 여부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승인 날짜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출력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로그인 유저가 문서 작성자인 경우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활성화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 페이지 이동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로그인 유저가 문서 작성자인 경우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</a:t>
                      </a:r>
                      <a:r>
                        <a:rPr lang="en-US" altLang="ko-KR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활성화</a:t>
                      </a:r>
                      <a:r>
                        <a:rPr lang="en-US" altLang="ko-KR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문서 삭제</a:t>
                      </a:r>
                      <a:endParaRPr lang="en-US" altLang="ko-KR" sz="900" b="0" u="none" strike="noStrike" cap="none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8989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AE46DD0-913D-4E73-A1E1-90495D69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36" y="1513678"/>
            <a:ext cx="7785224" cy="4748294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61D7A9A1-3E69-428F-AB89-4CF68FE80DA3}"/>
              </a:ext>
            </a:extLst>
          </p:cNvPr>
          <p:cNvSpPr/>
          <p:nvPr/>
        </p:nvSpPr>
        <p:spPr>
          <a:xfrm>
            <a:off x="4798221" y="1428225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9E4375-7C3C-4A31-8201-374163D7925F}"/>
              </a:ext>
            </a:extLst>
          </p:cNvPr>
          <p:cNvSpPr txBox="1"/>
          <p:nvPr/>
        </p:nvSpPr>
        <p:spPr>
          <a:xfrm>
            <a:off x="4798221" y="1465414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750E78F-7F4F-494F-89F3-EE86B34FD7F6}"/>
              </a:ext>
            </a:extLst>
          </p:cNvPr>
          <p:cNvSpPr/>
          <p:nvPr/>
        </p:nvSpPr>
        <p:spPr>
          <a:xfrm>
            <a:off x="6007543" y="554600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66130C-B0AA-413C-965B-CC82A494ED2B}"/>
              </a:ext>
            </a:extLst>
          </p:cNvPr>
          <p:cNvSpPr txBox="1"/>
          <p:nvPr/>
        </p:nvSpPr>
        <p:spPr>
          <a:xfrm>
            <a:off x="6007543" y="558319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8F14019-E03C-4259-9CE8-4B51612A5502}"/>
              </a:ext>
            </a:extLst>
          </p:cNvPr>
          <p:cNvSpPr/>
          <p:nvPr/>
        </p:nvSpPr>
        <p:spPr>
          <a:xfrm>
            <a:off x="6662450" y="5545212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546F93-8608-4C45-BC19-B34AB39F9A25}"/>
              </a:ext>
            </a:extLst>
          </p:cNvPr>
          <p:cNvSpPr txBox="1"/>
          <p:nvPr/>
        </p:nvSpPr>
        <p:spPr>
          <a:xfrm>
            <a:off x="6662450" y="5582401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7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888214232"/>
              </p:ext>
            </p:extLst>
          </p:nvPr>
        </p:nvGraphicFramePr>
        <p:xfrm>
          <a:off x="844797" y="269320"/>
          <a:ext cx="10502406" cy="39496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4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변경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85190381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45C6F69-87B8-4523-AE0A-96CC594B6349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5179054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FCE740-B5D1-4379-9BE2-FC9337486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09" y="1537676"/>
            <a:ext cx="7847277" cy="4700298"/>
          </a:xfrm>
          <a:prstGeom prst="rect">
            <a:avLst/>
          </a:prstGeom>
        </p:spPr>
      </p:pic>
      <p:sp>
        <p:nvSpPr>
          <p:cNvPr id="351" name="Google Shape;351;g620f0b3563_0_80"/>
          <p:cNvSpPr/>
          <p:nvPr/>
        </p:nvSpPr>
        <p:spPr>
          <a:xfrm>
            <a:off x="118400" y="967025"/>
            <a:ext cx="8193496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id="{6821C687-05AE-4330-82C7-C6F3B039F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302691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7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AM-APP-MAI-WAI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결재대기문서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n-US" sz="1200" b="1" u="none" strike="noStrike" cap="none" dirty="0" err="1"/>
                        <a:t>draftWait.jsp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id="{706C1B89-1833-4634-AEDD-3618D320C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670312"/>
              </p:ext>
            </p:extLst>
          </p:nvPr>
        </p:nvGraphicFramePr>
        <p:xfrm>
          <a:off x="8404849" y="965861"/>
          <a:ext cx="3576326" cy="19223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5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로그인 유저가 중간 결재자인 경우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활성화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 여부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승인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로그인 유저가 중간 결재자인 경우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활성화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 여부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반려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89896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8750E78F-7F4F-494F-89F3-EE86B34FD7F6}"/>
              </a:ext>
            </a:extLst>
          </p:cNvPr>
          <p:cNvSpPr/>
          <p:nvPr/>
        </p:nvSpPr>
        <p:spPr>
          <a:xfrm>
            <a:off x="6080125" y="5545212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66130C-B0AA-413C-965B-CC82A494ED2B}"/>
              </a:ext>
            </a:extLst>
          </p:cNvPr>
          <p:cNvSpPr txBox="1"/>
          <p:nvPr/>
        </p:nvSpPr>
        <p:spPr>
          <a:xfrm>
            <a:off x="6080125" y="5582401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8F14019-E03C-4259-9CE8-4B51612A5502}"/>
              </a:ext>
            </a:extLst>
          </p:cNvPr>
          <p:cNvSpPr/>
          <p:nvPr/>
        </p:nvSpPr>
        <p:spPr>
          <a:xfrm>
            <a:off x="6724445" y="5545212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546F93-8608-4C45-BC19-B34AB39F9A25}"/>
              </a:ext>
            </a:extLst>
          </p:cNvPr>
          <p:cNvSpPr txBox="1"/>
          <p:nvPr/>
        </p:nvSpPr>
        <p:spPr>
          <a:xfrm>
            <a:off x="6724445" y="5582401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95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EF79536-56D0-47B2-B421-84B19C379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85" y="1527568"/>
            <a:ext cx="7821726" cy="4720514"/>
          </a:xfrm>
          <a:prstGeom prst="rect">
            <a:avLst/>
          </a:prstGeom>
        </p:spPr>
      </p:pic>
      <p:sp>
        <p:nvSpPr>
          <p:cNvPr id="351" name="Google Shape;351;g620f0b3563_0_80"/>
          <p:cNvSpPr/>
          <p:nvPr/>
        </p:nvSpPr>
        <p:spPr>
          <a:xfrm>
            <a:off x="118400" y="967025"/>
            <a:ext cx="8193496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id="{6821C687-05AE-4330-82C7-C6F3B039F2AA}"/>
              </a:ext>
            </a:extLst>
          </p:cNvPr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7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AM-APP-MAI-WAI-DRA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결재대기</a:t>
                      </a:r>
                      <a:r>
                        <a:rPr lang="en-US" altLang="ko-KR" sz="1600" b="1" u="none" strike="noStrike" cap="none" dirty="0"/>
                        <a:t>(</a:t>
                      </a:r>
                      <a:r>
                        <a:rPr lang="ko-KR" altLang="en-US" sz="1600" b="1" u="none" strike="noStrike" cap="none" dirty="0"/>
                        <a:t>반려</a:t>
                      </a:r>
                      <a:r>
                        <a:rPr lang="en-US" altLang="ko-KR" sz="1600" b="1" u="none" strike="noStrike" cap="none" dirty="0"/>
                        <a:t>)</a:t>
                      </a:r>
                      <a:r>
                        <a:rPr lang="ko-KR" altLang="en-US" sz="1600" b="1" u="none" strike="noStrike" cap="none" dirty="0"/>
                        <a:t>문서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기안서 수정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Approval01/</a:t>
                      </a:r>
                      <a:r>
                        <a:rPr lang="en-US" sz="1200" b="1" u="none" strike="noStrike" cap="none" dirty="0" err="1"/>
                        <a:t>draftModify.jsp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id="{706C1B89-1833-4634-AEDD-3618D320C958}"/>
              </a:ext>
            </a:extLst>
          </p:cNvPr>
          <p:cNvGraphicFramePr/>
          <p:nvPr/>
        </p:nvGraphicFramePr>
        <p:xfrm>
          <a:off x="8404849" y="965861"/>
          <a:ext cx="3576326" cy="23471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5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제목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수정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내용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수정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928814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03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U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결재 문서 수정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329796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A1CE18AC-B14A-43DA-AAD5-80989897F552}"/>
              </a:ext>
            </a:extLst>
          </p:cNvPr>
          <p:cNvSpPr/>
          <p:nvPr/>
        </p:nvSpPr>
        <p:spPr>
          <a:xfrm>
            <a:off x="6610145" y="554600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B7FCF-D4D6-4980-8FC5-0F9B42BD0813}"/>
              </a:ext>
            </a:extLst>
          </p:cNvPr>
          <p:cNvSpPr txBox="1"/>
          <p:nvPr/>
        </p:nvSpPr>
        <p:spPr>
          <a:xfrm>
            <a:off x="6610145" y="558319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74CA27-E97F-4810-8048-F40FE6B056BB}"/>
              </a:ext>
            </a:extLst>
          </p:cNvPr>
          <p:cNvSpPr/>
          <p:nvPr/>
        </p:nvSpPr>
        <p:spPr>
          <a:xfrm>
            <a:off x="2076245" y="2628444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707D0-20B8-4A6A-981D-095A783033C1}"/>
              </a:ext>
            </a:extLst>
          </p:cNvPr>
          <p:cNvSpPr txBox="1"/>
          <p:nvPr/>
        </p:nvSpPr>
        <p:spPr>
          <a:xfrm>
            <a:off x="2076245" y="2665633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F4E634A-C8AD-4B5E-92B2-1FFEA83D162A}"/>
              </a:ext>
            </a:extLst>
          </p:cNvPr>
          <p:cNvSpPr/>
          <p:nvPr/>
        </p:nvSpPr>
        <p:spPr>
          <a:xfrm>
            <a:off x="2076245" y="3342875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0058DE-693C-4221-8E9F-37901B8F9158}"/>
              </a:ext>
            </a:extLst>
          </p:cNvPr>
          <p:cNvSpPr txBox="1"/>
          <p:nvPr/>
        </p:nvSpPr>
        <p:spPr>
          <a:xfrm>
            <a:off x="2076245" y="3380064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651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6A218D3-F925-4346-880C-BA3751A4B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40" y="1075916"/>
            <a:ext cx="7653216" cy="5611713"/>
          </a:xfrm>
          <a:prstGeom prst="rect">
            <a:avLst/>
          </a:prstGeom>
        </p:spPr>
      </p:pic>
      <p:sp>
        <p:nvSpPr>
          <p:cNvPr id="351" name="Google Shape;351;g620f0b3563_0_80"/>
          <p:cNvSpPr/>
          <p:nvPr/>
        </p:nvSpPr>
        <p:spPr>
          <a:xfrm>
            <a:off x="118400" y="967025"/>
            <a:ext cx="8193496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id="{6821C687-05AE-4330-82C7-C6F3B039F2AA}"/>
              </a:ext>
            </a:extLst>
          </p:cNvPr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7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AM-APP-MAI-WAI-VAC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결재대기</a:t>
                      </a:r>
                      <a:r>
                        <a:rPr lang="en-US" altLang="ko-KR" sz="1600" b="1" u="none" strike="noStrike" cap="none" dirty="0"/>
                        <a:t>(</a:t>
                      </a:r>
                      <a:r>
                        <a:rPr lang="ko-KR" altLang="en-US" sz="1600" b="1" u="none" strike="noStrike" cap="none" dirty="0"/>
                        <a:t>반려</a:t>
                      </a:r>
                      <a:r>
                        <a:rPr lang="en-US" altLang="ko-KR" sz="1600" b="1" u="none" strike="noStrike" cap="none" dirty="0"/>
                        <a:t>)</a:t>
                      </a:r>
                      <a:r>
                        <a:rPr lang="ko-KR" altLang="en-US" sz="1600" b="1" u="none" strike="noStrike" cap="none" dirty="0"/>
                        <a:t>문서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휴가신청서 수정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100" b="1" u="none" strike="noStrike" cap="none" dirty="0"/>
                        <a:t>Approval01/</a:t>
                      </a:r>
                      <a:r>
                        <a:rPr lang="en-US" sz="1100" b="1" u="none" strike="noStrike" cap="none" dirty="0" err="1"/>
                        <a:t>vacationModify.jsp</a:t>
                      </a:r>
                      <a:endParaRPr sz="11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id="{706C1B89-1833-4634-AEDD-3618D320C958}"/>
              </a:ext>
            </a:extLst>
          </p:cNvPr>
          <p:cNvGraphicFramePr/>
          <p:nvPr/>
        </p:nvGraphicFramePr>
        <p:xfrm>
          <a:off x="8404849" y="965861"/>
          <a:ext cx="3576326" cy="34869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5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제목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수정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휴가 종류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수정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928814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휴가 기간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수정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244747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사유</a:t>
                      </a:r>
                      <a:r>
                        <a:rPr lang="en-US" altLang="ko-KR" sz="900" u="none" strike="noStrike" cap="none" dirty="0"/>
                        <a:t>] </a:t>
                      </a:r>
                      <a:r>
                        <a:rPr lang="ko-KR" altLang="en-US" sz="900" u="none" strike="noStrike" cap="none" dirty="0"/>
                        <a:t>수정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681704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05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U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결재 문서 수정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329796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A1CE18AC-B14A-43DA-AAD5-80989897F552}"/>
              </a:ext>
            </a:extLst>
          </p:cNvPr>
          <p:cNvSpPr/>
          <p:nvPr/>
        </p:nvSpPr>
        <p:spPr>
          <a:xfrm>
            <a:off x="6614907" y="6141322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B7FCF-D4D6-4980-8FC5-0F9B42BD0813}"/>
              </a:ext>
            </a:extLst>
          </p:cNvPr>
          <p:cNvSpPr txBox="1"/>
          <p:nvPr/>
        </p:nvSpPr>
        <p:spPr>
          <a:xfrm>
            <a:off x="6614907" y="6178511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74CA27-E97F-4810-8048-F40FE6B056BB}"/>
              </a:ext>
            </a:extLst>
          </p:cNvPr>
          <p:cNvSpPr/>
          <p:nvPr/>
        </p:nvSpPr>
        <p:spPr>
          <a:xfrm>
            <a:off x="1444838" y="2237900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707D0-20B8-4A6A-981D-095A783033C1}"/>
              </a:ext>
            </a:extLst>
          </p:cNvPr>
          <p:cNvSpPr txBox="1"/>
          <p:nvPr/>
        </p:nvSpPr>
        <p:spPr>
          <a:xfrm>
            <a:off x="1444838" y="2275089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BD39E50-D035-455A-8EBC-F686A617A04D}"/>
              </a:ext>
            </a:extLst>
          </p:cNvPr>
          <p:cNvSpPr/>
          <p:nvPr/>
        </p:nvSpPr>
        <p:spPr>
          <a:xfrm>
            <a:off x="3900283" y="2887777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5EB7BF-4708-46A3-BFA1-9D98F6AAD0A6}"/>
              </a:ext>
            </a:extLst>
          </p:cNvPr>
          <p:cNvSpPr txBox="1"/>
          <p:nvPr/>
        </p:nvSpPr>
        <p:spPr>
          <a:xfrm>
            <a:off x="3900283" y="2924966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94A0FE3-A075-4B15-A629-D3D0E7AA45C1}"/>
              </a:ext>
            </a:extLst>
          </p:cNvPr>
          <p:cNvSpPr/>
          <p:nvPr/>
        </p:nvSpPr>
        <p:spPr>
          <a:xfrm>
            <a:off x="4092788" y="3496763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3AD577-61B8-412E-BD11-1DD8395563A4}"/>
              </a:ext>
            </a:extLst>
          </p:cNvPr>
          <p:cNvSpPr txBox="1"/>
          <p:nvPr/>
        </p:nvSpPr>
        <p:spPr>
          <a:xfrm>
            <a:off x="4092788" y="3533952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B595689-982B-4D7E-839E-586BDA2308F7}"/>
              </a:ext>
            </a:extLst>
          </p:cNvPr>
          <p:cNvSpPr/>
          <p:nvPr/>
        </p:nvSpPr>
        <p:spPr>
          <a:xfrm>
            <a:off x="2725951" y="399051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DFB1B7-35B1-48DF-B381-4643AEF5FD17}"/>
              </a:ext>
            </a:extLst>
          </p:cNvPr>
          <p:cNvSpPr txBox="1"/>
          <p:nvPr/>
        </p:nvSpPr>
        <p:spPr>
          <a:xfrm>
            <a:off x="2725951" y="402770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6698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FF0F13-3716-4597-9640-690FBB656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69" y="1514584"/>
            <a:ext cx="7930958" cy="4746482"/>
          </a:xfrm>
          <a:prstGeom prst="rect">
            <a:avLst/>
          </a:prstGeom>
        </p:spPr>
      </p:pic>
      <p:sp>
        <p:nvSpPr>
          <p:cNvPr id="351" name="Google Shape;351;g620f0b3563_0_80"/>
          <p:cNvSpPr/>
          <p:nvPr/>
        </p:nvSpPr>
        <p:spPr>
          <a:xfrm>
            <a:off x="118400" y="967025"/>
            <a:ext cx="8193496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id="{6821C687-05AE-4330-82C7-C6F3B039F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8750300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7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AM-APP-MAI-PRO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결재진행문서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n-US" sz="1200" b="1" u="none" strike="noStrike" cap="none" dirty="0" err="1"/>
                        <a:t>draftWait.jsp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id="{706C1B89-1833-4634-AEDD-3618D320C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731642"/>
              </p:ext>
            </p:extLst>
          </p:nvPr>
        </p:nvGraphicFramePr>
        <p:xfrm>
          <a:off x="8404849" y="965861"/>
          <a:ext cx="3576326" cy="25598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5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5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결재라인 유저 </a:t>
                      </a: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승인 여부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승인 날짜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출력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66078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로그인 유저가 최종 결재자인 경우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활성화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 여부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승인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로그인 유저가 최종 결재자인 경우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활성화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 여부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반려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89896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8750E78F-7F4F-494F-89F3-EE86B34FD7F6}"/>
              </a:ext>
            </a:extLst>
          </p:cNvPr>
          <p:cNvSpPr/>
          <p:nvPr/>
        </p:nvSpPr>
        <p:spPr>
          <a:xfrm>
            <a:off x="6080125" y="5545212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66130C-B0AA-413C-965B-CC82A494ED2B}"/>
              </a:ext>
            </a:extLst>
          </p:cNvPr>
          <p:cNvSpPr txBox="1"/>
          <p:nvPr/>
        </p:nvSpPr>
        <p:spPr>
          <a:xfrm>
            <a:off x="6080125" y="5582401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8F14019-E03C-4259-9CE8-4B51612A5502}"/>
              </a:ext>
            </a:extLst>
          </p:cNvPr>
          <p:cNvSpPr/>
          <p:nvPr/>
        </p:nvSpPr>
        <p:spPr>
          <a:xfrm>
            <a:off x="6724445" y="5545212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546F93-8608-4C45-BC19-B34AB39F9A25}"/>
              </a:ext>
            </a:extLst>
          </p:cNvPr>
          <p:cNvSpPr txBox="1"/>
          <p:nvPr/>
        </p:nvSpPr>
        <p:spPr>
          <a:xfrm>
            <a:off x="6724445" y="5582401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83AA702-4D66-4166-B5B6-8D52B3B608C2}"/>
              </a:ext>
            </a:extLst>
          </p:cNvPr>
          <p:cNvSpPr/>
          <p:nvPr/>
        </p:nvSpPr>
        <p:spPr>
          <a:xfrm>
            <a:off x="4870450" y="1429940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CAD61-659B-4BD4-B294-129AC7F40653}"/>
              </a:ext>
            </a:extLst>
          </p:cNvPr>
          <p:cNvSpPr txBox="1"/>
          <p:nvPr/>
        </p:nvSpPr>
        <p:spPr>
          <a:xfrm>
            <a:off x="4870450" y="1467129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3083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F88532C-1132-491F-9D47-EE364BDA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20" y="1516533"/>
            <a:ext cx="7907655" cy="4742583"/>
          </a:xfrm>
          <a:prstGeom prst="rect">
            <a:avLst/>
          </a:prstGeom>
        </p:spPr>
      </p:pic>
      <p:sp>
        <p:nvSpPr>
          <p:cNvPr id="351" name="Google Shape;351;g620f0b3563_0_80"/>
          <p:cNvSpPr/>
          <p:nvPr/>
        </p:nvSpPr>
        <p:spPr>
          <a:xfrm>
            <a:off x="118400" y="967025"/>
            <a:ext cx="8193496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id="{6821C687-05AE-4330-82C7-C6F3B039F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452200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7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AM-APP-MAI-COM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결재완료문서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n-US" sz="1200" b="1" u="none" strike="noStrike" cap="none" dirty="0" err="1"/>
                        <a:t>draftWait.jsp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id="{706C1B89-1833-4634-AEDD-3618D320C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1117600"/>
              </p:ext>
            </p:extLst>
          </p:nvPr>
        </p:nvGraphicFramePr>
        <p:xfrm>
          <a:off x="8404849" y="965861"/>
          <a:ext cx="3576326" cy="12074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5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결재라인 유저 </a:t>
                      </a: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승인 여부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승인 날짜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출력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A8F14019-E03C-4259-9CE8-4B51612A5502}"/>
              </a:ext>
            </a:extLst>
          </p:cNvPr>
          <p:cNvSpPr/>
          <p:nvPr/>
        </p:nvSpPr>
        <p:spPr>
          <a:xfrm>
            <a:off x="4857545" y="143188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546F93-8608-4C45-BC19-B34AB39F9A25}"/>
              </a:ext>
            </a:extLst>
          </p:cNvPr>
          <p:cNvSpPr txBox="1"/>
          <p:nvPr/>
        </p:nvSpPr>
        <p:spPr>
          <a:xfrm>
            <a:off x="4857545" y="146907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247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A3E9B7-D2AC-402C-A4DB-83FE5846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35" y="1479569"/>
            <a:ext cx="7917826" cy="4816511"/>
          </a:xfrm>
          <a:prstGeom prst="rect">
            <a:avLst/>
          </a:prstGeom>
        </p:spPr>
      </p:pic>
      <p:sp>
        <p:nvSpPr>
          <p:cNvPr id="351" name="Google Shape;351;g620f0b3563_0_80"/>
          <p:cNvSpPr/>
          <p:nvPr/>
        </p:nvSpPr>
        <p:spPr>
          <a:xfrm>
            <a:off x="118400" y="967025"/>
            <a:ext cx="8193496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:a16="http://schemas.microsoft.com/office/drawing/2014/main" id="{6821C687-05AE-4330-82C7-C6F3B039F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04830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7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AM-APP-MAI-?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 err="1"/>
                        <a:t>결재반려문서</a:t>
                      </a:r>
                      <a:endParaRPr lang="ko-KR" altLang="en-US" sz="16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/>
                        <a:t>원치운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n-US" sz="1200" b="1" u="none" strike="noStrike" cap="none" dirty="0" err="1"/>
                        <a:t>draftWait.jsp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287;g620f0b3563_0_24">
            <a:extLst>
              <a:ext uri="{FF2B5EF4-FFF2-40B4-BE49-F238E27FC236}">
                <a16:creationId xmlns:a16="http://schemas.microsoft.com/office/drawing/2014/main" id="{706C1B89-1833-4634-AEDD-3618D320C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236031"/>
              </p:ext>
            </p:extLst>
          </p:nvPr>
        </p:nvGraphicFramePr>
        <p:xfrm>
          <a:off x="8404849" y="965861"/>
          <a:ext cx="3576326" cy="20075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37">
                  <a:extLst>
                    <a:ext uri="{9D8B030D-6E8A-4147-A177-3AD203B41FA5}">
                      <a16:colId xmlns:a16="http://schemas.microsoft.com/office/drawing/2014/main" val="4158330979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5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sz="12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기능설명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결재라인 유저 </a:t>
                      </a: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승인 여부</a:t>
                      </a:r>
                      <a:r>
                        <a:rPr lang="en-US" altLang="ko-KR" sz="900" u="none" strike="noStrike" cap="none" dirty="0"/>
                        <a:t>], [</a:t>
                      </a:r>
                      <a:r>
                        <a:rPr lang="ko-KR" altLang="en-US" sz="900" u="none" strike="noStrike" cap="none" dirty="0"/>
                        <a:t>승인 날짜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 출력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altLang="ko-KR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sz="9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로그인 유저가 문서 작성자이고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승인여부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가 반려인 경우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활성화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 페이지 이동</a:t>
                      </a:r>
                      <a:r>
                        <a:rPr lang="en-US" altLang="ko-KR" sz="900" b="0" u="none" strike="noStrike" cap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928814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A8F14019-E03C-4259-9CE8-4B51612A5502}"/>
              </a:ext>
            </a:extLst>
          </p:cNvPr>
          <p:cNvSpPr/>
          <p:nvPr/>
        </p:nvSpPr>
        <p:spPr>
          <a:xfrm>
            <a:off x="4857545" y="143188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546F93-8608-4C45-BC19-B34AB39F9A25}"/>
              </a:ext>
            </a:extLst>
          </p:cNvPr>
          <p:cNvSpPr txBox="1"/>
          <p:nvPr/>
        </p:nvSpPr>
        <p:spPr>
          <a:xfrm>
            <a:off x="4857545" y="146907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1CE18AC-B14A-43DA-AAD5-80989897F552}"/>
              </a:ext>
            </a:extLst>
          </p:cNvPr>
          <p:cNvSpPr/>
          <p:nvPr/>
        </p:nvSpPr>
        <p:spPr>
          <a:xfrm>
            <a:off x="6610145" y="5546009"/>
            <a:ext cx="385010" cy="385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B7FCF-D4D6-4980-8FC5-0F9B42BD0813}"/>
              </a:ext>
            </a:extLst>
          </p:cNvPr>
          <p:cNvSpPr txBox="1"/>
          <p:nvPr/>
        </p:nvSpPr>
        <p:spPr>
          <a:xfrm>
            <a:off x="6610145" y="5583198"/>
            <a:ext cx="38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431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6676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osmo_22\Desktop\메이인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713" y="1212377"/>
            <a:ext cx="8031581" cy="5231961"/>
          </a:xfrm>
          <a:prstGeom prst="rect">
            <a:avLst/>
          </a:prstGeom>
          <a:noFill/>
        </p:spPr>
      </p:pic>
      <p:graphicFrame>
        <p:nvGraphicFramePr>
          <p:cNvPr id="303" name="Google Shape;303;g7433af6c4c_0_108"/>
          <p:cNvGraphicFramePr/>
          <p:nvPr/>
        </p:nvGraphicFramePr>
        <p:xfrm>
          <a:off x="8405350" y="955975"/>
          <a:ext cx="3575800" cy="3409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52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좌측</a:t>
                      </a:r>
                      <a:r>
                        <a:rPr lang="en-US" sz="900" u="none" strike="noStrike" cap="none" dirty="0"/>
                        <a:t> “</a:t>
                      </a:r>
                      <a:r>
                        <a:rPr lang="en-US" sz="900" u="none" strike="noStrike" cap="none" dirty="0" err="1"/>
                        <a:t>전체,부서,취미,자유”를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해당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게시판으로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대제목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상세페이지로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URL : Board01/details.jsp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글쓰기에서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작성시</a:t>
                      </a:r>
                      <a:r>
                        <a:rPr lang="en-US" sz="900" u="none" strike="noStrike" cap="none" dirty="0"/>
                        <a:t> - </a:t>
                      </a:r>
                      <a:r>
                        <a:rPr lang="en-US" sz="900" u="none" strike="noStrike" cap="none" dirty="0" err="1"/>
                        <a:t>게시판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열에서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전체,부서,취미,자유중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지정한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게시판</a:t>
                      </a:r>
                      <a:r>
                        <a:rPr lang="ko-KR" altLang="en-US" sz="900" u="none" strike="noStrike" cap="none" dirty="0"/>
                        <a:t>에 등록</a:t>
                      </a:r>
                      <a:endParaRPr 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번호</a:t>
                      </a:r>
                      <a:r>
                        <a:rPr lang="en-US" sz="900" u="none" strike="noStrike" cap="none" dirty="0"/>
                        <a:t>]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글쓰기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작성순으로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번호가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출력됨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(</a:t>
                      </a:r>
                      <a:r>
                        <a:rPr lang="en-US" sz="900" u="none" strike="noStrike" cap="none" dirty="0" err="1"/>
                        <a:t>공지</a:t>
                      </a:r>
                      <a:r>
                        <a:rPr lang="ko-KR" altLang="en-US" sz="900" u="none" strike="noStrike" cap="none" dirty="0"/>
                        <a:t>글은 최상단에 출력됨</a:t>
                      </a:r>
                      <a:r>
                        <a:rPr lang="en-US" sz="900" u="none" strike="noStrike" cap="none" dirty="0"/>
                        <a:t>)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생성날짜</a:t>
                      </a:r>
                      <a:r>
                        <a:rPr lang="en-US" sz="900" u="none" strike="noStrike" cap="none" dirty="0"/>
                        <a:t>]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글 작성완료 버튼을 누른 시간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4" name="Google Shape;304;g7433af6c4c_0_108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6" name="Google Shape;306;g7433af6c4c_0_108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 err="1"/>
                        <a:t>메인</a:t>
                      </a:r>
                      <a:r>
                        <a:rPr lang="en-US" sz="1800" b="1" u="none" strike="noStrike" cap="none" dirty="0"/>
                        <a:t> &gt; </a:t>
                      </a:r>
                      <a:r>
                        <a:rPr lang="en-US" sz="1800" b="1" u="none" strike="noStrike" cap="none" dirty="0" err="1"/>
                        <a:t>게시판</a:t>
                      </a:r>
                      <a:r>
                        <a:rPr lang="en-US" sz="1800" b="1" u="none" strike="noStrike" cap="none" dirty="0"/>
                        <a:t> </a:t>
                      </a:r>
                      <a:r>
                        <a:rPr lang="en-US" sz="1800" b="1" u="none" strike="noStrike" cap="none" dirty="0" err="1"/>
                        <a:t>메인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차현진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 dirty="0"/>
                        <a:t>Board01/noticeBoardMain.jsp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142332" y="1773826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811384" y="2260962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70561" y="1231172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769429" y="1444533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288870" y="1222463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900" y="17446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11985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1900" y="11731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2600" y="22145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02300" y="14144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g7433af6c4c_0_116"/>
          <p:cNvGraphicFramePr/>
          <p:nvPr/>
        </p:nvGraphicFramePr>
        <p:xfrm>
          <a:off x="8403275" y="955975"/>
          <a:ext cx="3577875" cy="31863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8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CU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대제목을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조회수</a:t>
                      </a:r>
                      <a:r>
                        <a:rPr lang="en-US" sz="900" dirty="0" err="1"/>
                        <a:t>가</a:t>
                      </a:r>
                      <a:r>
                        <a:rPr lang="en-US" sz="900" u="none" strike="noStrike" cap="none" dirty="0"/>
                        <a:t> 1개씩 </a:t>
                      </a:r>
                      <a:r>
                        <a:rPr lang="en-US" sz="900" u="none" strike="noStrike" cap="none" dirty="0" err="1"/>
                        <a:t>증가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상세페이지에서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추천에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따라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증가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-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페이지 번호를 </a:t>
                      </a:r>
                      <a:r>
                        <a:rPr lang="en-US" sz="900" u="none" strike="noStrike" cap="none" dirty="0" err="1"/>
                        <a:t>클릭</a:t>
                      </a:r>
                      <a:r>
                        <a:rPr lang="en-US" sz="900" u="none" strike="noStrike" cap="none" dirty="0"/>
                        <a:t> 시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 err="1"/>
                        <a:t>해당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페이지로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/>
                        <a:t>[</a:t>
                      </a:r>
                      <a:r>
                        <a:rPr lang="ko-KR" altLang="en-US" sz="900" dirty="0"/>
                        <a:t>글쓰기</a:t>
                      </a:r>
                      <a:r>
                        <a:rPr lang="en-US" altLang="ko-KR" sz="900" dirty="0"/>
                        <a:t>]]</a:t>
                      </a:r>
                      <a:r>
                        <a:rPr lang="ko-KR" altLang="en-US" sz="900" dirty="0"/>
                        <a:t>버튼 </a:t>
                      </a:r>
                      <a:r>
                        <a:rPr lang="en-US" sz="900" dirty="0" err="1"/>
                        <a:t>클릭</a:t>
                      </a:r>
                      <a:r>
                        <a:rPr lang="en-US" sz="900" dirty="0"/>
                        <a:t> 시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작성게시판으로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제목,제목+내용,작성자</a:t>
                      </a:r>
                      <a:r>
                        <a:rPr lang="ko-KR" altLang="en-US" sz="900" u="none" strike="noStrike" cap="none" dirty="0"/>
                        <a:t>의 </a:t>
                      </a:r>
                      <a:endParaRPr lang="en-US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세부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검색조건에</a:t>
                      </a:r>
                      <a:r>
                        <a:rPr lang="en-US" sz="900" dirty="0"/>
                        <a:t> </a:t>
                      </a:r>
                      <a:r>
                        <a:rPr lang="en-US" sz="900" u="none" strike="noStrike" cap="none" dirty="0" err="1"/>
                        <a:t>따른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검색</a:t>
                      </a:r>
                      <a:r>
                        <a:rPr lang="ko-KR" altLang="en-US" sz="900" u="none" strike="noStrike" cap="none" dirty="0"/>
                        <a:t>결과 출력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3" name="Google Shape;313;g7433af6c4c_0_116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4" name="Google Shape;314;g7433af6c4c_0_116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 dirty="0"/>
                        <a:t>Board01/noticeBoardMain.jsp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 descr="C:\Users\kosmo_22\Desktop\메이인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82" y="1161530"/>
            <a:ext cx="8118145" cy="5288351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6525715" y="1233894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261589" y="1238251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495132" y="5527220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235463" y="5531574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868115" y="58407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04187" y="58086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13600" y="12112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5500" y="55038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4300" y="11985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9000" y="54911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osmo_22\Desktop\게시글 작서엉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383" y="1149175"/>
            <a:ext cx="8053206" cy="5436972"/>
          </a:xfrm>
          <a:prstGeom prst="rect">
            <a:avLst/>
          </a:prstGeom>
          <a:noFill/>
        </p:spPr>
      </p:pic>
      <p:graphicFrame>
        <p:nvGraphicFramePr>
          <p:cNvPr id="375" name="Google Shape;375;g7433af6c4c_0_172"/>
          <p:cNvGraphicFramePr/>
          <p:nvPr/>
        </p:nvGraphicFramePr>
        <p:xfrm>
          <a:off x="8403275" y="955975"/>
          <a:ext cx="3577875" cy="4177708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01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게시판페이지 부서,취미,자유중에 지정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공지로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지정시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게시판에서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게시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번호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상관없이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최상단으로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위치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게시판 화면에 보여질 제목 지정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내용을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입력시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상세페이지에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보여짐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돌아가기버튼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경고창이</a:t>
                      </a:r>
                      <a:r>
                        <a:rPr lang="en-US" sz="900" u="none" strike="noStrike" cap="none" dirty="0"/>
                        <a:t> 나</a:t>
                      </a:r>
                      <a:r>
                        <a:rPr lang="ko-KR" altLang="en-US" sz="900" u="none" strike="noStrike" cap="none" dirty="0"/>
                        <a:t>옴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확인시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게시판페이지로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취소시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현재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페이지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유지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작성하기</a:t>
                      </a:r>
                      <a:r>
                        <a:rPr lang="en-US" sz="900" u="none" strike="noStrike" cap="none" dirty="0"/>
                        <a:t>] </a:t>
                      </a:r>
                      <a:r>
                        <a:rPr lang="en-US" sz="900" u="none" strike="noStrike" cap="none" dirty="0" err="1"/>
                        <a:t>버튼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시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현재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입력한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내용이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db로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저장</a:t>
                      </a:r>
                      <a:r>
                        <a:rPr lang="ko-KR" altLang="en-US" sz="900" u="none" strike="noStrike" cap="none" dirty="0"/>
                        <a:t>됨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게시판 </a:t>
                      </a:r>
                      <a:r>
                        <a:rPr lang="ko-KR" altLang="en-US" sz="900" u="none" strike="noStrike" cap="none" dirty="0" err="1"/>
                        <a:t>메인페이지로</a:t>
                      </a:r>
                      <a:r>
                        <a:rPr lang="ko-KR" altLang="en-US" sz="900" u="none" strike="noStrike" cap="none" dirty="0"/>
                        <a:t> 이동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URL : Board01/noticeBoardMain.jsp</a:t>
                      </a:r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76" name="Google Shape;376;g7433af6c4c_0_172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8" name="Google Shape;378;g7433af6c4c_0_172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AM-NOB-MAI-WRI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 err="1"/>
                        <a:t>메인</a:t>
                      </a:r>
                      <a:r>
                        <a:rPr lang="en-US" sz="1800" b="1" u="none" strike="noStrike" cap="none" dirty="0"/>
                        <a:t> &gt; </a:t>
                      </a:r>
                      <a:r>
                        <a:rPr lang="en-US" sz="1800" b="1" u="none" strike="noStrike" cap="none" dirty="0" err="1"/>
                        <a:t>게시판</a:t>
                      </a:r>
                      <a:r>
                        <a:rPr lang="en-US" sz="1800" b="1" u="none" strike="noStrike" cap="none" dirty="0"/>
                        <a:t> </a:t>
                      </a:r>
                      <a:r>
                        <a:rPr lang="en-US" sz="1800" b="1" u="none" strike="noStrike" cap="none" dirty="0" err="1"/>
                        <a:t>메인</a:t>
                      </a:r>
                      <a:r>
                        <a:rPr lang="en-US" sz="1800" b="1" u="none" strike="noStrike" cap="none" dirty="0"/>
                        <a:t> &gt; </a:t>
                      </a:r>
                      <a:r>
                        <a:rPr lang="en-US" sz="1800" b="1" u="none" strike="noStrike" cap="none" dirty="0" err="1"/>
                        <a:t>글쓰기</a:t>
                      </a:r>
                      <a:endParaRPr sz="18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 dirty="0"/>
                        <a:t>Board01/write.jsp</a:t>
                      </a:r>
                      <a:endParaRPr sz="9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70092" y="196976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12744" y="2405196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22401" y="5997482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64995" y="59931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298032" y="1621426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44600" y="15922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136232" y="1570626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82800" y="15414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06500" y="19351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700" y="23669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8500" y="59610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2800" y="59483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2160009859"/>
              </p:ext>
            </p:extLst>
          </p:nvPr>
        </p:nvGraphicFramePr>
        <p:xfrm>
          <a:off x="844797" y="269320"/>
          <a:ext cx="10502406" cy="47395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8-1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1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1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1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 불필요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8-2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8-3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8-4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8-5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8-6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8-7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8-8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9-1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3613032139"/>
                  </a:ext>
                </a:extLst>
              </a:tr>
              <a:tr h="263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9-2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186925880"/>
                  </a:ext>
                </a:extLst>
              </a:tr>
              <a:tr h="263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9-3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25168105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45C6F69-87B8-4523-AE0A-96CC594B6349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40944889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kosmo_22\Desktop\자신글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00" y="1049338"/>
            <a:ext cx="8112488" cy="5541962"/>
          </a:xfrm>
          <a:prstGeom prst="rect">
            <a:avLst/>
          </a:prstGeom>
          <a:noFill/>
        </p:spPr>
      </p:pic>
      <p:graphicFrame>
        <p:nvGraphicFramePr>
          <p:cNvPr id="384" name="Google Shape;384;g7433af6c4c_0_180"/>
          <p:cNvGraphicFramePr/>
          <p:nvPr/>
        </p:nvGraphicFramePr>
        <p:xfrm>
          <a:off x="8403275" y="955975"/>
          <a:ext cx="3577875" cy="464455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9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CRUD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01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DB로부터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제목을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읽어옴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대제목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아래에는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작성자,댓글</a:t>
                      </a:r>
                      <a:r>
                        <a:rPr lang="en-US" sz="900" u="none" strike="noStrike" cap="none" dirty="0"/>
                        <a:t>, </a:t>
                      </a:r>
                      <a:r>
                        <a:rPr lang="en-US" sz="900" u="none" strike="noStrike" cap="none" dirty="0" err="1"/>
                        <a:t>조회수,추천수</a:t>
                      </a:r>
                      <a:r>
                        <a:rPr lang="en-US" sz="900" u="none" strike="noStrike" cap="none" dirty="0"/>
                        <a:t> ,</a:t>
                      </a:r>
                      <a:r>
                        <a:rPr lang="en-US" sz="900" u="none" strike="noStrike" cap="none" dirty="0" err="1"/>
                        <a:t>생성시간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표시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이전글</a:t>
                      </a:r>
                      <a:r>
                        <a:rPr lang="en-US" sz="900" u="none" strike="noStrike" cap="none" dirty="0"/>
                        <a:t>],[</a:t>
                      </a:r>
                      <a:r>
                        <a:rPr lang="en-US" sz="900" u="none" strike="noStrike" cap="none" dirty="0" err="1"/>
                        <a:t>다음글</a:t>
                      </a:r>
                      <a:r>
                        <a:rPr lang="en-US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버튼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게시판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게시글의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바로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전,후의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게시판으로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수정하기</a:t>
                      </a:r>
                      <a:r>
                        <a:rPr lang="en-US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버튼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현재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저장되어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있는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게시글을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글쓰기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게시판으로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r>
                        <a:rPr lang="en-US" sz="900" u="none" strike="noStrike" cap="none" dirty="0"/>
                        <a:t> (</a:t>
                      </a:r>
                      <a:r>
                        <a:rPr lang="en-US" sz="900" u="none" strike="noStrike" cap="none" dirty="0" err="1"/>
                        <a:t>관리자는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수정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불가</a:t>
                      </a:r>
                      <a:r>
                        <a:rPr lang="en-US" sz="900" u="none" strike="noStrike" cap="none" dirty="0"/>
                        <a:t>)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en-US" sz="900" u="none" strike="noStrike" cap="none" dirty="0" err="1"/>
                        <a:t>목록으로</a:t>
                      </a:r>
                      <a:r>
                        <a:rPr lang="en-US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버튼 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전체게시판으로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이동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06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현재 글의 내용 표시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D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삭제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버튼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확인메시지 출력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5" name="Google Shape;385;g7433af6c4c_0_180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7" name="Google Shape;387;g7433af6c4c_0_180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AM-NOB-MAI-DET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 &gt; 게시판상세페이지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 dirty="0"/>
                        <a:t>Board01/details.jsp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102781" y="12560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0081" y="16751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7381" y="20561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91681" y="26530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719481" y="19037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078381" y="20688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28181" y="46723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" y="12239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400" y="16430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00" y="20240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54800" y="18716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13700" y="20367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7000" y="26209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500" y="46402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smo_22\Desktop\디테이이일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699" y="1257301"/>
            <a:ext cx="7992213" cy="5448300"/>
          </a:xfrm>
          <a:prstGeom prst="rect">
            <a:avLst/>
          </a:prstGeom>
          <a:noFill/>
        </p:spPr>
      </p:pic>
      <p:graphicFrame>
        <p:nvGraphicFramePr>
          <p:cNvPr id="393" name="Google Shape;393;g7433af6c4c_0_188"/>
          <p:cNvGraphicFramePr/>
          <p:nvPr/>
        </p:nvGraphicFramePr>
        <p:xfrm>
          <a:off x="8416675" y="955975"/>
          <a:ext cx="3564500" cy="3009111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5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No.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/>
                        <a:t>기능설명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추천</a:t>
                      </a:r>
                      <a:r>
                        <a:rPr lang="en-US" altLang="ko-KR" sz="900" u="none" strike="noStrike" cap="none" dirty="0"/>
                        <a:t>]</a:t>
                      </a:r>
                      <a:r>
                        <a:rPr lang="ko-KR" altLang="en-US" sz="900" u="none" strike="noStrike" cap="none" dirty="0"/>
                        <a:t>버튼을 클릭할 시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추천의 수가 </a:t>
                      </a:r>
                      <a:r>
                        <a:rPr lang="en-US" altLang="ko-KR" sz="900" u="none" strike="noStrike" cap="none" dirty="0"/>
                        <a:t>1 </a:t>
                      </a:r>
                      <a:r>
                        <a:rPr lang="ko-KR" altLang="en-US" sz="900" u="none" strike="noStrike" cap="none" dirty="0"/>
                        <a:t>증가됨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한번더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클릭 할 시 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추천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수가 </a:t>
                      </a:r>
                      <a:r>
                        <a:rPr lang="en-US" altLang="ko-KR" sz="900" u="none" strike="noStrike" cap="none" dirty="0"/>
                        <a:t>1 </a:t>
                      </a:r>
                      <a:r>
                        <a:rPr lang="ko-KR" altLang="en-US" sz="900" u="none" strike="noStrike" cap="none" dirty="0"/>
                        <a:t>감소됨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u="none" strike="noStrike" cap="none" dirty="0"/>
                        <a:t>현재 페이지에서 반영됨</a:t>
                      </a:r>
                      <a:endParaRPr lang="en-US" altLang="ko-KR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CR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작성자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이름</a:t>
                      </a:r>
                      <a:r>
                        <a:rPr lang="en-US" sz="900" u="none" strike="noStrike" cap="none" dirty="0"/>
                        <a:t>, </a:t>
                      </a:r>
                      <a:r>
                        <a:rPr lang="en-US" sz="900" u="none" strike="noStrike" cap="none" dirty="0" err="1"/>
                        <a:t>올린시각</a:t>
                      </a:r>
                      <a:r>
                        <a:rPr lang="en-US" sz="900" u="none" strike="noStrike" cap="none" dirty="0"/>
                        <a:t>, </a:t>
                      </a:r>
                      <a:r>
                        <a:rPr lang="en-US" sz="900" u="none" strike="noStrike" cap="none" dirty="0" err="1"/>
                        <a:t>내용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출력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관리자와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작성자에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한해서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댓글삭제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11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U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[</a:t>
                      </a:r>
                      <a:r>
                        <a:rPr lang="ko-KR" altLang="en-US" sz="900" u="none" strike="noStrike" cap="none" dirty="0" err="1"/>
                        <a:t>댓글등록</a:t>
                      </a:r>
                      <a:r>
                        <a:rPr lang="en-US" sz="900" u="none" strike="noStrike" cap="none" dirty="0"/>
                        <a:t>] </a:t>
                      </a:r>
                      <a:r>
                        <a:rPr lang="en-US" sz="900" u="none" strike="noStrike" cap="none" dirty="0" err="1"/>
                        <a:t>클릭시</a:t>
                      </a:r>
                      <a:r>
                        <a:rPr lang="en-US" sz="900" u="none" strike="noStrike" cap="none" dirty="0"/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댓글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업데이트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4" name="Google Shape;394;g7433af6c4c_0_188"/>
          <p:cNvSpPr/>
          <p:nvPr/>
        </p:nvSpPr>
        <p:spPr>
          <a:xfrm>
            <a:off x="0" y="979725"/>
            <a:ext cx="82296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6" name="Google Shape;396;g7433af6c4c_0_188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AM-NOB-MAI-DET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메인 &gt; 게시판 메인 &gt; 게시판상세페이지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차현진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Board01/details.html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7202081" y="46596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15481" y="48374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06881" y="50152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151281" y="6183628"/>
            <a:ext cx="255242" cy="242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39687" y="49831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84087" y="61515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4887" y="46148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87" y="48053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3813743202"/>
              </p:ext>
            </p:extLst>
          </p:nvPr>
        </p:nvGraphicFramePr>
        <p:xfrm>
          <a:off x="844797" y="269320"/>
          <a:ext cx="10502406" cy="19748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추가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AM-MAI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AM-MAI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AM-MAI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FE7A61-FE87-43AB-B2D5-536EC72653D8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48698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1200376495"/>
              </p:ext>
            </p:extLst>
          </p:nvPr>
        </p:nvGraphicFramePr>
        <p:xfrm>
          <a:off x="844797" y="269320"/>
          <a:ext cx="10502406" cy="118488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AM-MAI-SCH-WRI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추가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AM-MAI-SCH-WRI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FE7A61-FE87-43AB-B2D5-536EC72653D8}"/>
              </a:ext>
            </a:extLst>
          </p:cNvPr>
          <p:cNvSpPr txBox="1"/>
          <p:nvPr/>
        </p:nvSpPr>
        <p:spPr>
          <a:xfrm>
            <a:off x="209490" y="457200"/>
            <a:ext cx="400110" cy="1490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err="1"/>
              <a:t>스캐쥴러</a:t>
            </a:r>
            <a:r>
              <a:rPr lang="ko-KR" altLang="en-US" dirty="0"/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92686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1668046021"/>
              </p:ext>
            </p:extLst>
          </p:nvPr>
        </p:nvGraphicFramePr>
        <p:xfrm>
          <a:off x="844797" y="269320"/>
          <a:ext cx="10502406" cy="118488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92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4022850441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803">
                  <a:extLst>
                    <a:ext uri="{9D8B030D-6E8A-4147-A177-3AD203B41FA5}">
                      <a16:colId xmlns:a16="http://schemas.microsoft.com/office/drawing/2014/main" val="3548773603"/>
                    </a:ext>
                  </a:extLst>
                </a:gridCol>
              </a:tblGrid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코드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구현화면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변경 여부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AM-MAI-SCH-DET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추가</a:t>
                      </a: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AM-MAI-SCH-DET</a:t>
                      </a: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FE7A61-FE87-43AB-B2D5-536EC72653D8}"/>
              </a:ext>
            </a:extLst>
          </p:cNvPr>
          <p:cNvSpPr txBox="1"/>
          <p:nvPr/>
        </p:nvSpPr>
        <p:spPr>
          <a:xfrm>
            <a:off x="209490" y="457199"/>
            <a:ext cx="400110" cy="19260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err="1"/>
              <a:t>스캐쥴러</a:t>
            </a:r>
            <a:r>
              <a:rPr lang="ko-KR" altLang="en-US" dirty="0"/>
              <a:t> 상세보기</a:t>
            </a:r>
          </a:p>
        </p:txBody>
      </p:sp>
    </p:spTree>
    <p:extLst>
      <p:ext uri="{BB962C8B-B14F-4D97-AF65-F5344CB8AC3E}">
        <p14:creationId xmlns:p14="http://schemas.microsoft.com/office/powerpoint/2010/main" val="396102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3086</Words>
  <Application>Microsoft Office PowerPoint</Application>
  <PresentationFormat>와이드스크린</PresentationFormat>
  <Paragraphs>1757</Paragraphs>
  <Slides>61</Slides>
  <Notes>58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4" baseType="lpstr">
      <vt:lpstr>Malgun Gothic</vt:lpstr>
      <vt:lpstr>Arial</vt:lpstr>
      <vt:lpstr>Office 테마</vt:lpstr>
      <vt:lpstr>전자결재시스템 화면구현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전자결재시스템 화면 설계서</dc:title>
  <cp:lastModifiedBy>이진호</cp:lastModifiedBy>
  <cp:revision>937</cp:revision>
  <cp:lastPrinted>2019-11-20T12:14:17Z</cp:lastPrinted>
  <dcterms:modified xsi:type="dcterms:W3CDTF">2019-12-18T13:27:57Z</dcterms:modified>
</cp:coreProperties>
</file>