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42ef761dc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42ef761dc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42ef761dc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42ef761dc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42ef761dc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42ef761dc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42ef761dc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42ef761dc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42ef761dc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42ef761dc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42ef761dc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42ef761dc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42ef761dc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42ef761dc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42ef761dc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42ef761dc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42ef761dc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42ef761dc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전자결재시스템 1차 발표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2223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KOSMO 일본취업과정 6기  1조</a:t>
            </a:r>
            <a:endParaRPr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5454025" y="3037450"/>
            <a:ext cx="3619200" cy="15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지도강사 : 이진영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</a:rPr>
              <a:t>조장 : 이진호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</a:rPr>
              <a:t>조원 : 김윤경 원치운 유학선 차현진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전자결재시스템 1차 발표</a:t>
            </a:r>
            <a:endParaRPr/>
          </a:p>
        </p:txBody>
      </p:sp>
      <p:sp>
        <p:nvSpPr>
          <p:cNvPr id="144" name="Google Shape;144;p22"/>
          <p:cNvSpPr txBox="1"/>
          <p:nvPr>
            <p:ph idx="1" type="subTitle"/>
          </p:nvPr>
        </p:nvSpPr>
        <p:spPr>
          <a:xfrm>
            <a:off x="2299475" y="2067951"/>
            <a:ext cx="42426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감사합니다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72" name="Google Shape;72;p14"/>
          <p:cNvSpPr txBox="1"/>
          <p:nvPr>
            <p:ph idx="4294967295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720000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프로젝트의 목적 및 계획</a:t>
            </a:r>
            <a:endParaRPr/>
          </a:p>
          <a:p>
            <a:pPr indent="-31115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주요 기능</a:t>
            </a:r>
            <a:endParaRPr/>
          </a:p>
          <a:p>
            <a:pPr indent="-31115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프로젝트를 통해 얻은 것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프로젝트의 목적 및 계획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150" y="1362375"/>
            <a:ext cx="5791751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프로젝트의 목적 및 계획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325625" y="1894575"/>
            <a:ext cx="2471700" cy="2723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1. 메인페이지 영역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사원 등록 및 정보 수정기능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각 영역으로의 페이지 이동기능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스케쥴 관리기능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343125" y="1894575"/>
            <a:ext cx="2471700" cy="2723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2. 전자결재 영역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휴가신청서 및 기안서 작성 및 수정기능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현재 결재문서 상태 확인 및승인 반려기능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6360625" y="1894575"/>
            <a:ext cx="2471700" cy="27234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3. 게시판 영역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다양한 게시판 종류 작성 기능(부서, 취미, 자유)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8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게시판 종류별 정렬 및 작성, 수정, 삭제 기능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40425" y="1517150"/>
            <a:ext cx="2471700" cy="281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담당자 : 김윤경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350525" y="1517150"/>
            <a:ext cx="2471700" cy="281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담당자 : 원치운, 유학선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6360625" y="1517150"/>
            <a:ext cx="2471700" cy="2811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담당자 : 차현진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기능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303425" y="1339525"/>
            <a:ext cx="8681100" cy="32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중복 체크 기능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425" y="1879925"/>
            <a:ext cx="2098258" cy="317367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/>
          <p:nvPr/>
        </p:nvSpPr>
        <p:spPr>
          <a:xfrm>
            <a:off x="2614450" y="2995475"/>
            <a:ext cx="1159800" cy="81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0100" y="1815750"/>
            <a:ext cx="1440000" cy="15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0100" y="3478475"/>
            <a:ext cx="1440000" cy="15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1775" y="1879200"/>
            <a:ext cx="1882761" cy="317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/>
          <p:nvPr/>
        </p:nvSpPr>
        <p:spPr>
          <a:xfrm>
            <a:off x="5806025" y="2995475"/>
            <a:ext cx="1159800" cy="81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기능</a:t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303425" y="1339525"/>
            <a:ext cx="8681100" cy="32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빈 항목 및 형식에 맞지 않는 데이터 확인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879925"/>
            <a:ext cx="1457050" cy="317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6456" y="2833350"/>
            <a:ext cx="1945550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/>
          <p:nvPr/>
        </p:nvSpPr>
        <p:spPr>
          <a:xfrm>
            <a:off x="1853450" y="3059663"/>
            <a:ext cx="619800" cy="81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0513" y="2823813"/>
            <a:ext cx="1944001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/>
          <p:nvPr/>
        </p:nvSpPr>
        <p:spPr>
          <a:xfrm>
            <a:off x="6344600" y="3059650"/>
            <a:ext cx="619800" cy="81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9300" y="1879925"/>
            <a:ext cx="1458000" cy="31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기능</a:t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303425" y="1339525"/>
            <a:ext cx="8681100" cy="32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게시글 보기에서의 정렬 기능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00" y="1879925"/>
            <a:ext cx="2159999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3976" y="1879925"/>
            <a:ext cx="2160000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3851" y="1879925"/>
            <a:ext cx="2159998" cy="25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기능</a:t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303425" y="1339525"/>
            <a:ext cx="8681100" cy="32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글 작성 시 필수항목 확인 기능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425" y="1737800"/>
            <a:ext cx="4062574" cy="317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0900" y="1801500"/>
            <a:ext cx="37136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0900" y="3223850"/>
            <a:ext cx="371362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/>
          <p:nvPr/>
        </p:nvSpPr>
        <p:spPr>
          <a:xfrm>
            <a:off x="4508550" y="2788963"/>
            <a:ext cx="619800" cy="81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프로젝트를 하면서 느낀 점</a:t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303425" y="1450550"/>
            <a:ext cx="8529000" cy="348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일정관리를 한다는 것이 중요하지만, 그것을 지키는 것이 매우 어렵다는 것을 깨달았다.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조장의 힘든 점을 알았다. 사람의 일정을 관리한다는 것이 매우 힘든 일임을 깨달았다.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