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hI95rIHxCA4t0mmhHacMT97j8T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B8E578D-7A57-411D-90EE-4FF432FB6CB0}">
  <a:tblStyle styleId="{AB8E578D-7A57-411D-90EE-4FF432FB6CB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4bcd3e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634bcd3e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634bcd3e6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5e6cd777_0_3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635e6cd777_0_3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635e6cd777_0_3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0bdfc2b5c_3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60bdfc2b5c_3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60bdfc2b5c_3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35e6cd777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635e6cd777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635e6cd777_0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35e6cd777_0_4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635e6cd777_0_4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635e6cd777_0_4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35e6cd777_0_4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635e6cd777_0_4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635e6cd777_0_4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35e6cd777_0_4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635e6cd777_0_4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635e6cd777_0_4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35e6cd777_0_4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635e6cd777_0_4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635e6cd777_0_4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35e6cd777_0_4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635e6cd777_0_4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635e6cd777_0_4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35e6cd777_0_4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635e6cd777_0_4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635e6cd777_0_4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35e6cd777_0_4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635e6cd777_0_4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635e6cd777_0_4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4bcd3e66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634bcd3e66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634bcd3e66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030694b5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6030694b5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6030694b5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030694b5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6030694b5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6030694b57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030694b57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6030694b57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6030694b57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030694b57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6030694b57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6030694b57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030694b57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6030694b57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6030694b57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030694b57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6030694b57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6030694b57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030694b57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6030694b57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6030694b57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030694b57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6030694b57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g6030694b57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030694b57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6030694b57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6030694b57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030694b57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6030694b57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g6030694b57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0b5f46a6d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60b5f46a6d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60b5f46a6d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030694b57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6030694b57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6030694b57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5e6cd77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635e6cd77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635e6cd77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35e6cd77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635e6cd77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635e6cd777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5e6cd77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635e6cd77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635e6cd777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5e6cd777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635e6cd777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635e6cd777_0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0bdfc2b5c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60bdfc2b5c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60bdfc2b5c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35e6cd777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635e6cd777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635e6cd777_0_1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레이아웃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 1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0b5f46a6d_0_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60b5f46a6d_0_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g60b5f46a6d_0_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60b5f46a6d_0_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60b5f46a6d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4bcd3e6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전자결재시스템 화면 설계서</a:t>
            </a:r>
            <a:endParaRPr/>
          </a:p>
        </p:txBody>
      </p:sp>
      <p:graphicFrame>
        <p:nvGraphicFramePr>
          <p:cNvPr id="90" name="Google Shape;90;g634bcd3e66_0_0"/>
          <p:cNvGraphicFramePr/>
          <p:nvPr/>
        </p:nvGraphicFramePr>
        <p:xfrm>
          <a:off x="952500" y="278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1081750"/>
                <a:gridCol w="1634300"/>
                <a:gridCol w="6410275"/>
                <a:gridCol w="11606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버젼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일자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이력 사항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작성자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1.0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2019-09-16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초안 작성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이진호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1.1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2019-09-17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페이지 1개 추가 및 목차 페이지 내용 변경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이진호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1.2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2019-09-19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메인영역 페이지 추가(비밀번호 변경 페이지) 및 양식 수정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/>
                        <a:t>이진호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g634bcd3e66_0_0"/>
          <p:cNvSpPr txBox="1"/>
          <p:nvPr/>
        </p:nvSpPr>
        <p:spPr>
          <a:xfrm>
            <a:off x="952500" y="2260188"/>
            <a:ext cx="102870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이력</a:t>
            </a:r>
            <a:endParaRPr b="1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Google Shape;167;g635e6cd777_0_309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사번은 읽기전용 텍스트로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</a:t>
                      </a:r>
                      <a:r>
                        <a:rPr lang="es" sz="900" u="none" cap="none" strike="noStrike"/>
                        <a:t>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현재부서를 출력, select tag로 변경 가능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g635e6cd777_0_309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635e6cd777_0_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79999" cy="5759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70" name="Google Shape;170;g635e6cd777_0_309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1115650"/>
                <a:gridCol w="2206175"/>
                <a:gridCol w="1744450"/>
                <a:gridCol w="3109400"/>
                <a:gridCol w="831150"/>
                <a:gridCol w="917150"/>
                <a:gridCol w="1956300"/>
              </a:tblGrid>
              <a:tr h="42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MA-MAI_CON-SEL-UPD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</a:rPr>
                        <a:t>메인 &gt; 전자결재 메인 &gt; 정보수정 선택 &gt; 내 정보수정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g60bdfc2b5c_3_1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현재 비밀번호 입력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변경할 비밀번호 입력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03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변경할 비밀번호 확인 입력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04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취소버튼 클릭시 팝업창으로 ‘취소시 수정사항은 반영되지 않습니다.’ 출력후 확인버튼 클릭시 정보수정 선택 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05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확인버튼 클릭시 팝업창으로 ‘비밀번호가 변경되었습니다’ 출력후 확인버튼 클릭시 정보수정 선택 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g60bdfc2b5c_3_1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g60bdfc2b5c_3_1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1115650"/>
                <a:gridCol w="2206175"/>
                <a:gridCol w="1744450"/>
                <a:gridCol w="3109400"/>
                <a:gridCol w="831150"/>
                <a:gridCol w="917150"/>
                <a:gridCol w="1956300"/>
              </a:tblGrid>
              <a:tr h="42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MA-MAI_CON-SEL-PWD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</a:rPr>
                        <a:t>메인 &gt; 전자결재 메인 &gt; 정보수정 선택 &gt; 비밀번호변경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pwd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9" name="Google Shape;179;g60bdfc2b5c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g635e6cd777_0_177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APP-MAI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6" name="Google Shape;186;g635e6cd777_0_177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검색 종류인 결재종류, 문서제목을 선택함. 기본값은 결재종류로 지정.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선택한 검색 종류로 찾을 내용을 입력.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검색 항목과 내용으로 해당되는 문서를 검색. 검색에 해당되는 결재문서를 바로 아래 15개 행에 출력.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찾을 내용 없이 검색 버튼 클릭 시, '검색어를 입력해주세요.' alert창 띄움.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" name="Google Shape;187;g635e6cd777_0_177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635e6cd777_0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996750"/>
            <a:ext cx="6479999" cy="57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g635e6cd777_0_429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05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수, 발신별 오름차순/내림차순 정렬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</a:t>
                      </a:r>
                      <a:r>
                        <a:rPr lang="es" sz="900"/>
                        <a:t>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한 번 클릭 시 대기 진행, 완료 순서로 정렬다시 한 번 클릭 시 역순인 완료, 진행, 대기순으로 정렬.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</a:t>
                      </a:r>
                      <a:r>
                        <a:rPr lang="es" sz="900"/>
                        <a:t>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등록일자로 오름차순/내림차순 정렬.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</a:t>
                      </a:r>
                      <a:r>
                        <a:rPr lang="es" sz="900"/>
                        <a:t>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게시판 내용의 기본 정렬은 1순위 수/발신 , 2순위 결재상태, 3순위 등록일자로 구성.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g635e6cd777_0_429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635e6cd777_0_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" name="Google Shape;197;g635e6cd777_0_429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APP-MAI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g635e6cd777_0_437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s" sz="900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문서제목 항목의 각 제목 클릭 시 해당 결재문서로 이동.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내 문서함의 페이지를 5단위(1~5, 6~10, 11~15 등)로 끊어서 이전으로 이동함. 첫 단위(1~5)페이지에 있을 시 클릭만 되고 작동하지 않음.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각 페이지 수에 해당하는 내 문서함 페이지로 이동함. 현재 잔류하고 있 는 페이지 수를 클릭해도 작동하지 않음.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내 문서함의 페이지를 5단위(1~5, 6~10, 11~15 등)로 끊어서 다음으로 이동함. 첫 단위(1~5)페이지에 있을 시 클릭만 되고 작동하지 않음. DB의 마지막 페이지 까지 계속 다음으로 이동.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기안서 문서의 작성 페이지로 이동.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g635e6cd777_0_437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635e6cd777_0_4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6" name="Google Shape;206;g635e6cd777_0_437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APP-MAI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g635e6cd777_0_45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s" sz="900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전자결재 문서의 종류인 기안서와 휴가신청서를 선택함. 기본값은 기안서로 지정.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이름/직책/소속 항목은 로그인한 유저의 DB를 읽어와서 자동으로 작성됨.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해당 문서의 결재라인에 지정된 유저들을 작성자/중간결재자/최종결재자 순의 유저 정보를 DB에서 읽어 옴.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1행:직책 2행:이름(홍길동), 승인유무 3행:해당 결재문서 등록 날짜(결재자의 경우 결재 승인 날짜)를 입력.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g635e6cd777_0_45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635e6cd777_0_4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13"/>
            <a:ext cx="6480000" cy="576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215" name="Google Shape;215;g635e6cd777_0_45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APP-MAI-DRA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전자결재 메인 &gt; 기안서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draft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RU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g635e6cd777_0_46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05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기안서의 제목을 입력.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기안서의 내용을 입력.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작성 완료한 결재문서를 작성자의 내 문서함과 다음 결재라인 유저의 내 문서함으로 이동시킴.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입력한 제목 없이 등록 시, '제목을 입력해주세요.' alert창 띄움.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09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입력한 내용 없이 등록 시, '내용을 입력해주세요.' alert창 띄움.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10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새로운 문서 작성 단계에서 수정, 삭제 버튼 비활성화.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11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내 문서함으로 이동.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" name="Google Shape;222;g635e6cd777_0_46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635e6cd777_0_4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4" name="Google Shape;224;g635e6cd777_0_46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APP-MAI-DRA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전자결재 메인 &gt; 기안서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draft.html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g635e6cd777_0_47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s" sz="900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전자결재 문서의 종류인 기안서와 휴가신청서를 선택함. 기본값은 기안서로 지정.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이름/직책/소속 항목은 로그인한 유저의 DB를 읽어와서 자동으로 작성됨.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해당 문서의 결재라인에 지정된 유저들을 작성자/중간결재자/최종결재자 순의 유저 정보를 DB에서 읽어 옴.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1행:직책 2행:이름(홍길동), 승인유무 3행:해당 결재문서 등록 날짜(결재자의 경우 결재 승인 날짜)를 입력.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1" name="Google Shape;231;g635e6cd777_0_47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635e6cd777_0_4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233" name="Google Shape;233;g635e6cd777_0_47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APP-MAI-VAC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전자결재 메인 &gt; 휴가신청서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vacaition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RU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g635e6cd777_0_48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s" sz="900">
                          <a:solidFill>
                            <a:schemeClr val="dk1"/>
                          </a:solidFill>
                        </a:rPr>
                        <a:t>5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휴가신청서의 제목을 입력.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라디오 셀럭터를 이용하여 연차/병가/휴가/기타를 선택.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달력을 이용하여 휴가의 시작 날을 선택.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달력을 이용하여 휴가의 마지막 날을 선택.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09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입력된 휴가 시작과 마지막 날의 일수를 계산하여 입력.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g635e6cd777_0_48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635e6cd777_0_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242" name="Google Shape;242;g635e6cd777_0_48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APP-MAI-VAC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전자결재 메인 &gt; 휴가신청서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vacaition.html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g635e6cd777_0_488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10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휴가신청서의 사유를 입력.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11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작성 완료한 결재문서를 작성자의 내 문서함과 다음 결재라인 유저의 내 문서함으로 이동시킴.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입력한 제목 없이 등록 시, '제목을 입력해주세요.' alert창 띄움.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입력한 휴가 기간 없이 등록 시, '휴가 기간을 입력해주세요.' alert창 띄움.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14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입력한 사유 없이 등록 시, '사유를 입력해주세요.' alert창 띄움.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15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새로운 문서 작성 단계에서 수정, 삭제 버튼 비활성화.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16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내 문서함으로 이동.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9" name="Google Shape;249;g635e6cd777_0_488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g635e6cd777_0_4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251" name="Google Shape;251;g635e6cd777_0_488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APP-MAI-VAC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전자결재 메인 &gt; 휴가신청서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vacaition.html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4bcd3e66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목차</a:t>
            </a:r>
            <a:endParaRPr/>
          </a:p>
        </p:txBody>
      </p:sp>
      <p:sp>
        <p:nvSpPr>
          <p:cNvPr id="98" name="Google Shape;98;g634bcd3e66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/>
              <a:t>1 메인페이지 영역(3 - 11페이지)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/>
              <a:t>2 전자결재 페이지 영역(12 - 22페이지)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/>
              <a:t>3 게시판 페이지 영역(23 - 30페이지)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g6030694b57_0_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등록 버튼 비활성화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수정 버튼 활성화하여 클릭 시, 문서 내용을 수정할 수 있는 화면으로 이동.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작성자 본인 외에 승인 받은 결재가 없으니 삭제 가능하게 버튼 활성화.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취소 버튼 클릭 시, '삭제하시겠습니까?' Confirm창 띄움.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05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취소 버튼 클릭 시, 내 문서함으로 이동.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g6030694b57_0_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6030694b5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38" y="1007825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0" name="Google Shape;260;g6030694b57_0_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APP-MAI-WAI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전자결재 메인 &gt; 결재대기문서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 draftWait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" name="Google Shape;266;g6030694b57_0_1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등록 버튼 비활성화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중간 결재자가 결재 승인하였기에 수정 불가능.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중간 결재자가 결재 승인하였기에 삭제 불가능.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내 문서함으로 이동.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7" name="Google Shape;267;g6030694b57_0_1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g6030694b57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269" name="Google Shape;269;g6030694b57_0_1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APP-MAI-PRO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전자결재 메인 &gt; 결재진행문서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draftApproval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g6030694b57_0_18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등록 버튼 비활성화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수정 버튼 활성화하여 클릭 시, 문서 내용을 수정할 수 있는 화면으로 이동.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작성자 본인 외에 승인 받은 결재가 없으니 삭제 가능하게 버튼 활성화.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취소 버튼 클릭 시, '삭제하시겠습니까?' Confirm창 띄움.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05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취소 버튼 클릭 시, 내 문서함으로 이동.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g6030694b57_0_18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g6030694b57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599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8" name="Google Shape;278;g6030694b57_0_18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APP-MAI-COM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전자결재 메인 &gt; 결재완료문서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원치운 유학선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draftModify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Google Shape;284;g6030694b57_0_29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좌측 “전체,부서,취미,자유”를 클릭시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해당 게시판으로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대제목 클릭시 상세페이지로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글쓰기에서 작성시 -게시판 열에서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전체,부서,취미,자유중 지정한 게시판으로 지정되며 현재 아이디의 닉네임(작성자) 도 같이저장된다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-번호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글쓰기 작성순번으로 번호가 지정됨 (관리자는 공지로 최상단 지정할수 있음)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05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-생성날짜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인터넷 시간을 중심으로 생성날짜가 지정됨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g6030694b57_0_29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g6030694b57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44" y="1007825"/>
            <a:ext cx="6480000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7" name="Google Shape;287;g6030694b57_0_29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NOB</a:t>
                      </a:r>
                      <a:r>
                        <a:rPr b="1" lang="es" sz="1200"/>
                        <a:t>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게시판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noticeBoard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g6030694b57_0_4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06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-조회수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대제목을 클릭시 아이디당으로 조회수 1개씩 증가됨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-추천수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상세페이지에서 추천에 따라 증가됨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-하단의 현재페이지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클릭시 해당 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-글쓰기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작성게시판으로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10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-검색어 입력 제목,제목+내용,작성자의 세부 검색조건에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따른 검색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4" name="Google Shape;294;g6030694b57_0_4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g6030694b57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1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6" name="Google Shape;296;g6030694b57_0_4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게시판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noticeBoard.html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Google Shape;302;g6030694b57_0_5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3" name="Google Shape;303;g6030694b57_0_5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g6030694b57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305" name="Google Shape;305;g6030694b57_0_5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게시판 메인(부서 게시판)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department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" name="Google Shape;311;g6030694b57_0_75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g6030694b57_0_75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g6030694b57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38" y="1007825"/>
            <a:ext cx="6480001" cy="576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314" name="Google Shape;314;g6030694b57_0_75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게시판 메인(취미 게시판)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hobby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g6030694b57_0_83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1" name="Google Shape;321;g6030694b57_0_8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g6030694b57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38" y="1007825"/>
            <a:ext cx="6480000" cy="5759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323" name="Google Shape;323;g6030694b57_0_83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NOB-MAI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게시판 메인(자유 게시판)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free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" name="Google Shape;329;g6030694b57_0_93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01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게시판페이지 부서,취미,자유중에 지정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02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공지로 지정시 게시판에서 게시 번호 상관없이 최상단으로 위치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03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게시판 화면에 보여질 제목 지정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04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첨부파일 형식에 따른 첨부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05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내용을 입력시 상세페이지에 보여짐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06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돌아가기버튼 클릭시 경고창이 나오며 확인시 게시판페이지로 이동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취소시 현재 페이지 유지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07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임시저장시 해당 아이디의 DB로 저장된 후에 다시 글쓰기 버튼을 눌렀을때 기록한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글이 자동으로 작성됨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08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작성하기 현재 입력한 모든게 db로 저장된후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게시판 페이지에 형식에 맞게 저장됨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0" name="Google Shape;330;g6030694b57_0_9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g6030694b57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332" name="Google Shape;332;g6030694b57_0_93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NOB-MAI-WRI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게시판 메인 &gt; 글쓰기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write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Google Shape;338;g6030694b57_0_103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01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DB로부터 제목을 읽어옴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02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대제목 아래에는 작성자,댓글, 조회수,추천수 그리고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생성시간이 나옴 생성시간이 나옴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03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이전글,다음글 클릭시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게시판 번호의 1개씩 증가및 감소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04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수정하기 클릭시 현재 저장되어 있던것을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가지고 글쓰기 게시판으로 이동 (관리자는 수정 불가)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05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목록으로 를 클릭시 전체게시판으로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06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작성자의 상세글을 작성한 내용을 표시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9" name="Google Shape;339;g6030694b57_0_10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g6030694b57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341" name="Google Shape;341;g6030694b57_0_103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NOB-MAI-DET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게시판 메인 &gt; 게시판상세페이지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details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g60b5f46a6d_0_137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사원번호를 입력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비밀번호를 입력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Login 버튼을 누르면 입력값을 DB와 대조후 일치하면 index.html로 이동, 일치하지 않으면 alert을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하이퍼텍스트를 클릭하면 reg.html로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g60b5f46a6d_0_137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60b5f46a6d_0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13"/>
            <a:ext cx="6479999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g60b5f46a6d_0_137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LOG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로그인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Index.html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7" name="Google Shape;347;g6030694b57_0_121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1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No.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u="none" cap="none" strike="noStrike"/>
                        <a:t>기능설명</a:t>
                      </a:r>
                      <a:endParaRPr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01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추천을 누르면 상세페이지에서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갱신됨 한번더 누르면 추천 취소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02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삭제 버튼 클릭시 확인버튼이 나옴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03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댓글 입력하면 댓글이 등록이되며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작성자 이름과 올린시각과 내용이나옴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04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댓글의 추천수를 클릭시 그 댓글에 대한 추천수가 증가됨(아이디당 1번)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한번더 클릭시 추천취소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05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관리자와 작성자에 한해서 댓글삭제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06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댓글 수정 클릭시 댓글 수정(미구현)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8" name="Google Shape;348;g6030694b57_0_121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g6030694b57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38" y="1007825"/>
            <a:ext cx="6480000" cy="57599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350" name="Google Shape;350;g6030694b57_0_121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NOB-MAI-DET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게시판 메인 &gt; 게시판상세페이지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차현진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details.html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g635e6cd777_0_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10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사원번호를 입력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02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사원번호의 중복여부 확인. 중복시 alert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03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이름 입력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04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 입력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05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 형식 맞지 않을 시 경고메시지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06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 확인 입력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07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비밀번호와 맞지 않을 시 경고메시지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08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부서의 대분류 선택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09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부서 소분류 선택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등록 클릭시 팝업창에 사용자이름과 함께 가입완료 메시지 출력 후 로그인페이지로 이동, 형식에 맞지 않을 시 경고 메시지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" name="Google Shape;114;g635e6cd777_0_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635e6cd77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38" y="1007825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g635e6cd777_0_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LOG-REG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로그인 &gt; 회원가입\(./Team2_Kim/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reg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g635e6cd777_0_7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로그아웃 클릭시 로그인페이지로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내정보수정 클릭시 내정보수정 확인페이지로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메인탭 클릭시메인페이지로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전자결재시스템 탭 클릭시전자결재 메인페이지로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게시판 탭 클릭시게시판 메인페이지로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내정보수정 탭 클릭시 내정보수정 확인페이지로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달력 기본값은 현재 월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prev버튼 클릭 시 한달 전으로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next버튼 클릭시 한달 뒤로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달력 밑 섹션에 현재 로그인 상태 및 이번 달 일정을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g635e6cd777_0_7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635e6cd77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g635e6cd777_0_7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AM</a:t>
                      </a:r>
                      <a:r>
                        <a:rPr b="1" lang="es" sz="1200" u="none" cap="none" strike="noStrike"/>
                        <a:t>-</a:t>
                      </a:r>
                      <a:r>
                        <a:rPr b="1" lang="es" sz="1200"/>
                        <a:t>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IndexMain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CRUD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g635e6cd777_0_14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달력 날짜 클릭시 일정 추가 일정 추가시 이번달 일정에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</a:t>
                      </a:r>
                      <a:r>
                        <a:rPr lang="es" sz="900" u="none" cap="none" strike="noStrike"/>
                        <a:t>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전체게시판 섹션의 글씨 클릭시 게시판 메인페이지로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</a:t>
                      </a:r>
                      <a:r>
                        <a:rPr lang="es" sz="900" u="none" cap="none" strike="noStrike"/>
                        <a:t>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전체게시판 게시물 클릭시 해당 게시물 상세페이지로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</a:t>
                      </a:r>
                      <a:r>
                        <a:rPr lang="es" sz="900" u="none" cap="none" strike="noStrike"/>
                        <a:t>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결재현황 섹션 소메뉴 글씨 클릭시 결재 메인 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/>
                        <a:t>1</a:t>
                      </a:r>
                      <a:r>
                        <a:rPr lang="es" sz="900" u="none" cap="none" strike="noStrike"/>
                        <a:t>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로고 클릭시 메인화면으로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g635e6cd777_0_14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635e6cd77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13"/>
            <a:ext cx="6480001" cy="57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g635e6cd777_0_14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AM</a:t>
                      </a:r>
                      <a:r>
                        <a:rPr b="1" lang="es" sz="1200" u="none" cap="none" strike="noStrike"/>
                        <a:t>-</a:t>
                      </a:r>
                      <a:r>
                        <a:rPr b="1" lang="es" sz="1200"/>
                        <a:t>MAI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</a:rPr>
                        <a:t>메인 페이지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IndexMain.html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g635e6cd777_0_163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현재 프로필 사진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 입력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확인버튼 클릭시 비밀번호가 맞지 않으면 경고메시지 출력, 일치시 회원정보 수정페이지로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취소버튼 클릭 시 메인페이지로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" name="Google Shape;141;g635e6cd777_0_163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635e6cd777_0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13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g635e6cd777_0_163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MAI_CON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전자결재 메인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confirm</a:t>
                      </a:r>
                      <a:r>
                        <a:rPr b="1" lang="es" sz="1200"/>
                        <a:t>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g60bdfc2b5c_1_25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비밀번호 수정 클릭시 pwd.html로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내정보 수정 클릭시 change.html로 이동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0" name="Google Shape;150;g60bdfc2b5c_1_25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" name="Google Shape;151;g60bdfc2b5c_1_25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915225"/>
                <a:gridCol w="1694775"/>
                <a:gridCol w="382850"/>
                <a:gridCol w="1327250"/>
                <a:gridCol w="1080025"/>
                <a:gridCol w="1080025"/>
                <a:gridCol w="1080025"/>
                <a:gridCol w="1080025"/>
                <a:gridCol w="1246900"/>
                <a:gridCol w="807350"/>
                <a:gridCol w="1185825"/>
              </a:tblGrid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MA-</a:t>
                      </a:r>
                      <a:r>
                        <a:rPr b="1" lang="es" sz="1200"/>
                        <a:t>MAI_CON-SEL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/>
                        <a:t>메인 &gt; 전자결재 메인 &gt; 정보수정 선택</a:t>
                      </a:r>
                      <a:endParaRPr b="1" sz="18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confirm.html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R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2" name="Google Shape;152;g60bdfc2b5c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50" y="1007825"/>
            <a:ext cx="6480000" cy="57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g635e6cd777_0_170"/>
          <p:cNvGraphicFramePr/>
          <p:nvPr/>
        </p:nvGraphicFramePr>
        <p:xfrm>
          <a:off x="9481525" y="95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506475"/>
                <a:gridCol w="1993175"/>
              </a:tblGrid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No.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기능설명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 u="none" cap="none" strike="noStrike">
                          <a:solidFill>
                            <a:schemeClr val="dk1"/>
                          </a:solidFill>
                        </a:rPr>
                        <a:t>01</a:t>
                      </a:r>
                      <a:endParaRPr sz="900" u="none" cap="none" strike="noStrike">
                        <a:highlight>
                          <a:schemeClr val="accent1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사번은 읽기전용 텍스트로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02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현재부서를 출력, select tag로 변경 가능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03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소속은 현재부서와 연동되어 부서 선택시 그에 맞는 소속을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04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입사일은 읽기전용으로 수정 불가능하게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05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직급은 읽기전용으로 수정 불가능하게 출력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06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이름은 텍스트로 출력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수정 가능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07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영문성명은 텍스트로 출력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수정 가능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08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연락처는 텍스트로 출력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수정 가능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09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이메일은 텍스트로 출력</a:t>
                      </a:r>
                      <a:endParaRPr sz="9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수정 가능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900" u="none" cap="none" strike="noStrike"/>
                        <a:t>10</a:t>
                      </a:r>
                      <a:endParaRPr sz="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/>
                        <a:t>첨부버튼 클릭시 자신의 프로필 사진 수정할 수 있음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g635e6cd777_0_170"/>
          <p:cNvSpPr/>
          <p:nvPr/>
        </p:nvSpPr>
        <p:spPr>
          <a:xfrm>
            <a:off x="118400" y="967025"/>
            <a:ext cx="9305100" cy="584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635e6cd777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38" y="1007825"/>
            <a:ext cx="6480000" cy="576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g635e6cd777_0_170"/>
          <p:cNvGraphicFramePr/>
          <p:nvPr/>
        </p:nvGraphicFramePr>
        <p:xfrm>
          <a:off x="100900" y="1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{AB8E578D-7A57-411D-90EE-4FF432FB6CB0}</a:tableStyleId>
              </a:tblPr>
              <a:tblGrid>
                <a:gridCol w="1115650"/>
                <a:gridCol w="2206175"/>
                <a:gridCol w="1744450"/>
                <a:gridCol w="3109400"/>
                <a:gridCol w="831150"/>
                <a:gridCol w="917150"/>
                <a:gridCol w="1956300"/>
              </a:tblGrid>
              <a:tr h="42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화면코드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MA-MAI_CON-SEL-UPD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</a:rPr>
                        <a:t>메인 &gt; 전자결재 메인 &gt; 정보수정 선택 &gt; 내 정보수정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담당자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김윤경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파일명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doclist.html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400" u="none" cap="none" strike="noStrike"/>
                        <a:t>CRUD</a:t>
                      </a:r>
                      <a:endParaRPr b="1" sz="14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 sz="1200"/>
                        <a:t>RU</a:t>
                      </a:r>
                      <a:endParaRPr b="1" sz="12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index50678</dc:creator>
</cp:coreProperties>
</file>