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0" roundtripDataSignature="AMtx7mhe8aYyZupG47v+F7pXLVt7rgH8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8C7DF-B8CE-40EB-AFA5-2723FD8E347B}">
  <a:tblStyle styleId="{DD78C7DF-B8CE-40EB-AFA5-2723FD8E34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fc53b77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6afc53b778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6afc53b778_0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afc53b778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6afc53b778_0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6afc53b778_0_3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33af6c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7433af6c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7433af6c4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afc53b778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afc53b778_0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6afc53b778_0_4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afc53b778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6afc53b778_0_5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6afc53b778_0_5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afc53b77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6afc53b778_0_5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6afc53b778_0_5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433af6c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433af6c4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7433af6c4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433af6c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7433af6c4c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7433af6c4c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433af6c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7433af6c4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7433af6c4c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914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0f0b356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620f0b356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620f0b356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180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0f0b35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620f0b356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620f0b356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294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0f0b35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620f0b356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620f0b356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4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f0b35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620f0b3563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1" name="Google Shape;321;g620f0b356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331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0f0b35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620f0b3563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620f0b3563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48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afc53b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6afc53b7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6afc53b7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620f0b356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20f0b3563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361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620f0b356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20f0b3563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4505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620f0b356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20f0b3563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454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568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4647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568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487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2643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204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988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217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57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03847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985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89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6161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33af6c4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7433af6c4c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7433af6c4c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433af6c4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7433af6c4c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g7433af6c4c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33af6c4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7433af6c4c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7433af6c4c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433af6c4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7433af6c4c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7433af6c4c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afc53b7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6afc53b77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6afc53b778_0_83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433af6c4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7433af6c4c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g7433af6c4c_0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433af6c4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7433af6c4c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7433af6c4c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433af6c4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7433af6c4c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7433af6c4c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33af6c4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7433af6c4c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g7433af6c4c_0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433af6c4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7433af6c4c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7433af6c4c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433af6c4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7433af6c4c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7433af6c4c_0_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433af6c4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7433af6c4c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g7433af6c4c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fc53b7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afc53b778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6afc53b778_0_167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전자결재시스템 화면 설계서</a:t>
            </a:r>
            <a:endParaRPr/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952500" y="2780030"/>
          <a:ext cx="10287650" cy="35718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0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버젼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이력 사항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1개 추가 및 목차 페이지 내용 변경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메인영역 페이지 추가(비밀번호 변경 페이지) 및 양식 수정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2019-10-06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전자결재페이지 영역 수정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2019-10-31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메인영역 페이지 추가(정보수정 선택페이지)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1.5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2019-11-13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전체 양식 및 내용 수정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952500" y="2259965"/>
            <a:ext cx="10287000" cy="40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8"/>
          <p:cNvGraphicFramePr/>
          <p:nvPr>
            <p:extLst>
              <p:ext uri="{D42A27DB-BD31-4B8C-83A1-F6EECF244321}">
                <p14:modId xmlns:p14="http://schemas.microsoft.com/office/powerpoint/2010/main" val="2011261316"/>
              </p:ext>
            </p:extLst>
          </p:nvPr>
        </p:nvGraphicFramePr>
        <p:xfrm>
          <a:off x="8391445" y="955675"/>
          <a:ext cx="3590350" cy="35940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프로필 사진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확인버튼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맞지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않으면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경고메시지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맞으면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수정선택페이지로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sz="900" u="none" strike="noStrike" cap="none" dirty="0"/>
                        <a:t>Main01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취소버튼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sz="900" u="none" strike="noStrike" cap="none" dirty="0"/>
                        <a:t>Main01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" name="Google Shape;178;p8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8"/>
          <p:cNvGraphicFramePr/>
          <p:nvPr/>
        </p:nvGraphicFramePr>
        <p:xfrm>
          <a:off x="100965" y="127000"/>
          <a:ext cx="11880200" cy="8305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정보확인 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Main01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4163" y="1096925"/>
            <a:ext cx="3914775" cy="55816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g6afc53b778_0_251"/>
          <p:cNvGraphicFramePr/>
          <p:nvPr>
            <p:extLst>
              <p:ext uri="{D42A27DB-BD31-4B8C-83A1-F6EECF244321}">
                <p14:modId xmlns:p14="http://schemas.microsoft.com/office/powerpoint/2010/main" val="90990106"/>
              </p:ext>
            </p:extLst>
          </p:nvPr>
        </p:nvGraphicFramePr>
        <p:xfrm>
          <a:off x="8405645" y="955675"/>
          <a:ext cx="3576200" cy="2064429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잘못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입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력할 때</a:t>
                      </a:r>
                      <a:endParaRPr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입력하지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않았을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endParaRPr lang="en-US" altLang="ko-KR"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출력</a:t>
                      </a:r>
                      <a:endParaRPr sz="900" u="none" strike="noStrike" cap="none" dirty="0"/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클릭하면</a:t>
                      </a:r>
                      <a:endParaRPr lang="en-US"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정보확인페이지로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이동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URL : Main01/member/confirm.html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7" name="Google Shape;187;g6afc53b778_0_25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g6afc53b778_0_251"/>
          <p:cNvGraphicFramePr/>
          <p:nvPr/>
        </p:nvGraphicFramePr>
        <p:xfrm>
          <a:off x="100965" y="127000"/>
          <a:ext cx="11880200" cy="8305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정보확인 페이지 &gt; </a:t>
                      </a:r>
                      <a:r>
                        <a:rPr lang="en-US" sz="1800" b="1" u="none" strike="noStrike" cap="none"/>
                        <a:t>정보확인 페이지 팝업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Main01</a:t>
                      </a: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9" name="Google Shape;189;g6afc53b778_0_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9300" y="2388175"/>
            <a:ext cx="3676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9"/>
          <p:cNvGraphicFramePr/>
          <p:nvPr>
            <p:extLst>
              <p:ext uri="{D42A27DB-BD31-4B8C-83A1-F6EECF244321}">
                <p14:modId xmlns:p14="http://schemas.microsoft.com/office/powerpoint/2010/main" val="2880273786"/>
              </p:ext>
            </p:extLst>
          </p:nvPr>
        </p:nvGraphicFramePr>
        <p:xfrm>
          <a:off x="8391445" y="955675"/>
          <a:ext cx="3590350" cy="25272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릭하면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비밀번호수정페이지로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Main01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하면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Main01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Google Shape;196;p9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9"/>
          <p:cNvGraphicFramePr/>
          <p:nvPr/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비밀번호확인 &gt; 정보수정 선택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Main01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33C857D-C419-46D9-A1CA-1042B324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647" y="2082767"/>
            <a:ext cx="4962525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10"/>
          <p:cNvGraphicFramePr/>
          <p:nvPr>
            <p:extLst>
              <p:ext uri="{D42A27DB-BD31-4B8C-83A1-F6EECF244321}">
                <p14:modId xmlns:p14="http://schemas.microsoft.com/office/powerpoint/2010/main" val="2324627010"/>
              </p:ext>
            </p:extLst>
          </p:nvPr>
        </p:nvGraphicFramePr>
        <p:xfrm>
          <a:off x="8391150" y="955975"/>
          <a:ext cx="3590025" cy="5347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사번은 읽기전용 텍스트로 출력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현재부서를 출력, select tag로 변경 가능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소속은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현재부서와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연동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입사일은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읽기전용으로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수정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불가능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텍스트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직급은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읽기전용으로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수정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불가능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텍스트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이름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수정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가능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텍스트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영문성명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수정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가능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텍스트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연락처는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수정 가능 텍스트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이메일은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수정 가능 텍스트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첨부버튼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후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이미지를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삽입하면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이미지가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변경됨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5" name="Google Shape;205;p1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10"/>
          <p:cNvGraphicFramePr/>
          <p:nvPr>
            <p:extLst>
              <p:ext uri="{D42A27DB-BD31-4B8C-83A1-F6EECF244321}">
                <p14:modId xmlns:p14="http://schemas.microsoft.com/office/powerpoint/2010/main" val="1691190858"/>
              </p:ext>
            </p:extLst>
          </p:nvPr>
        </p:nvGraphicFramePr>
        <p:xfrm>
          <a:off x="100965" y="127000"/>
          <a:ext cx="11880225" cy="8369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11"/>
          <p:cNvGraphicFramePr/>
          <p:nvPr>
            <p:extLst>
              <p:ext uri="{D42A27DB-BD31-4B8C-83A1-F6EECF244321}">
                <p14:modId xmlns:p14="http://schemas.microsoft.com/office/powerpoint/2010/main" val="923053882"/>
              </p:ext>
            </p:extLst>
          </p:nvPr>
        </p:nvGraphicFramePr>
        <p:xfrm>
          <a:off x="8401320" y="955675"/>
          <a:ext cx="3580500" cy="28289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 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11-1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 화면 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U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양식에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맞지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않으면</a:t>
                      </a:r>
                      <a:endParaRPr lang="en-US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12-1 ~ 12-9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경고메시지 출력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일치시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“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내정보가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변경되었습니다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라는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메시지를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후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정보수정선택페이지로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sz="900" u="none" strike="noStrike" cap="none" dirty="0"/>
                        <a:t>Main01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4" name="Google Shape;214;p1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16" name="Google Shape;216;p11"/>
          <p:cNvGraphicFramePr/>
          <p:nvPr>
            <p:extLst>
              <p:ext uri="{D42A27DB-BD31-4B8C-83A1-F6EECF244321}">
                <p14:modId xmlns:p14="http://schemas.microsoft.com/office/powerpoint/2010/main" val="4035143317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afc53b778_0_334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g6afc53b778_0_334"/>
          <p:cNvGraphicFramePr/>
          <p:nvPr>
            <p:extLst>
              <p:ext uri="{D42A27DB-BD31-4B8C-83A1-F6EECF244321}">
                <p14:modId xmlns:p14="http://schemas.microsoft.com/office/powerpoint/2010/main" val="1006988182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" name="Google Shape;225;g6afc53b778_0_334"/>
          <p:cNvGraphicFramePr/>
          <p:nvPr>
            <p:extLst>
              <p:ext uri="{D42A27DB-BD31-4B8C-83A1-F6EECF244321}">
                <p14:modId xmlns:p14="http://schemas.microsoft.com/office/powerpoint/2010/main" val="231463175"/>
              </p:ext>
            </p:extLst>
          </p:nvPr>
        </p:nvGraphicFramePr>
        <p:xfrm>
          <a:off x="8406625" y="955975"/>
          <a:ext cx="3574550" cy="4083657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12-1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이름을 입력하지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이름에 한글이 아닌 다른 문자를 입력할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영문명을 입력하지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영문명에 영어가 아닌 다른 문자를 입력할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부서를 선택하지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연락처를 입력하지 않았을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</a:t>
                      </a:r>
                      <a:r>
                        <a:rPr lang="en-US" sz="9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선택페이지</a:t>
                      </a:r>
                      <a:r>
                        <a:rPr lang="en-US" sz="9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경로</a:t>
                      </a:r>
                      <a:endParaRPr sz="9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15303933-EE74-4164-AB9E-C7A6726D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1392205"/>
            <a:ext cx="62293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433af6c4c_0_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g7433af6c4c_0_0"/>
          <p:cNvGraphicFramePr/>
          <p:nvPr>
            <p:extLst>
              <p:ext uri="{D42A27DB-BD31-4B8C-83A1-F6EECF244321}">
                <p14:modId xmlns:p14="http://schemas.microsoft.com/office/powerpoint/2010/main" val="302678738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김윤경</a:t>
                      </a:r>
                      <a:endParaRPr sz="12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4" name="Google Shape;234;g7433af6c4c_0_0"/>
          <p:cNvGraphicFramePr/>
          <p:nvPr>
            <p:extLst>
              <p:ext uri="{D42A27DB-BD31-4B8C-83A1-F6EECF244321}">
                <p14:modId xmlns:p14="http://schemas.microsoft.com/office/powerpoint/2010/main" val="4170216255"/>
              </p:ext>
            </p:extLst>
          </p:nvPr>
        </p:nvGraphicFramePr>
        <p:xfrm>
          <a:off x="8403275" y="955975"/>
          <a:ext cx="3577875" cy="28209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연락처 형식이 맞지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이메일을 입력하지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이메일이 형식에 맞지 않을 시 경고메시지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12-10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선택페이지로 이동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</a:t>
                      </a:r>
                      <a:r>
                        <a:rPr lang="en-US" sz="9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선택페이지</a:t>
                      </a:r>
                      <a:r>
                        <a:rPr lang="en-US" sz="9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경로</a:t>
                      </a:r>
                      <a:endParaRPr sz="9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1FAF34AE-B8A7-478B-8562-90200768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" y="2144680"/>
            <a:ext cx="61912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afc53b778_0_418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g6afc53b778_0_418"/>
          <p:cNvGraphicFramePr/>
          <p:nvPr>
            <p:extLst>
              <p:ext uri="{D42A27DB-BD31-4B8C-83A1-F6EECF244321}">
                <p14:modId xmlns:p14="http://schemas.microsoft.com/office/powerpoint/2010/main" val="2376314483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2" name="Google Shape;242;g6afc53b778_0_418"/>
          <p:cNvGraphicFramePr/>
          <p:nvPr/>
        </p:nvGraphicFramePr>
        <p:xfrm>
          <a:off x="8405350" y="955975"/>
          <a:ext cx="3575800" cy="250618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11-1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해당 확인메시지가 출력됨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11-2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현재 페이지 유지. 내용은 지워지지 않음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11-3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확인 버튼을 누르면 정보수정 선택 페이지로 이동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 경로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0A3187F-CBD9-4B73-B11C-FB97827B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447" y="2925730"/>
            <a:ext cx="35909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12"/>
          <p:cNvGraphicFramePr/>
          <p:nvPr>
            <p:extLst>
              <p:ext uri="{D42A27DB-BD31-4B8C-83A1-F6EECF244321}">
                <p14:modId xmlns:p14="http://schemas.microsoft.com/office/powerpoint/2010/main" val="984833217"/>
              </p:ext>
            </p:extLst>
          </p:nvPr>
        </p:nvGraphicFramePr>
        <p:xfrm>
          <a:off x="8391445" y="955675"/>
          <a:ext cx="3590350" cy="3897163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비밀번호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변경할 비밀번호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변경할 비밀번호 확인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4-2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 메시지 출력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U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양식에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맞지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않으면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5-1 ~ 5-5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경고메시지 출력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변경되었습니다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 출력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Main01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0" name="Google Shape;250;p12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2"/>
          <p:cNvGraphicFramePr/>
          <p:nvPr>
            <p:extLst>
              <p:ext uri="{D42A27DB-BD31-4B8C-83A1-F6EECF244321}">
                <p14:modId xmlns:p14="http://schemas.microsoft.com/office/powerpoint/2010/main" val="4291630991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8DAFEFA-6BCD-47E4-BC3F-EDBCE632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22" y="1044575"/>
            <a:ext cx="6353175" cy="5686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6afc53b778_0_509"/>
          <p:cNvGraphicFramePr/>
          <p:nvPr>
            <p:extLst>
              <p:ext uri="{D42A27DB-BD31-4B8C-83A1-F6EECF244321}">
                <p14:modId xmlns:p14="http://schemas.microsoft.com/office/powerpoint/2010/main" val="69264512"/>
              </p:ext>
            </p:extLst>
          </p:nvPr>
        </p:nvGraphicFramePr>
        <p:xfrm>
          <a:off x="8405645" y="955676"/>
          <a:ext cx="3576150" cy="4488191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입력하지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유저의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비밀번호의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값이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일치하지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변경할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입력하지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않거나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형식에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맞게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입력하지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않았을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시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변경할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확인란의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값이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다를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변경할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같을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9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5-6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버튼을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클릭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시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페이지로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이동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URL : </a:t>
                      </a:r>
                      <a:r>
                        <a:rPr lang="en-US" sz="900" u="none" strike="noStrike" cap="none" dirty="0"/>
                        <a:t>Main01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900" u="none" strike="noStrike" cap="none" dirty="0"/>
                        <a:t>pwd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9" name="Google Shape;259;g6afc53b778_0_509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g6afc53b778_0_509"/>
          <p:cNvGraphicFramePr/>
          <p:nvPr>
            <p:extLst>
              <p:ext uri="{D42A27DB-BD31-4B8C-83A1-F6EECF244321}">
                <p14:modId xmlns:p14="http://schemas.microsoft.com/office/powerpoint/2010/main" val="3112853770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&gt; 비밀번호수정 팝업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1" name="Google Shape;261;g6afc53b778_0_5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500" y="1601750"/>
            <a:ext cx="6400799" cy="4571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3"/>
          <p:cNvGraphicFramePr/>
          <p:nvPr>
            <p:extLst>
              <p:ext uri="{D42A27DB-BD31-4B8C-83A1-F6EECF244321}">
                <p14:modId xmlns:p14="http://schemas.microsoft.com/office/powerpoint/2010/main" val="3644930360"/>
              </p:ext>
            </p:extLst>
          </p:nvPr>
        </p:nvGraphicFramePr>
        <p:xfrm>
          <a:off x="8391420" y="955675"/>
          <a:ext cx="3589750" cy="39818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사원번호를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(10자리 숫자)</a:t>
                      </a:r>
                      <a:endParaRPr sz="900" u="none" strike="noStrike" cap="none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(8자리 이상 15자리 이하 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숫자,문자,특수문자 포함)</a:t>
                      </a:r>
                      <a:endParaRPr sz="900" u="none" strike="noStrike" cap="none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버튼을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누르면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입력값을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대조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일치하면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일치하지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않으면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경고메시지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(URL : </a:t>
                      </a:r>
                      <a:r>
                        <a:rPr lang="en-US" altLang="ko-KR" sz="900" u="none" strike="noStrike" cap="none" dirty="0"/>
                        <a:t>Main01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/indexMain.html)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하이퍼텍스트를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클릭하면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altLang="ko-KR" sz="900" u="none" strike="noStrike" cap="none" dirty="0"/>
                        <a:t>Main01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registraion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105;p3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3"/>
          <p:cNvGraphicFramePr/>
          <p:nvPr/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g6afc53b778_0_501"/>
          <p:cNvGraphicFramePr/>
          <p:nvPr/>
        </p:nvGraphicFramePr>
        <p:xfrm>
          <a:off x="8404995" y="967100"/>
          <a:ext cx="3576200" cy="245079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4-1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취소 버튼을 누르면 해당 확인메시지가 출력됨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4-2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취소 버튼을 누르면 현재 페이지 유지. 내용은 지워지지 않음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4-3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 버튼을 누르면 정보수정 선택 페이지로 이동</a:t>
                      </a:r>
                      <a:endParaRPr sz="10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비밀번호수정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경로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" name="Google Shape;268;g6afc53b778_0_50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g6afc53b778_0_501"/>
          <p:cNvGraphicFramePr/>
          <p:nvPr>
            <p:extLst>
              <p:ext uri="{D42A27DB-BD31-4B8C-83A1-F6EECF244321}">
                <p14:modId xmlns:p14="http://schemas.microsoft.com/office/powerpoint/2010/main" val="2812234905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&gt; 비밀번호수정 팝업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FB2EB83-E7DA-4E35-B012-8AFF8040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10" y="2859055"/>
            <a:ext cx="3810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g7433af6c4c_0_9"/>
          <p:cNvGraphicFramePr/>
          <p:nvPr/>
        </p:nvGraphicFramePr>
        <p:xfrm>
          <a:off x="8405350" y="955975"/>
          <a:ext cx="3575800" cy="3566734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CR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버튼을 클릭해서 검색 종류인 [결재종류], [문서제목]을 선택.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 기본값은 [결재종류]로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CD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선택한 검색 종류로 찾을 내용을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[검색] 버튼을 클릭하면 검색 종류와 내용으로 해당되는 문서를 검색. 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검색에 해당되는 결재문서를 바로 아래 15개 행에 출력.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찾을 내용 없이 [검색] 버튼 클릭 시 '검색어를 입력해주세요.' 라는 경고창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검색 종류와 입력한 내용으로 해당되는 문서가 없을 시 '없습니다.‘ 라는 경고창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8" name="Google Shape;278;g7433af6c4c_0_9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7433af6c4c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4516" y="1050167"/>
            <a:ext cx="6818618" cy="56753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val="2107821287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AM-APP-MAI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docList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g7433af6c4c_0_17"/>
          <p:cNvGraphicFramePr/>
          <p:nvPr>
            <p:extLst>
              <p:ext uri="{D42A27DB-BD31-4B8C-83A1-F6EECF244321}">
                <p14:modId xmlns:p14="http://schemas.microsoft.com/office/powerpoint/2010/main" val="1772067561"/>
              </p:ext>
            </p:extLst>
          </p:nvPr>
        </p:nvGraphicFramePr>
        <p:xfrm>
          <a:off x="8405350" y="955975"/>
          <a:ext cx="3575800" cy="3258384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[수/</a:t>
                      </a:r>
                      <a:r>
                        <a:rPr lang="en-US" sz="900" u="none" strike="noStrike" cap="none" dirty="0" err="1"/>
                        <a:t>발신</a:t>
                      </a:r>
                      <a:r>
                        <a:rPr lang="en-US" sz="900" u="none" strike="noStrike" cap="none" dirty="0"/>
                        <a:t>]을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수신</a:t>
                      </a:r>
                      <a:r>
                        <a:rPr lang="en-US" sz="900" u="none" strike="noStrike" cap="none" dirty="0"/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발신별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오름차순</a:t>
                      </a:r>
                      <a:r>
                        <a:rPr lang="en-US" sz="900" u="none" strike="noStrike" cap="none" dirty="0"/>
                        <a:t>/</a:t>
                      </a:r>
                      <a:r>
                        <a:rPr lang="en-US" sz="900" u="none" strike="noStrike" cap="none" dirty="0" err="1"/>
                        <a:t>내림차순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정렬</a:t>
                      </a:r>
                      <a:r>
                        <a:rPr lang="en-US" sz="900" u="none" strike="noStrike" cap="none" dirty="0"/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기본값은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수신으로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지정</a:t>
                      </a:r>
                      <a:r>
                        <a:rPr lang="en-US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결재상태</a:t>
                      </a:r>
                      <a:r>
                        <a:rPr lang="en-US" sz="900" u="none" strike="noStrike" cap="none" dirty="0"/>
                        <a:t>]를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완료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진행</a:t>
                      </a:r>
                      <a:r>
                        <a:rPr lang="en-US" sz="900" u="none" strike="noStrike" cap="none" dirty="0"/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대기</a:t>
                      </a:r>
                      <a:r>
                        <a:rPr lang="en-US" sz="900" u="none" strike="noStrike" cap="none" dirty="0"/>
                        <a:t>/</a:t>
                      </a:r>
                      <a:r>
                        <a:rPr lang="en-US" sz="900" u="none" strike="noStrike" cap="none" dirty="0" err="1"/>
                        <a:t>대기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진행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완료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순서로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정렬</a:t>
                      </a:r>
                      <a:r>
                        <a:rPr lang="en-US" sz="900" u="none" strike="noStrike" cap="none" dirty="0"/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기본값은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대기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진행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완료순으로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지정</a:t>
                      </a:r>
                      <a:r>
                        <a:rPr lang="en-US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등록일자</a:t>
                      </a:r>
                      <a:r>
                        <a:rPr lang="en-US" sz="900" u="none" strike="noStrike" cap="none" dirty="0"/>
                        <a:t>]를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등록일자로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오름차순</a:t>
                      </a:r>
                      <a:r>
                        <a:rPr lang="en-US" sz="900" u="none" strike="noStrike" cap="none" dirty="0"/>
                        <a:t>/</a:t>
                      </a:r>
                      <a:r>
                        <a:rPr lang="en-US" sz="900" u="none" strike="noStrike" cap="none" dirty="0" err="1"/>
                        <a:t>내림차순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정렬</a:t>
                      </a:r>
                      <a:r>
                        <a:rPr lang="en-US" sz="900" u="none" strike="noStrike" cap="none" dirty="0"/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기본값은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내림차순으로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지정</a:t>
                      </a:r>
                      <a:r>
                        <a:rPr lang="en-US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내 </a:t>
                      </a:r>
                      <a:r>
                        <a:rPr lang="en-US" sz="900" u="none" strike="noStrike" cap="none" dirty="0" err="1"/>
                        <a:t>문서함의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기본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정렬은</a:t>
                      </a:r>
                      <a:r>
                        <a:rPr lang="en-US" sz="900" u="none" strike="noStrike" cap="none" dirty="0"/>
                        <a:t> 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1순위 수/</a:t>
                      </a:r>
                      <a:r>
                        <a:rPr lang="en-US" sz="900" u="none" strike="noStrike" cap="none" dirty="0" err="1"/>
                        <a:t>발신</a:t>
                      </a:r>
                      <a:r>
                        <a:rPr lang="en-US" sz="900" u="none" strike="noStrike" cap="none" dirty="0"/>
                        <a:t> , 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2순위 </a:t>
                      </a:r>
                      <a:r>
                        <a:rPr lang="en-US" sz="900" u="none" strike="noStrike" cap="none" dirty="0" err="1"/>
                        <a:t>결재상태</a:t>
                      </a:r>
                      <a:r>
                        <a:rPr lang="en-US" sz="900" u="none" strike="noStrike" cap="none" dirty="0"/>
                        <a:t>, 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3순위 </a:t>
                      </a:r>
                      <a:r>
                        <a:rPr lang="en-US" sz="900" u="none" strike="noStrike" cap="none" dirty="0" err="1"/>
                        <a:t>등록일자로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구성</a:t>
                      </a:r>
                      <a:r>
                        <a:rPr lang="en-US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" name="Google Shape;286;g7433af6c4c_0_17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val="3467362128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docList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8" name="Google Shape;288;g7433af6c4c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461" y="1007038"/>
            <a:ext cx="6947478" cy="576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g7433af6c4c_0_25"/>
          <p:cNvGraphicFramePr/>
          <p:nvPr>
            <p:extLst>
              <p:ext uri="{D42A27DB-BD31-4B8C-83A1-F6EECF244321}">
                <p14:modId xmlns:p14="http://schemas.microsoft.com/office/powerpoint/2010/main" val="2799193197"/>
              </p:ext>
            </p:extLst>
          </p:nvPr>
        </p:nvGraphicFramePr>
        <p:xfrm>
          <a:off x="8418725" y="955975"/>
          <a:ext cx="3562425" cy="541315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CRUD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문서제목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항목의</a:t>
                      </a:r>
                      <a:r>
                        <a:rPr lang="en-US" sz="900" u="none" strike="noStrike" cap="none" dirty="0"/>
                        <a:t> 각 </a:t>
                      </a:r>
                      <a:r>
                        <a:rPr lang="en-US" sz="900" u="none" strike="noStrike" cap="none" dirty="0" err="1"/>
                        <a:t>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해당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결재문서로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.</a:t>
                      </a:r>
                      <a:endParaRPr sz="14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이전</a:t>
                      </a:r>
                      <a:r>
                        <a:rPr lang="en-US" sz="900" u="none" strike="noStrike" cap="none" dirty="0"/>
                        <a:t>]을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내 </a:t>
                      </a:r>
                      <a:r>
                        <a:rPr lang="en-US" sz="900" u="none" strike="noStrike" cap="none" dirty="0" err="1"/>
                        <a:t>문서함의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페이지를</a:t>
                      </a:r>
                      <a:r>
                        <a:rPr lang="en-US" sz="900" u="none" strike="noStrike" cap="none" dirty="0"/>
                        <a:t> 5단위(1~5, 6~10, 11~15 등)로 </a:t>
                      </a:r>
                      <a:r>
                        <a:rPr lang="en-US" sz="900" u="none" strike="noStrike" cap="none" dirty="0" err="1"/>
                        <a:t>끊어서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이전으로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.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첫 </a:t>
                      </a:r>
                      <a:r>
                        <a:rPr lang="en-US" sz="900" u="none" strike="noStrike" cap="none" dirty="0" err="1"/>
                        <a:t>단위</a:t>
                      </a:r>
                      <a:r>
                        <a:rPr lang="en-US" sz="900" u="none" strike="noStrike" cap="none" dirty="0"/>
                        <a:t>(1~5)</a:t>
                      </a:r>
                      <a:r>
                        <a:rPr lang="en-US" sz="900" u="none" strike="noStrike" cap="none" dirty="0" err="1"/>
                        <a:t>페이지에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있을</a:t>
                      </a:r>
                      <a:r>
                        <a:rPr lang="en-US" sz="900" u="none" strike="noStrike" cap="none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클릭만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되고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작동하지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않음</a:t>
                      </a:r>
                      <a:r>
                        <a:rPr lang="en-US" sz="900" u="none" strike="noStrike" cap="none" dirty="0"/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이전</a:t>
                      </a:r>
                      <a:r>
                        <a:rPr lang="en-US" sz="900" u="none" strike="noStrike" cap="none" dirty="0"/>
                        <a:t>]을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첫 </a:t>
                      </a:r>
                      <a:r>
                        <a:rPr lang="en-US" sz="900" u="none" strike="noStrike" cap="none" dirty="0" err="1"/>
                        <a:t>페이지는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1,6,11,16,21 </a:t>
                      </a:r>
                      <a:r>
                        <a:rPr lang="en-US" sz="900" u="none" strike="noStrike" cap="none" dirty="0" err="1"/>
                        <a:t>등의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나옴</a:t>
                      </a:r>
                      <a:r>
                        <a:rPr lang="en-US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숫자</a:t>
                      </a:r>
                      <a:r>
                        <a:rPr lang="en-US" sz="900" u="none" strike="noStrike" cap="none" dirty="0"/>
                        <a:t>]를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각 </a:t>
                      </a:r>
                      <a:r>
                        <a:rPr lang="en-US" sz="900" u="none" strike="noStrike" cap="none" dirty="0" err="1"/>
                        <a:t>페이지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해당하는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내 </a:t>
                      </a:r>
                      <a:r>
                        <a:rPr lang="en-US" sz="900" u="none" strike="noStrike" cap="none" dirty="0" err="1"/>
                        <a:t>문서함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.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잔류하고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있는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클릭해도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작동하지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않음</a:t>
                      </a:r>
                      <a:r>
                        <a:rPr lang="en-US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13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다음</a:t>
                      </a:r>
                      <a:r>
                        <a:rPr lang="en-US" sz="900" u="none" strike="noStrike" cap="none" dirty="0"/>
                        <a:t>]을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내 </a:t>
                      </a:r>
                      <a:r>
                        <a:rPr lang="en-US" sz="900" u="none" strike="noStrike" cap="none" dirty="0" err="1"/>
                        <a:t>문서함의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페이지를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 5단위(1~5, 6~10, 11~15 등)로 </a:t>
                      </a:r>
                      <a:r>
                        <a:rPr lang="en-US" sz="900" u="none" strike="noStrike" cap="none" dirty="0" err="1"/>
                        <a:t>끊어서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다음으로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.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마지막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단위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있을</a:t>
                      </a:r>
                      <a:r>
                        <a:rPr lang="en-US" sz="900" u="none" strike="noStrike" cap="none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클릭만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되고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작동하지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않음</a:t>
                      </a:r>
                      <a:r>
                        <a:rPr lang="en-US" sz="900" u="none" strike="noStrike" cap="none" dirty="0"/>
                        <a:t>. 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DB의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마지막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까지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계속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다음으로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.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다음</a:t>
                      </a:r>
                      <a:r>
                        <a:rPr lang="en-US" sz="900" u="none" strike="noStrike" cap="none" dirty="0"/>
                        <a:t>]을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첫 </a:t>
                      </a:r>
                      <a:r>
                        <a:rPr lang="en-US" sz="900" u="none" strike="noStrike" cap="none" dirty="0" err="1"/>
                        <a:t>페이지는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1,6,11,16,21 </a:t>
                      </a:r>
                      <a:r>
                        <a:rPr lang="en-US" sz="900" u="none" strike="noStrike" cap="none" dirty="0" err="1"/>
                        <a:t>등의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나옴</a:t>
                      </a:r>
                      <a:r>
                        <a:rPr lang="en-US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작성</a:t>
                      </a:r>
                      <a:r>
                        <a:rPr lang="en-US" sz="900" u="none" strike="noStrike" cap="none" dirty="0"/>
                        <a:t>]을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기안서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Approval01/draft.html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5" name="Google Shape;295;g7433af6c4c_0_25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7433af6c4c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882" y="1028601"/>
            <a:ext cx="6874634" cy="57184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val="3375491037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docList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0f0b3563_0_24"/>
          <p:cNvSpPr/>
          <p:nvPr/>
        </p:nvSpPr>
        <p:spPr>
          <a:xfrm>
            <a:off x="118401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F3A6F1-6FD7-41DA-93BD-060A98A4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22" y="1120426"/>
            <a:ext cx="5696745" cy="5534797"/>
          </a:xfrm>
          <a:prstGeom prst="rect">
            <a:avLst/>
          </a:prstGeom>
        </p:spPr>
      </p:pic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5A418FE2-1EA0-4D2D-9016-CD653137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31406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87;g620f0b3563_0_24">
            <a:extLst>
              <a:ext uri="{FF2B5EF4-FFF2-40B4-BE49-F238E27FC236}">
                <a16:creationId xmlns:a16="http://schemas.microsoft.com/office/drawing/2014/main" id="{69E74EA7-7D86-4905-87C8-6A67739F8B40}"/>
              </a:ext>
            </a:extLst>
          </p:cNvPr>
          <p:cNvGraphicFramePr/>
          <p:nvPr/>
        </p:nvGraphicFramePr>
        <p:xfrm>
          <a:off x="8404849" y="967025"/>
          <a:ext cx="3576326" cy="40314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기본값 ‘기안서’ 지정.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‘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s" altLang="ko-KR" sz="900" u="none" strike="noStrike" cap="none" dirty="0"/>
                        <a:t>’ </a:t>
                      </a:r>
                      <a:r>
                        <a:rPr lang="ko-KR" altLang="en-US" sz="900" u="none" strike="noStrike" cap="none" dirty="0"/>
                        <a:t>클릭하여 나오는</a:t>
                      </a:r>
                      <a:endParaRPr lang="e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기안서(</a:t>
                      </a:r>
                      <a:r>
                        <a:rPr lang="en-US" sz="900" u="none" strike="noStrike" cap="none" dirty="0"/>
                        <a:t>URL:Approval01/draft.html),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휴가신청서(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</a:t>
                      </a:r>
                      <a:r>
                        <a:rPr lang="en-US" altLang="ko-KR" sz="900" u="none" strike="noStrike" cap="none" dirty="0"/>
                        <a:t>Approval01</a:t>
                      </a:r>
                      <a:r>
                        <a:rPr lang="en-US" sz="900" u="none" strike="noStrike" cap="none" dirty="0"/>
                        <a:t>/vacation.html)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선택하여 각 문서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s" altLang="ko-KR" sz="900" u="none" strike="noStrike" cap="none" dirty="0"/>
                        <a:t>]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이름, 직책, 소속 항목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로그인 유저 </a:t>
                      </a:r>
                      <a:r>
                        <a:rPr lang="ko-KR" altLang="en-US" sz="900" u="none" strike="noStrike" cap="none" dirty="0"/>
                        <a:t>정보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작성자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중간 결재자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최종 결재자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직급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이름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문서 작성 완료 시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/>
                        <a:t>기안서</a:t>
                      </a:r>
                      <a:r>
                        <a:rPr lang="ko-KR" altLang="en-US" sz="900" u="none" strike="noStrike" cap="none" dirty="0"/>
                        <a:t> 상세 페이지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(URL: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Approval01/createdDraftDoc.html)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‘[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]’ </a:t>
                      </a:r>
                      <a:r>
                        <a:rPr lang="ko-KR" altLang="en-US" sz="900" u="none" strike="noStrike" cap="none" dirty="0"/>
                        <a:t>글자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작성 날짜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8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0f0b3563_0_32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91667-962F-408B-B110-AE436BDC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1" y="1177584"/>
            <a:ext cx="5706271" cy="5420481"/>
          </a:xfrm>
          <a:prstGeom prst="rect">
            <a:avLst/>
          </a:prstGeom>
        </p:spPr>
      </p:pic>
      <p:graphicFrame>
        <p:nvGraphicFramePr>
          <p:cNvPr id="8" name="Google Shape;325;g620f0b3563_0_56">
            <a:extLst>
              <a:ext uri="{FF2B5EF4-FFF2-40B4-BE49-F238E27FC236}">
                <a16:creationId xmlns:a16="http://schemas.microsoft.com/office/drawing/2014/main" id="{37D2F559-E07B-45BF-A23A-70F0B0E52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184273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580D177B-E936-48EE-BD2B-DCBCFF650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501066"/>
              </p:ext>
            </p:extLst>
          </p:nvPr>
        </p:nvGraphicFramePr>
        <p:xfrm>
          <a:off x="8404849" y="967025"/>
          <a:ext cx="3576326" cy="4338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글의 </a:t>
                      </a:r>
                      <a:r>
                        <a:rPr lang="es" sz="900" u="none" strike="noStrike" cap="none" dirty="0"/>
                        <a:t>제목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 50</a:t>
                      </a:r>
                      <a:r>
                        <a:rPr lang="ko-KR" altLang="en-US" sz="900" u="none" strike="noStrike" cap="none" dirty="0"/>
                        <a:t>자까지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글의 내용입력</a:t>
                      </a:r>
                      <a:r>
                        <a:rPr lang="en-US" altLang="ko-KR" sz="900" u="none" strike="noStrike" cap="none" dirty="0"/>
                        <a:t>. 2000</a:t>
                      </a:r>
                      <a:r>
                        <a:rPr lang="ko-KR" altLang="en-US" sz="900" u="none" strike="noStrike" cap="none" dirty="0"/>
                        <a:t>자까지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제목을 입력하지 않고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[등록] 버튼 클릭 </a:t>
                      </a:r>
                      <a:r>
                        <a:rPr lang="ko-KR" altLang="en-US" sz="900" u="none" strike="noStrike" cap="none" dirty="0"/>
                        <a:t>시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/>
                        <a:t>경고메시지</a:t>
                      </a:r>
                      <a:endParaRPr b="0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3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내용을 입력하지 않고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[등록] 버튼 </a:t>
                      </a:r>
                      <a:r>
                        <a:rPr lang="ko-KR" altLang="en-US" sz="900" u="none" strike="noStrike" cap="none" dirty="0"/>
                        <a:t>클릭</a:t>
                      </a:r>
                      <a:r>
                        <a:rPr lang="e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시 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/>
                        <a:t>경고메시지</a:t>
                      </a:r>
                      <a:endParaRPr b="0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5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7 </a:t>
                      </a:r>
                      <a:r>
                        <a:rPr lang="ko-KR" altLang="en-US" sz="900" u="none" strike="noStrike" cap="none" dirty="0"/>
                        <a:t>및 </a:t>
                      </a:r>
                      <a:r>
                        <a:rPr lang="en-US" altLang="ko-KR" sz="900" u="none" strike="noStrike" cap="none" dirty="0"/>
                        <a:t>8</a:t>
                      </a:r>
                      <a:r>
                        <a:rPr lang="ko-KR" altLang="en-US" sz="900" u="none" strike="noStrike" cap="none" dirty="0"/>
                        <a:t>의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확인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 시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경고메시지가 사라짐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63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7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0f0b3563_0_40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B501B-F886-4FFC-8720-4B12A7FC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65" y="1177584"/>
            <a:ext cx="5572903" cy="5420481"/>
          </a:xfrm>
          <a:prstGeom prst="rect">
            <a:avLst/>
          </a:prstGeom>
        </p:spPr>
      </p:pic>
      <p:graphicFrame>
        <p:nvGraphicFramePr>
          <p:cNvPr id="9" name="Google Shape;325;g620f0b3563_0_56">
            <a:extLst>
              <a:ext uri="{FF2B5EF4-FFF2-40B4-BE49-F238E27FC236}">
                <a16:creationId xmlns:a16="http://schemas.microsoft.com/office/drawing/2014/main" id="{3BE1F1BF-458D-4B93-8752-6978DF821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568684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287;g620f0b3563_0_24">
            <a:extLst>
              <a:ext uri="{FF2B5EF4-FFF2-40B4-BE49-F238E27FC236}">
                <a16:creationId xmlns:a16="http://schemas.microsoft.com/office/drawing/2014/main" id="{953BE2C2-7FE0-4A98-8853-FDB5B1A02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620610"/>
              </p:ext>
            </p:extLst>
          </p:nvPr>
        </p:nvGraphicFramePr>
        <p:xfrm>
          <a:off x="8404849" y="967026"/>
          <a:ext cx="3576326" cy="4779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69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 내용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입력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한 후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[등록]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번의 화면에서 확인 버튼 클릭 시</a:t>
                      </a:r>
                      <a:endParaRPr lang="en-US" altLang="ko-KR"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기안서 상세 페이지로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</a:t>
                      </a: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Approval01/createdDraftDoc.html)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다음 결재라인 유저 내 문서함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번의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사라짐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83043"/>
                  </a:ext>
                </a:extLst>
              </a:tr>
              <a:tr h="483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</a:t>
                      </a:r>
                      <a:r>
                        <a:rPr lang="ko-KR" altLang="en-US" sz="900" b="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츨력</a:t>
                      </a:r>
                      <a:endParaRPr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00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번의 화면에서 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으로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63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60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20f0b3563_0_48"/>
          <p:cNvSpPr/>
          <p:nvPr/>
        </p:nvSpPr>
        <p:spPr>
          <a:xfrm>
            <a:off x="118400" y="967025"/>
            <a:ext cx="8191882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F1171-824C-4CF6-9912-AE7FBEE0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80" y="1115663"/>
            <a:ext cx="5525271" cy="5544324"/>
          </a:xfrm>
          <a:prstGeom prst="rect">
            <a:avLst/>
          </a:prstGeom>
        </p:spPr>
      </p:pic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FD37CCD-3C3A-4936-B7FD-B2108D9F6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95981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9E5DD5BE-FC25-411D-A032-14E8190FB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244933"/>
              </p:ext>
            </p:extLst>
          </p:nvPr>
        </p:nvGraphicFramePr>
        <p:xfrm>
          <a:off x="8404849" y="965862"/>
          <a:ext cx="3576326" cy="40314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기본값 ‘</a:t>
                      </a:r>
                      <a:r>
                        <a:rPr lang="ko-KR" altLang="en-US" sz="900" u="none" strike="noStrike" cap="none" dirty="0"/>
                        <a:t>휴가신청서</a:t>
                      </a:r>
                      <a:r>
                        <a:rPr lang="es" altLang="ko-KR" sz="900" u="none" strike="noStrike" cap="none" dirty="0"/>
                        <a:t>’ 지정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‘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s" altLang="ko-KR" sz="900" u="none" strike="noStrike" cap="none" dirty="0"/>
                        <a:t>’ </a:t>
                      </a:r>
                      <a:r>
                        <a:rPr lang="ko-KR" altLang="en-US" sz="900" u="none" strike="noStrike" cap="none" dirty="0"/>
                        <a:t>클릭하여 나오는</a:t>
                      </a:r>
                      <a:endParaRPr lang="e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기안서(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</a:t>
                      </a:r>
                      <a:r>
                        <a:rPr lang="en-US" sz="900" u="none" strike="noStrike" cap="none" dirty="0"/>
                        <a:t>Approval01/draft.html),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휴가신청서(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</a:t>
                      </a:r>
                      <a:r>
                        <a:rPr lang="en-US" altLang="ko-KR" sz="900" u="none" strike="noStrike" cap="none" dirty="0"/>
                        <a:t>Approval01</a:t>
                      </a:r>
                      <a:r>
                        <a:rPr lang="en-US" sz="900" u="none" strike="noStrike" cap="none" dirty="0"/>
                        <a:t>/vacation.html)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선택하여 각 문서로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s" altLang="ko-KR" sz="900" u="none" strike="noStrike" cap="none" dirty="0"/>
                        <a:t>]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이름, 직책, 소속 항목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로그인 유저 </a:t>
                      </a:r>
                      <a:r>
                        <a:rPr lang="ko-KR" altLang="en-US" sz="900" u="none" strike="noStrike" cap="none" dirty="0"/>
                        <a:t>정보 입력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작성자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중간 결재자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최종 결재자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직급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이름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문서 작성 완료 시</a:t>
                      </a:r>
                      <a:r>
                        <a:rPr lang="en-US" altLang="ko-KR" sz="900" u="none" strike="noStrike" cap="none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/>
                        <a:t>휴가신청서</a:t>
                      </a:r>
                      <a:r>
                        <a:rPr lang="ko-KR" altLang="en-US" sz="900" u="none" strike="noStrike" cap="none" dirty="0"/>
                        <a:t> 상세 페이지에서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(URL: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Approval01/createdVacationDoc.html)</a:t>
                      </a:r>
                      <a:endParaRPr lang="ko-KR" alt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‘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]’ </a:t>
                      </a:r>
                      <a:r>
                        <a:rPr lang="ko-KR" altLang="en-US" sz="900" u="none" strike="noStrike" cap="none" dirty="0"/>
                        <a:t>글자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작성 날짜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6898AAC0-4B1C-46D9-B84C-1F1840441AB9}"/>
              </a:ext>
            </a:extLst>
          </p:cNvPr>
          <p:cNvSpPr/>
          <p:nvPr/>
        </p:nvSpPr>
        <p:spPr>
          <a:xfrm>
            <a:off x="2770091" y="4026354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4C744F-D31A-43BF-9D13-B723B2727F6E}"/>
              </a:ext>
            </a:extLst>
          </p:cNvPr>
          <p:cNvSpPr/>
          <p:nvPr/>
        </p:nvSpPr>
        <p:spPr>
          <a:xfrm>
            <a:off x="3476771" y="4026354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9C0A55-2E17-4748-A34E-61119700731D}"/>
              </a:ext>
            </a:extLst>
          </p:cNvPr>
          <p:cNvSpPr/>
          <p:nvPr/>
        </p:nvSpPr>
        <p:spPr>
          <a:xfrm>
            <a:off x="4235195" y="4026354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50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20f0b3563_0_56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73B8CDC5-3632-452C-9307-69417E07F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320953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87;g620f0b3563_0_24">
            <a:extLst>
              <a:ext uri="{FF2B5EF4-FFF2-40B4-BE49-F238E27FC236}">
                <a16:creationId xmlns:a16="http://schemas.microsoft.com/office/drawing/2014/main" id="{4C1FB110-8785-42F1-B364-DB54B1F6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246883"/>
              </p:ext>
            </p:extLst>
          </p:nvPr>
        </p:nvGraphicFramePr>
        <p:xfrm>
          <a:off x="8404849" y="965862"/>
          <a:ext cx="3576326" cy="24121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/>
                        <a:t>05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제목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자까지 입력 가능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연차, 병가, 휴가, 기타 선택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글자 클릭 시 체크됨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기본값 연차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중복 선택 불가능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1139D90-67BB-4372-A1FB-9FC78494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0" y="1144242"/>
            <a:ext cx="5620534" cy="548716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ACD7347-99A9-4C73-8234-6067F97D5591}"/>
              </a:ext>
            </a:extLst>
          </p:cNvPr>
          <p:cNvSpPr/>
          <p:nvPr/>
        </p:nvSpPr>
        <p:spPr>
          <a:xfrm>
            <a:off x="2862454" y="4026355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A5E0C6-EFE2-4094-832E-A8E98AB80EEA}"/>
              </a:ext>
            </a:extLst>
          </p:cNvPr>
          <p:cNvSpPr/>
          <p:nvPr/>
        </p:nvSpPr>
        <p:spPr>
          <a:xfrm>
            <a:off x="3569134" y="4026355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6F16E6-C4D2-4519-8C4E-682C82A64393}"/>
              </a:ext>
            </a:extLst>
          </p:cNvPr>
          <p:cNvSpPr/>
          <p:nvPr/>
        </p:nvSpPr>
        <p:spPr>
          <a:xfrm>
            <a:off x="4327558" y="4026355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21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20f0b3563_0_64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5A000644-4121-49F4-9B5D-3C83AE874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95354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0D441B6-4DB9-49E4-B222-F7C93369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76" y="1168058"/>
            <a:ext cx="5601482" cy="5439534"/>
          </a:xfrm>
          <a:prstGeom prst="rect">
            <a:avLst/>
          </a:prstGeom>
        </p:spPr>
      </p:pic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72BAFF99-4AA4-4519-ADBA-0BE02E6D4FE9}"/>
              </a:ext>
            </a:extLst>
          </p:cNvPr>
          <p:cNvGraphicFramePr/>
          <p:nvPr/>
        </p:nvGraphicFramePr>
        <p:xfrm>
          <a:off x="8404849" y="965861"/>
          <a:ext cx="3576326" cy="37354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/>
                        <a:t>07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왼쪽 박스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달력 팝업 창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달력 팝업 왼쪽 화살표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달력 팝업 왼쪽 화살표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달력 팝업 날짜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날짜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타이핑 입력 불가능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오른쪽 박스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달력 팝업 창 생성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4B2464E-ECFA-493A-8A71-F68093ACB8C5}"/>
              </a:ext>
            </a:extLst>
          </p:cNvPr>
          <p:cNvSpPr/>
          <p:nvPr/>
        </p:nvSpPr>
        <p:spPr>
          <a:xfrm>
            <a:off x="2862454" y="3998646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C69DD7-EE0D-4869-9E4A-75D1ABA12E11}"/>
              </a:ext>
            </a:extLst>
          </p:cNvPr>
          <p:cNvSpPr/>
          <p:nvPr/>
        </p:nvSpPr>
        <p:spPr>
          <a:xfrm>
            <a:off x="3569134" y="3998646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B8377E-B443-497E-875B-55DAD4F4F28B}"/>
              </a:ext>
            </a:extLst>
          </p:cNvPr>
          <p:cNvSpPr/>
          <p:nvPr/>
        </p:nvSpPr>
        <p:spPr>
          <a:xfrm>
            <a:off x="4327558" y="3998646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66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6afc53b778_0_0"/>
          <p:cNvGraphicFramePr/>
          <p:nvPr>
            <p:extLst>
              <p:ext uri="{D42A27DB-BD31-4B8C-83A1-F6EECF244321}">
                <p14:modId xmlns:p14="http://schemas.microsoft.com/office/powerpoint/2010/main" val="23384326"/>
              </p:ext>
            </p:extLst>
          </p:nvPr>
        </p:nvGraphicFramePr>
        <p:xfrm>
          <a:off x="8403570" y="955675"/>
          <a:ext cx="3578250" cy="412123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입력하지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때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형식에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맞지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chemeClr val="dk1"/>
                          </a:solidFill>
                        </a:rPr>
                        <a:t>비밀번호를</a:t>
                      </a: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chemeClr val="dk1"/>
                          </a:solidFill>
                        </a:rPr>
                        <a:t>입력하지</a:t>
                      </a: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chemeClr val="dk1"/>
                          </a:solidFill>
                        </a:rPr>
                        <a:t>않을</a:t>
                      </a: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 때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chemeClr val="dk1"/>
                          </a:solidFill>
                        </a:rPr>
                        <a:t>경고메시지</a:t>
                      </a:r>
                      <a:endParaRPr sz="900" u="none" strike="noStrike" cap="none" dirty="0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비밀번호가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형식에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맞지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endParaRPr lang="en-US" altLang="ko-KR" sz="100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아이디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혹은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db에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있는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값과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다를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3-6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클릭하면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로그인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페이지로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이동</a:t>
                      </a:r>
                      <a:endParaRPr lang="en-US"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URL : index.html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Google Shape;114;g6afc53b778_0_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g6afc53b778_0_0"/>
          <p:cNvGraphicFramePr/>
          <p:nvPr/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로그인 &gt; 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sz="1800" b="1" u="none" strike="noStrike" cap="none"/>
                        <a:t>팝업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/index.html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g6afc53b77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960" y="1090425"/>
            <a:ext cx="5337750" cy="43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0f0b3563_0_72"/>
          <p:cNvSpPr/>
          <p:nvPr/>
        </p:nvSpPr>
        <p:spPr>
          <a:xfrm>
            <a:off x="118400" y="967025"/>
            <a:ext cx="8178435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10632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87;g620f0b3563_0_24">
            <a:extLst>
              <a:ext uri="{FF2B5EF4-FFF2-40B4-BE49-F238E27FC236}">
                <a16:creationId xmlns:a16="http://schemas.microsoft.com/office/drawing/2014/main" id="{D8CCA2EA-1C24-4B50-98D2-EC8E6DEEE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754793"/>
              </p:ext>
            </p:extLst>
          </p:nvPr>
        </p:nvGraphicFramePr>
        <p:xfrm>
          <a:off x="8404849" y="952414"/>
          <a:ext cx="3576326" cy="30760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날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휴가 마지막 날 일수 입력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일 보다 빠른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마지막 날 선택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경고메시지 출력</a:t>
                      </a:r>
                      <a:endParaRPr lang="en-US" altLang="ko-KR"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587918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일 보다 빠른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마지막 날 선택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경고메시지 출력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확인 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경고메시지 사라짐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020A257-3DD4-46EF-A494-AC68E28A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65" y="1215689"/>
            <a:ext cx="5572903" cy="534427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E883769-DC76-43C9-A7BD-F677754A961C}"/>
              </a:ext>
            </a:extLst>
          </p:cNvPr>
          <p:cNvSpPr/>
          <p:nvPr/>
        </p:nvSpPr>
        <p:spPr>
          <a:xfrm>
            <a:off x="2917872" y="3980173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345AFF1-F767-491C-A077-3A2BCB1E38B9}"/>
              </a:ext>
            </a:extLst>
          </p:cNvPr>
          <p:cNvSpPr/>
          <p:nvPr/>
        </p:nvSpPr>
        <p:spPr>
          <a:xfrm>
            <a:off x="3624552" y="3980173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3A7E013-C125-4094-AF81-3FCF278292A1}"/>
              </a:ext>
            </a:extLst>
          </p:cNvPr>
          <p:cNvSpPr/>
          <p:nvPr/>
        </p:nvSpPr>
        <p:spPr>
          <a:xfrm>
            <a:off x="4382976" y="3980173"/>
            <a:ext cx="117019" cy="11701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560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0f0b3563_0_72"/>
          <p:cNvSpPr/>
          <p:nvPr/>
        </p:nvSpPr>
        <p:spPr>
          <a:xfrm>
            <a:off x="118400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775087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ED29A582-8929-44F3-B441-A716474E5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782880"/>
              </p:ext>
            </p:extLst>
          </p:nvPr>
        </p:nvGraphicFramePr>
        <p:xfrm>
          <a:off x="8404849" y="965861"/>
          <a:ext cx="3576326" cy="4866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7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15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사유입력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자까지 입력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제목을 입력하지 않고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시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/>
                        <a:t>경고메시지 출력</a:t>
                      </a:r>
                      <a:endParaRPr lang="en-US" altLang="ko-KR" sz="900" b="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휴가 기간을 입력하지 않고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 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경고메시지 출력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사유를 입력하지 않고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/>
                        <a:t>경고메시지 출력</a:t>
                      </a:r>
                      <a:endParaRPr lang="en-US" altLang="ko-KR" sz="900" b="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16,</a:t>
                      </a:r>
                      <a:r>
                        <a:rPr lang="ko-KR" altLang="en-US" sz="900" u="none" strike="noStrike" cap="none" dirty="0"/>
                        <a:t> </a:t>
                      </a:r>
                      <a:r>
                        <a:rPr lang="en-US" altLang="ko-KR" sz="900" u="none" strike="noStrike" cap="none" dirty="0"/>
                        <a:t>17,</a:t>
                      </a:r>
                      <a:r>
                        <a:rPr lang="ko-KR" altLang="en-US" sz="900" u="none" strike="noStrike" cap="none" dirty="0"/>
                        <a:t> </a:t>
                      </a:r>
                      <a:r>
                        <a:rPr lang="en-US" altLang="ko-KR" sz="900" u="none" strike="noStrike" cap="none" dirty="0"/>
                        <a:t>18</a:t>
                      </a:r>
                      <a:r>
                        <a:rPr lang="ko-KR" altLang="en-US" sz="900" u="none" strike="noStrike" cap="none" dirty="0"/>
                        <a:t>의 화면에서 확인 버튼 클릭 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경고메시지 사라짐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395584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lang="en-US" altLang="ko-KR" sz="900" b="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4170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729159F-C997-4AB6-8DFF-1A4D8868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19" y="1049375"/>
            <a:ext cx="60769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0f0b3563_0_72"/>
          <p:cNvSpPr/>
          <p:nvPr/>
        </p:nvSpPr>
        <p:spPr>
          <a:xfrm>
            <a:off x="118400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37911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/>
                        <a:t>vacation</a:t>
                      </a:r>
                      <a:r>
                        <a:rPr lang="en-US" sz="1200" b="1" u="none" strike="noStrike" cap="none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404043"/>
              </p:ext>
            </p:extLst>
          </p:nvPr>
        </p:nvGraphicFramePr>
        <p:xfrm>
          <a:off x="8404849" y="965861"/>
          <a:ext cx="3576326" cy="51816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81965"/>
                  </a:ext>
                </a:extLst>
              </a:tr>
              <a:tr h="794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기간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사유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입력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헌 뒤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[등록]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확인 버튼 클릭 시 </a:t>
                      </a:r>
                      <a:endParaRPr lang="en-US" altLang="ko-KR"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휴가신청서 상세 페이지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(URL:Approval01/createdVacationDoc.html)</a:t>
                      </a:r>
                      <a:endParaRPr lang="e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다음 결재라인 유저 내 문서함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클릭,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‘문서함으로 넘어가겠습니까?’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팝업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6751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21, 23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취소 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현재 페이지로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내용은 지워지지 않음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8654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D78BABC-842D-4182-89BA-D87EA062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81" y="1135100"/>
            <a:ext cx="59150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47819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유학선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Approval01/vacationWait.html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/>
        </p:nvGraphicFramePr>
        <p:xfrm>
          <a:off x="8404849" y="965861"/>
          <a:ext cx="3576326" cy="251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 비활성화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비활성화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비활성화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93" y="1095978"/>
            <a:ext cx="5215509" cy="52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6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99809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유학선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Approval01/vacationWait.html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681465"/>
              </p:ext>
            </p:extLst>
          </p:nvPr>
        </p:nvGraphicFramePr>
        <p:xfrm>
          <a:off x="8404849" y="965861"/>
          <a:ext cx="3576326" cy="45474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59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5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5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휴가신청서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수정 페이지 이동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(URL:Approval01/vacationModify.html)</a:t>
                      </a:r>
                      <a:endParaRPr lang="e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클릭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6235"/>
                  </a:ext>
                </a:extLst>
              </a:tr>
              <a:tr h="570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클릭 시</a:t>
                      </a:r>
                      <a:endParaRPr lang="en-US" altLang="ko-KR"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 이동.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Approval01/docList.html)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해당 문서는 삭제됨</a:t>
                      </a:r>
                      <a:endParaRPr lang="e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19240"/>
                  </a:ext>
                </a:extLst>
              </a:tr>
              <a:tr h="4575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37496"/>
                  </a:ext>
                </a:extLst>
              </a:tr>
              <a:tr h="569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클릭 시</a:t>
                      </a:r>
                      <a:endParaRPr lang="es"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이동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Approval01/docList.html)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19008"/>
                  </a:ext>
                </a:extLst>
              </a:tr>
              <a:tr h="569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4, 6, 8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취소 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현재 페이지로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내용은 지워지지 않음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5815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D98D62F-C206-42F0-9613-829F8A9B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85" y="1125575"/>
            <a:ext cx="58769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1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36000" cy="584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65095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기안서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Approval01/draftModify.html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C8A6FC6E-C1E2-4C55-8B37-63CF82F6C23B}"/>
              </a:ext>
            </a:extLst>
          </p:cNvPr>
          <p:cNvGraphicFramePr/>
          <p:nvPr/>
        </p:nvGraphicFramePr>
        <p:xfrm>
          <a:off x="8404850" y="955974"/>
          <a:ext cx="3576326" cy="4785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s" altLang="ko-KR" sz="900" u="none" strike="noStrike" cap="none" dirty="0"/>
                        <a:t>]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이름, 직책, 소속 항목</a:t>
                      </a:r>
                      <a:r>
                        <a:rPr lang="en-US" sz="900" u="none" strike="noStrike" cap="none" baseline="0" dirty="0"/>
                        <a:t> </a:t>
                      </a:r>
                      <a:r>
                        <a:rPr lang="ko-KR" altLang="en-US" sz="900" u="none" strike="noStrike" cap="none" baseline="0" dirty="0"/>
                        <a:t>입력</a:t>
                      </a:r>
                      <a:r>
                        <a:rPr lang="en-US" altLang="ko-KR" sz="900" u="none" strike="noStrike" cap="none" baseline="0" dirty="0"/>
                        <a:t>.</a:t>
                      </a:r>
                      <a:endParaRPr lang="e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작성자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중간 결재자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en-US" altLang="ko-KR" sz="900" u="none" strike="noStrike" cap="none" baseline="0" dirty="0"/>
                        <a:t> </a:t>
                      </a:r>
                      <a:r>
                        <a:rPr lang="ko-KR" altLang="en-US" sz="900" u="none" strike="noStrike" cap="none" dirty="0"/>
                        <a:t>최종 결재자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직급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이름 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의 </a:t>
                      </a:r>
                      <a:r>
                        <a:rPr lang="en-US" altLang="ko-KR" sz="900" u="none" strike="noStrike" cap="none" dirty="0"/>
                        <a:t>‘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’ </a:t>
                      </a:r>
                      <a:r>
                        <a:rPr lang="ko-KR" altLang="en-US" sz="900" u="none" strike="noStrike" cap="none" dirty="0"/>
                        <a:t>글자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작성 날짜 삭제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원하는 제목’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원하는 내용’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입력된 값 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5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 활성화되어 수정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057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A26FC30-2EFB-42DF-9677-0F5B8C51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75" y="1221053"/>
            <a:ext cx="573485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4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360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0701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기안서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Approval01/draftModify.html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287;g620f0b3563_0_24">
            <a:extLst>
              <a:ext uri="{FF2B5EF4-FFF2-40B4-BE49-F238E27FC236}">
                <a16:creationId xmlns:a16="http://schemas.microsoft.com/office/drawing/2014/main" id="{3E01DB40-6A39-4117-809F-EF008CA55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858620"/>
              </p:ext>
            </p:extLst>
          </p:nvPr>
        </p:nvGraphicFramePr>
        <p:xfrm>
          <a:off x="8404850" y="955973"/>
          <a:ext cx="3576326" cy="39225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6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[제목]</a:t>
                      </a:r>
                      <a:r>
                        <a:rPr lang="e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자까지 입력 가능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입력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자까지 입력 가능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제목</a:t>
                      </a:r>
                      <a:r>
                        <a:rPr lang="ko-KR" altLang="en-US" sz="900" u="none" strike="noStrike" cap="none" dirty="0"/>
                        <a:t>을 입력하지 않고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[등록] 버튼</a:t>
                      </a:r>
                      <a:r>
                        <a:rPr lang="ko-KR" altLang="en-US" sz="900" u="none" strike="noStrike" cap="none" dirty="0"/>
                        <a:t>을</a:t>
                      </a:r>
                      <a:r>
                        <a:rPr lang="es" sz="900" u="none" strike="noStrike" cap="none" dirty="0"/>
                        <a:t> 클릭</a:t>
                      </a:r>
                      <a:r>
                        <a:rPr lang="ko-KR" altLang="en-US" sz="900" u="none" strike="noStrike" cap="none" dirty="0"/>
                        <a:t>할 시 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/>
                        <a:t>경고메시지 출력</a:t>
                      </a:r>
                      <a:endParaRPr b="0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내용</a:t>
                      </a:r>
                      <a:r>
                        <a:rPr lang="ko-KR" altLang="en-US" sz="900" u="none" strike="noStrike" cap="none" dirty="0"/>
                        <a:t>을 입력하지 않고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es" sz="900" u="none" strike="noStrike" cap="none" dirty="0"/>
                        <a:t>[등록] 버튼 </a:t>
                      </a:r>
                      <a:r>
                        <a:rPr lang="ko-KR" altLang="en-US" sz="900" u="none" strike="noStrike" cap="none" dirty="0"/>
                        <a:t>클릭할 시 </a:t>
                      </a:r>
                      <a:endParaRPr lang="e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/>
                        <a:t>경고메시지 출력</a:t>
                      </a:r>
                      <a:endParaRPr b="0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8, 9</a:t>
                      </a:r>
                      <a:r>
                        <a:rPr lang="ko-KR" altLang="en-US" sz="900" u="none" strike="noStrike" cap="none" dirty="0"/>
                        <a:t>번의 화면에서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확인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 클릭 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경고메시지 사라짐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80011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24" y="1165249"/>
            <a:ext cx="5445151" cy="54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35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360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05026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기안서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Approval01/draftModify.html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67D09034-3C4A-44FE-91AE-B057E5C01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186030"/>
              </p:ext>
            </p:extLst>
          </p:nvPr>
        </p:nvGraphicFramePr>
        <p:xfrm>
          <a:off x="8404850" y="955975"/>
          <a:ext cx="3576326" cy="48806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880861"/>
                  </a:ext>
                </a:extLst>
              </a:tr>
              <a:tr h="923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12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900" dirty="0"/>
                        <a:t>-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제목과 내용을 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입력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한 후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[등록]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b="0" i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7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기안서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상세 페이지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</a:t>
                      </a: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Approval01/createdDraftModify.html)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다음 결재라인 유저 내 문서함 이동.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30997"/>
                  </a:ext>
                </a:extLst>
              </a:tr>
              <a:tr h="741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이동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007728"/>
                  </a:ext>
                </a:extLst>
              </a:tr>
              <a:tr h="7411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16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12, 14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현재 페이지로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내용은 지워지지 않음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13603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8F505EB-0110-400B-B1AB-E5D5556E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00" y="1130337"/>
            <a:ext cx="59436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2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290358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87;g620f0b3563_0_24">
            <a:extLst>
              <a:ext uri="{FF2B5EF4-FFF2-40B4-BE49-F238E27FC236}">
                <a16:creationId xmlns:a16="http://schemas.microsoft.com/office/drawing/2014/main" id="{C0C4CF4E-6A89-4437-87BA-C0FC38051594}"/>
              </a:ext>
            </a:extLst>
          </p:cNvPr>
          <p:cNvGraphicFramePr/>
          <p:nvPr/>
        </p:nvGraphicFramePr>
        <p:xfrm>
          <a:off x="8404850" y="955974"/>
          <a:ext cx="3576326" cy="48049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</a:t>
                      </a:r>
                      <a:endParaRPr lang="en-US" altLang="ko-KR" sz="900" u="none" strike="noStrike" cap="none" baseline="0" dirty="0">
                        <a:solidFill>
                          <a:schemeClr val="tx1"/>
                        </a:solidFill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이름</a:t>
                      </a:r>
                      <a:r>
                        <a:rPr lang="en-US" altLang="ko-KR" sz="900" u="none" strike="noStrike" cap="none" dirty="0"/>
                        <a:t> / </a:t>
                      </a:r>
                      <a:r>
                        <a:rPr lang="ko-KR" altLang="en-US" sz="900" u="none" strike="noStrike" cap="none" dirty="0"/>
                        <a:t>직책 </a:t>
                      </a:r>
                      <a:r>
                        <a:rPr lang="en-US" altLang="ko-KR" sz="900" u="none" strike="noStrike" cap="none" dirty="0"/>
                        <a:t>/ </a:t>
                      </a:r>
                      <a:r>
                        <a:rPr lang="ko-KR" altLang="en-US" sz="900" u="none" strike="noStrike" cap="none" dirty="0"/>
                        <a:t>소속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작성자 </a:t>
                      </a:r>
                      <a:r>
                        <a:rPr lang="en-US" altLang="ko-KR" sz="900" u="none" strike="noStrike" cap="none" dirty="0"/>
                        <a:t>/ </a:t>
                      </a:r>
                      <a:r>
                        <a:rPr lang="ko-KR" altLang="en-US" sz="900" u="none" strike="noStrike" cap="none" dirty="0"/>
                        <a:t>중간 결재자 </a:t>
                      </a:r>
                      <a:r>
                        <a:rPr lang="en-US" altLang="ko-KR" sz="900" u="none" strike="noStrike" cap="none" dirty="0"/>
                        <a:t>/ </a:t>
                      </a:r>
                      <a:r>
                        <a:rPr lang="ko-KR" altLang="en-US" sz="900" u="none" strike="noStrike" cap="none" dirty="0"/>
                        <a:t>최종 결재자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의 </a:t>
                      </a:r>
                      <a:r>
                        <a:rPr lang="en-US" altLang="ko-KR" sz="900" u="none" strike="noStrike" cap="none" dirty="0"/>
                        <a:t>‘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’ </a:t>
                      </a:r>
                      <a:r>
                        <a:rPr lang="ko-KR" altLang="en-US" sz="900" u="none" strike="noStrike" cap="none" dirty="0"/>
                        <a:t>글자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작성 날짜 삭제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원하는 제목’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종류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연차</a:t>
                      </a:r>
                      <a:r>
                        <a:rPr lang="en-US" altLang="ko-KR" sz="900" u="none" strike="noStrike" cap="none" dirty="0"/>
                        <a:t>’</a:t>
                      </a:r>
                      <a:endParaRPr lang="ko-KR" alt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 ‘2019-11-04’, ‘2019-11-05’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 ‘</a:t>
                      </a:r>
                      <a:r>
                        <a:rPr lang="ko-KR" altLang="en-US" sz="900" u="none" strike="noStrike" cap="none" dirty="0"/>
                        <a:t>원하는 사유’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입력 값 확인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5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 종류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입력 활성화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수정 가능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0579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68" y="1163770"/>
            <a:ext cx="5724664" cy="54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0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87;g620f0b3563_0_24">
            <a:extLst>
              <a:ext uri="{FF2B5EF4-FFF2-40B4-BE49-F238E27FC236}">
                <a16:creationId xmlns:a16="http://schemas.microsoft.com/office/drawing/2014/main" id="{C0C4CF4E-6A89-4437-87BA-C0FC38051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942711"/>
              </p:ext>
            </p:extLst>
          </p:nvPr>
        </p:nvGraphicFramePr>
        <p:xfrm>
          <a:off x="8404850" y="955974"/>
          <a:ext cx="3576326" cy="24121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dirty="0"/>
                        <a:t>06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[제목]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50</a:t>
                      </a:r>
                      <a:r>
                        <a:rPr lang="ko-KR" altLang="en-US" sz="900" u="none" strike="noStrike" cap="none" dirty="0"/>
                        <a:t>자까지 입력 가능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신청 종류</a:t>
                      </a:r>
                      <a:r>
                        <a:rPr lang="es" sz="900" u="none" strike="noStrike" cap="none" dirty="0"/>
                        <a:t>] 연차, 병가, 휴가, 기타 선택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글자 클릭 체크 가능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기본값 연차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중복 선택 불가능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78" y="1287379"/>
            <a:ext cx="5297043" cy="52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0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4"/>
          <p:cNvGraphicFramePr/>
          <p:nvPr>
            <p:extLst>
              <p:ext uri="{D42A27DB-BD31-4B8C-83A1-F6EECF244321}">
                <p14:modId xmlns:p14="http://schemas.microsoft.com/office/powerpoint/2010/main" val="96271460"/>
              </p:ext>
            </p:extLst>
          </p:nvPr>
        </p:nvGraphicFramePr>
        <p:xfrm>
          <a:off x="8401320" y="961390"/>
          <a:ext cx="3574125" cy="5841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사원번호(10자리 숫자)를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사원번호의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중복여부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새창으로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altLang="ko-KR" sz="900" u="none" strike="noStrike" cap="none" dirty="0"/>
                        <a:t>Main01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/registration/enoCheck.html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비밀번호(8자리 이상 15자리 이하 숫자,문자,특수문자 포함)를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 입력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부서의 대분류 선택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부서 소분류 선택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6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팝업창에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가입완료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형식에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맞지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않을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경고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경고메시지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로그인페이지로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Google Shape;123;p4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Main01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/registraion/reg.html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8305" y="1097915"/>
            <a:ext cx="4620260" cy="544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14503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287;g620f0b3563_0_24">
            <a:extLst>
              <a:ext uri="{FF2B5EF4-FFF2-40B4-BE49-F238E27FC236}">
                <a16:creationId xmlns:a16="http://schemas.microsoft.com/office/drawing/2014/main" id="{72BAFF99-4AA4-4519-ADBA-0BE02E6D4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237475"/>
              </p:ext>
            </p:extLst>
          </p:nvPr>
        </p:nvGraphicFramePr>
        <p:xfrm>
          <a:off x="8404849" y="965861"/>
          <a:ext cx="3576326" cy="37354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/>
                        <a:t>08</a:t>
                      </a:r>
                      <a:endParaRPr sz="9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왼쪽 박스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달력 팝업 창 출력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달력 팝업 왼쪽 화살표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이동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10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달력 팝업 왼쪽 화살표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이동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달력 팝업 날짜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날짜 입력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타이핑 입력 불가능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610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오른쪽 박스 클릭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달력 팝업 창 출력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79" y="1191092"/>
            <a:ext cx="5534241" cy="53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4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779887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D8CCA2EA-1C24-4B50-98D2-EC8E6DEEE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216441"/>
              </p:ext>
            </p:extLst>
          </p:nvPr>
        </p:nvGraphicFramePr>
        <p:xfrm>
          <a:off x="8404849" y="952414"/>
          <a:ext cx="3576326" cy="30760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날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휴가 마지막 날 일수 입력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일 보다 빠른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마지막 날 선택 후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경고문구 출력</a:t>
                      </a:r>
                      <a:endParaRPr lang="en-US" altLang="ko-KR"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587918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시작 일 보다 빠른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마지막 날 선택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후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경고메시지 출력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현재 페이지로 이동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11" y="1205740"/>
            <a:ext cx="5632378" cy="53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8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635635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ED29A582-8929-44F3-B441-A716474E5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1512"/>
              </p:ext>
            </p:extLst>
          </p:nvPr>
        </p:nvGraphicFramePr>
        <p:xfrm>
          <a:off x="8404849" y="965861"/>
          <a:ext cx="3576326" cy="34137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7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16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사유입력</a:t>
                      </a:r>
                      <a:r>
                        <a:rPr lang="en-US" altLang="ko-KR" sz="900" u="none" strike="noStrike" cap="none" dirty="0"/>
                        <a:t> 2000</a:t>
                      </a:r>
                      <a:r>
                        <a:rPr lang="ko-KR" altLang="en-US" sz="900" u="none" strike="noStrike" cap="none" dirty="0"/>
                        <a:t>자까지 입력 가능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제목을 입력하지 않은 후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/>
                        <a:t>경고메시지 출력</a:t>
                      </a:r>
                      <a:endParaRPr lang="en-US" altLang="ko-KR" sz="900" b="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사유를 입력하지 않은 후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버튼 클릭</a:t>
                      </a: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/>
                        <a:t>경고메시지 출력</a:t>
                      </a:r>
                      <a:endParaRPr lang="en-US" altLang="ko-KR" sz="900" b="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17, 18</a:t>
                      </a:r>
                      <a:r>
                        <a:rPr lang="ko-KR" altLang="en-US" sz="900" u="none" strike="noStrike" cap="none" dirty="0"/>
                        <a:t>의 화면에서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확인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 클릭 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현재 페이지로 이동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09527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17FC55D-09ED-4FD4-B72B-E525AD41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87" y="1135100"/>
            <a:ext cx="59150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0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0440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AM-APP-MAI-WAI-VAC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결재대기문서 </a:t>
                      </a:r>
                      <a:r>
                        <a:rPr lang="en-US" altLang="ko-KR" sz="1500" b="1" u="none" strike="noStrike" cap="none" dirty="0"/>
                        <a:t>&gt; </a:t>
                      </a:r>
                      <a:r>
                        <a:rPr lang="ko-KR" altLang="en-US" sz="1500" b="1" u="none" strike="noStrike" cap="none" dirty="0"/>
                        <a:t>휴가신청서 수정 페이지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</a:t>
                      </a:r>
                      <a:r>
                        <a:rPr lang="en-US" sz="1200" b="1" u="none" strike="noStrike" cap="none" dirty="0"/>
                        <a:t>/vacationModify.html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275394"/>
              </p:ext>
            </p:extLst>
          </p:nvPr>
        </p:nvGraphicFramePr>
        <p:xfrm>
          <a:off x="8404849" y="965861"/>
          <a:ext cx="3628722" cy="48097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1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389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7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51391"/>
                  </a:ext>
                </a:extLst>
              </a:tr>
              <a:tr h="1092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 기간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사유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입력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후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[등록]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번의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릭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휴가신청서 상세 페이지로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(URL:Approval01/createdVacationModify.html)</a:t>
                      </a:r>
                      <a:endParaRPr lang="e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다음 결재라인 유저 내 문서함 이동.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으로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6751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현재 페이지로 이동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내용은 지워지지 않음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26274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429170D-555D-406E-B440-69C3358C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62" y="1106525"/>
            <a:ext cx="60102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90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584733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AM-APP-MAI-PRO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결재진행문서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유학선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Approval01/draftProgress.html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205049"/>
              </p:ext>
            </p:extLst>
          </p:nvPr>
        </p:nvGraphicFramePr>
        <p:xfrm>
          <a:off x="8404849" y="965861"/>
          <a:ext cx="3576326" cy="47491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59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5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9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으로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현재 페이지로 이동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6751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212157"/>
            <a:ext cx="5316303" cy="5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3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f0b3563_0_88"/>
          <p:cNvSpPr/>
          <p:nvPr/>
        </p:nvSpPr>
        <p:spPr>
          <a:xfrm>
            <a:off x="118400" y="967025"/>
            <a:ext cx="81684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325;g620f0b3563_0_56">
            <a:extLst>
              <a:ext uri="{FF2B5EF4-FFF2-40B4-BE49-F238E27FC236}">
                <a16:creationId xmlns:a16="http://schemas.microsoft.com/office/drawing/2014/main" id="{A390FE4B-A8E7-46E4-8479-C8E188793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846917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AM-APP-MAI-COM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b="1" u="none" strike="noStrike" cap="none" dirty="0"/>
                        <a:t>메인 &gt; 전자결재 메인 &gt; </a:t>
                      </a:r>
                      <a:r>
                        <a:rPr lang="ko-KR" altLang="en-US" sz="1500" b="1" u="none" strike="noStrike" cap="none" dirty="0"/>
                        <a:t>결재완료문서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유학선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Approval01/draftApproval.html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273741"/>
              </p:ext>
            </p:extLst>
          </p:nvPr>
        </p:nvGraphicFramePr>
        <p:xfrm>
          <a:off x="8404849" y="965861"/>
          <a:ext cx="3576326" cy="47491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9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  <a:endParaRPr lang="e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반려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비활성화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[취소]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확인메시지 출력</a:t>
                      </a:r>
                      <a:endParaRPr sz="900" b="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92251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확인] 버튼 클릭 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문서함</a:t>
                      </a:r>
                      <a:r>
                        <a:rPr lang="ko-KR" altLang="en-US" sz="900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으로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URL:Approval01/docList.html)</a:t>
                      </a:r>
                      <a:endParaRPr lang="es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13876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화면에서 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취소</a:t>
                      </a: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클릭 시</a:t>
                      </a:r>
                      <a:endParaRPr lang="en-US" altLang="ko-KR"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현재 페이지로 이동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6751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49" y="1183106"/>
            <a:ext cx="5355702" cy="54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g7433af6c4c_0_108"/>
          <p:cNvGraphicFramePr/>
          <p:nvPr>
            <p:extLst>
              <p:ext uri="{D42A27DB-BD31-4B8C-83A1-F6EECF244321}">
                <p14:modId xmlns:p14="http://schemas.microsoft.com/office/powerpoint/2010/main" val="104872648"/>
              </p:ext>
            </p:extLst>
          </p:nvPr>
        </p:nvGraphicFramePr>
        <p:xfrm>
          <a:off x="8405350" y="955975"/>
          <a:ext cx="3575800" cy="3409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좌측</a:t>
                      </a:r>
                      <a:r>
                        <a:rPr lang="en-US" sz="900" u="none" strike="noStrike" cap="none" dirty="0"/>
                        <a:t> “</a:t>
                      </a:r>
                      <a:r>
                        <a:rPr lang="en-US" sz="900" u="none" strike="noStrike" cap="none" dirty="0" err="1"/>
                        <a:t>전체,부서,취미,자유”를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해당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상세페이지로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Board01/details.html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글쓰기에서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작성시</a:t>
                      </a:r>
                      <a:r>
                        <a:rPr lang="en-US" sz="900" u="none" strike="noStrike" cap="none" dirty="0"/>
                        <a:t> -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열에서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전체,부서,취미,자유중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지정한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ko-KR" altLang="en-US" sz="900" u="none" strike="noStrike" cap="none" dirty="0"/>
                        <a:t>에 등록</a:t>
                      </a:r>
                      <a:endParaRPr 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작성순으로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출력됨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(</a:t>
                      </a:r>
                      <a:r>
                        <a:rPr lang="en-US" sz="900" u="none" strike="noStrike" cap="none" dirty="0" err="1"/>
                        <a:t>공지</a:t>
                      </a:r>
                      <a:r>
                        <a:rPr lang="ko-KR" altLang="en-US" sz="900" u="none" strike="noStrike" cap="none" dirty="0"/>
                        <a:t>글은 최상단에 출력됨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생성날짜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 작성완료 버튼을 누른 시간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4" name="Google Shape;304;g7433af6c4c_0_10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7433af6c4c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0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g7433af6c4c_0_10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차현진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Board01/noticeBoard.html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g7433af6c4c_0_116"/>
          <p:cNvGraphicFramePr/>
          <p:nvPr>
            <p:extLst>
              <p:ext uri="{D42A27DB-BD31-4B8C-83A1-F6EECF244321}">
                <p14:modId xmlns:p14="http://schemas.microsoft.com/office/powerpoint/2010/main" val="1881764014"/>
              </p:ext>
            </p:extLst>
          </p:nvPr>
        </p:nvGraphicFramePr>
        <p:xfrm>
          <a:off x="8403275" y="955975"/>
          <a:ext cx="3577875" cy="3186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조회수</a:t>
                      </a:r>
                      <a:r>
                        <a:rPr lang="en-US" sz="900" dirty="0" err="1"/>
                        <a:t>가</a:t>
                      </a:r>
                      <a:r>
                        <a:rPr lang="en-US" sz="900" u="none" strike="noStrike" cap="none" dirty="0"/>
                        <a:t> 1개씩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추천에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따라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페이지 번호를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 err="1"/>
                        <a:t>해당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페이지로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/>
                        <a:t>[</a:t>
                      </a:r>
                      <a:r>
                        <a:rPr lang="ko-KR" altLang="en-US" sz="900" dirty="0"/>
                        <a:t>글쓰기</a:t>
                      </a:r>
                      <a:r>
                        <a:rPr lang="en-US" altLang="ko-KR" sz="900" dirty="0"/>
                        <a:t>]]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sz="900" dirty="0" err="1"/>
                        <a:t>클릭</a:t>
                      </a:r>
                      <a:r>
                        <a:rPr lang="en-US" sz="900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제목,제목+내용,작성자</a:t>
                      </a:r>
                      <a:r>
                        <a:rPr lang="ko-KR" altLang="en-US" sz="900" u="none" strike="noStrike" cap="none" dirty="0"/>
                        <a:t>의 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세부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검색조건에</a:t>
                      </a:r>
                      <a:r>
                        <a:rPr lang="en-US" sz="900" dirty="0"/>
                        <a:t> </a:t>
                      </a:r>
                      <a:r>
                        <a:rPr lang="en-US" sz="900" u="none" strike="noStrike" cap="none" dirty="0" err="1"/>
                        <a:t>따른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</a:t>
                      </a:r>
                      <a:r>
                        <a:rPr lang="ko-KR" altLang="en-US" sz="900" u="none" strike="noStrike" cap="none" dirty="0"/>
                        <a:t>결과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3" name="Google Shape;313;g7433af6c4c_0_116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7433af6c4c_0_116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Board01/noticeBoard.html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5" name="Google Shape;315;g7433af6c4c_0_116" descr="C:\Users\kosmo_22\Desktop\화면설계서 jpg\전체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160" y="1045565"/>
            <a:ext cx="5372099" cy="56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433af6c4c_0_124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g7433af6c4c_0_124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메인(부서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Board01/department.html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3" name="Google Shape;323;g7433af6c4c_0_124"/>
          <p:cNvGraphicFramePr/>
          <p:nvPr>
            <p:extLst>
              <p:ext uri="{D42A27DB-BD31-4B8C-83A1-F6EECF244321}">
                <p14:modId xmlns:p14="http://schemas.microsoft.com/office/powerpoint/2010/main" val="1251262735"/>
              </p:ext>
            </p:extLst>
          </p:nvPr>
        </p:nvGraphicFramePr>
        <p:xfrm>
          <a:off x="8403275" y="955975"/>
          <a:ext cx="3577900" cy="3409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좌측</a:t>
                      </a:r>
                      <a:r>
                        <a:rPr lang="en-US" sz="900" u="none" strike="noStrike" cap="none" dirty="0"/>
                        <a:t> “</a:t>
                      </a:r>
                      <a:r>
                        <a:rPr lang="en-US" sz="900" u="none" strike="noStrike" cap="none" dirty="0" err="1"/>
                        <a:t>전체,부서,취미,자유”를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해당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상세페이지로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Board01/details.html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글쓰기에서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작성시</a:t>
                      </a:r>
                      <a:r>
                        <a:rPr lang="en-US" sz="900" u="none" strike="noStrike" cap="none" dirty="0"/>
                        <a:t> -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열에서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전체,부서,취미,자유중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지정한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ko-KR" altLang="en-US" sz="900" u="none" strike="noStrike" cap="none" dirty="0"/>
                        <a:t>에 등록</a:t>
                      </a:r>
                      <a:endParaRPr 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작성순으로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출력됨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(</a:t>
                      </a:r>
                      <a:r>
                        <a:rPr lang="en-US" sz="900" u="none" strike="noStrike" cap="none" dirty="0" err="1"/>
                        <a:t>공지</a:t>
                      </a:r>
                      <a:r>
                        <a:rPr lang="ko-KR" altLang="en-US" sz="900" u="none" strike="noStrike" cap="none" dirty="0"/>
                        <a:t>글은 최상단에 출력됨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생성날짜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 작성완료 버튼을 누른 시간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4" name="Google Shape;324;g7433af6c4c_0_124" descr="C:\Users\kosmo_22\Desktop\화면설계서 jpg\부서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739" y="1228442"/>
            <a:ext cx="6862918" cy="531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433af6c4c_0_132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g7433af6c4c_0_132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메인(부서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Board01/department.html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2" name="Google Shape;332;g7433af6c4c_0_132"/>
          <p:cNvGraphicFramePr/>
          <p:nvPr>
            <p:extLst>
              <p:ext uri="{D42A27DB-BD31-4B8C-83A1-F6EECF244321}">
                <p14:modId xmlns:p14="http://schemas.microsoft.com/office/powerpoint/2010/main" val="4139573600"/>
              </p:ext>
            </p:extLst>
          </p:nvPr>
        </p:nvGraphicFramePr>
        <p:xfrm>
          <a:off x="8403275" y="955975"/>
          <a:ext cx="3577875" cy="3186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조회수</a:t>
                      </a:r>
                      <a:r>
                        <a:rPr lang="en-US" sz="900" dirty="0" err="1"/>
                        <a:t>가</a:t>
                      </a:r>
                      <a:r>
                        <a:rPr lang="en-US" sz="900" u="none" strike="noStrike" cap="none" dirty="0"/>
                        <a:t> 1개씩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추천에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따라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페이지 번호를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 err="1"/>
                        <a:t>해당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페이지로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/>
                        <a:t>[</a:t>
                      </a:r>
                      <a:r>
                        <a:rPr lang="ko-KR" altLang="en-US" sz="900" dirty="0"/>
                        <a:t>글쓰기</a:t>
                      </a:r>
                      <a:r>
                        <a:rPr lang="en-US" altLang="ko-KR" sz="900" dirty="0"/>
                        <a:t>]]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sz="900" dirty="0" err="1"/>
                        <a:t>클릭</a:t>
                      </a:r>
                      <a:r>
                        <a:rPr lang="en-US" sz="900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제목,제목+내용,작성자</a:t>
                      </a:r>
                      <a:r>
                        <a:rPr lang="ko-KR" altLang="en-US" sz="900" u="none" strike="noStrike" cap="none" dirty="0"/>
                        <a:t>의 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세부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검색조건에</a:t>
                      </a:r>
                      <a:r>
                        <a:rPr lang="en-US" sz="900" dirty="0"/>
                        <a:t> </a:t>
                      </a:r>
                      <a:r>
                        <a:rPr lang="en-US" sz="900" u="none" strike="noStrike" cap="none" dirty="0" err="1"/>
                        <a:t>따른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</a:t>
                      </a:r>
                      <a:r>
                        <a:rPr lang="ko-KR" altLang="en-US" sz="900" u="none" strike="noStrike" cap="none" dirty="0"/>
                        <a:t>결과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33" name="Google Shape;333;g7433af6c4c_0_132" descr="C:\Users\kosmo_22\Desktop\화면설계서 jpg\부서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51" y="1105179"/>
            <a:ext cx="6749689" cy="556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fc53b778_0_83"/>
          <p:cNvSpPr/>
          <p:nvPr/>
        </p:nvSpPr>
        <p:spPr>
          <a:xfrm>
            <a:off x="118110" y="967105"/>
            <a:ext cx="8229600" cy="584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g6afc53b778_0_83"/>
          <p:cNvGraphicFramePr/>
          <p:nvPr/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AM-LOG-REG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 &gt; </a:t>
                      </a:r>
                      <a:r>
                        <a:rPr lang="en-US" sz="1800" b="1" u="none" strike="noStrike" cap="none"/>
                        <a:t>회원가입 팝업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Main01/registraion/reg.html</a:t>
                      </a:r>
                      <a:endParaRPr sz="85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Google Shape;133;g6afc53b778_0_83"/>
          <p:cNvGraphicFramePr/>
          <p:nvPr>
            <p:extLst>
              <p:ext uri="{D42A27DB-BD31-4B8C-83A1-F6EECF244321}">
                <p14:modId xmlns:p14="http://schemas.microsoft.com/office/powerpoint/2010/main" val="4204522995"/>
              </p:ext>
            </p:extLst>
          </p:nvPr>
        </p:nvGraphicFramePr>
        <p:xfrm>
          <a:off x="8403570" y="961390"/>
          <a:ext cx="3571900" cy="4543572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입력하지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때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8-2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이름을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입력하지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endParaRPr lang="en-US" altLang="ko-KR"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8-3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비밀번호를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입력하지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않을</a:t>
                      </a:r>
                      <a:r>
                        <a:rPr lang="en-US" sz="900" u="none" strike="noStrike" cap="none" dirty="0"/>
                        <a:t> 때 </a:t>
                      </a:r>
                      <a:r>
                        <a:rPr lang="en-US" sz="900" u="none" strike="noStrike" cap="none" dirty="0" err="1"/>
                        <a:t>경고메시지</a:t>
                      </a:r>
                      <a:endParaRPr sz="900" u="none" strike="noStrike" cap="none" dirty="0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8-4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비밀번호가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형식에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맞지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endParaRPr lang="en-US" altLang="ko-KR" sz="100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u="none" strike="noStrike" cap="none" dirty="0"/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8-5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입력하지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endParaRPr lang="en-US" altLang="ko-KR"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8-6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확인이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다를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endParaRPr lang="en-US" altLang="ko-KR"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8-7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부서를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선택하지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않을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때</a:t>
                      </a:r>
                      <a:endParaRPr lang="en-US" altLang="ko-KR"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경고메시지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8-8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클릭하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면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회원가입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페이지로</a:t>
                      </a: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이동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URL : Main01/registration/reg.html</a:t>
                      </a:r>
                      <a:endParaRPr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4" name="Google Shape;134;g6afc53b778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346" y="1241400"/>
            <a:ext cx="4964724" cy="4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afc53b778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5901" y="5218400"/>
            <a:ext cx="2592775" cy="11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433af6c4c_0_140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g7433af6c4c_0_14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메인(취미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Board01/hobby.html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1" name="Google Shape;341;g7433af6c4c_0_140"/>
          <p:cNvGraphicFramePr/>
          <p:nvPr>
            <p:extLst>
              <p:ext uri="{D42A27DB-BD31-4B8C-83A1-F6EECF244321}">
                <p14:modId xmlns:p14="http://schemas.microsoft.com/office/powerpoint/2010/main" val="895620798"/>
              </p:ext>
            </p:extLst>
          </p:nvPr>
        </p:nvGraphicFramePr>
        <p:xfrm>
          <a:off x="8403275" y="1009315"/>
          <a:ext cx="3577875" cy="3409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좌측</a:t>
                      </a:r>
                      <a:r>
                        <a:rPr lang="en-US" sz="900" u="none" strike="noStrike" cap="none" dirty="0"/>
                        <a:t> “</a:t>
                      </a:r>
                      <a:r>
                        <a:rPr lang="en-US" sz="900" u="none" strike="noStrike" cap="none" dirty="0" err="1"/>
                        <a:t>전체,부서,취미,자유”를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해당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상세페이지로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Board01/details.html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글쓰기에서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작성시</a:t>
                      </a:r>
                      <a:r>
                        <a:rPr lang="en-US" sz="900" u="none" strike="noStrike" cap="none" dirty="0"/>
                        <a:t> -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열에서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전체,부서,취미,자유중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지정한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ko-KR" altLang="en-US" sz="900" u="none" strike="noStrike" cap="none" dirty="0"/>
                        <a:t>에 등록</a:t>
                      </a:r>
                      <a:endParaRPr 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작성순으로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출력됨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(</a:t>
                      </a:r>
                      <a:r>
                        <a:rPr lang="en-US" sz="900" u="none" strike="noStrike" cap="none" dirty="0" err="1"/>
                        <a:t>공지</a:t>
                      </a:r>
                      <a:r>
                        <a:rPr lang="ko-KR" altLang="en-US" sz="900" u="none" strike="noStrike" cap="none" dirty="0"/>
                        <a:t>글은 최상단에 출력됨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생성날짜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 작성완료 버튼을 누른 시간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2" name="Google Shape;342;g7433af6c4c_0_140" descr="C:\Users\kosmo_22\Desktop\화면설계서 jpg\취미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288" y="1126675"/>
            <a:ext cx="7041830" cy="552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433af6c4c_0_14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g7433af6c4c_0_14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메인(취미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Board01/hobby.html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" name="Google Shape;350;g7433af6c4c_0_148"/>
          <p:cNvGraphicFramePr/>
          <p:nvPr>
            <p:extLst>
              <p:ext uri="{D42A27DB-BD31-4B8C-83A1-F6EECF244321}">
                <p14:modId xmlns:p14="http://schemas.microsoft.com/office/powerpoint/2010/main" val="853777858"/>
              </p:ext>
            </p:extLst>
          </p:nvPr>
        </p:nvGraphicFramePr>
        <p:xfrm>
          <a:off x="8416675" y="955975"/>
          <a:ext cx="3564500" cy="3186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3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조회수</a:t>
                      </a:r>
                      <a:r>
                        <a:rPr lang="en-US" sz="900" dirty="0" err="1"/>
                        <a:t>가</a:t>
                      </a:r>
                      <a:r>
                        <a:rPr lang="en-US" sz="900" u="none" strike="noStrike" cap="none" dirty="0"/>
                        <a:t> 1개씩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추천에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따라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페이지 번호를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 err="1"/>
                        <a:t>해당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페이지로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/>
                        <a:t>[</a:t>
                      </a:r>
                      <a:r>
                        <a:rPr lang="ko-KR" altLang="en-US" sz="900" dirty="0"/>
                        <a:t>글쓰기</a:t>
                      </a:r>
                      <a:r>
                        <a:rPr lang="en-US" altLang="ko-KR" sz="900" dirty="0"/>
                        <a:t>]]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sz="900" dirty="0" err="1"/>
                        <a:t>클릭</a:t>
                      </a:r>
                      <a:r>
                        <a:rPr lang="en-US" sz="900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제목,제목+내용,작성자</a:t>
                      </a:r>
                      <a:r>
                        <a:rPr lang="ko-KR" altLang="en-US" sz="900" u="none" strike="noStrike" cap="none" dirty="0"/>
                        <a:t>의 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세부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검색조건에</a:t>
                      </a:r>
                      <a:r>
                        <a:rPr lang="en-US" sz="900" dirty="0"/>
                        <a:t> </a:t>
                      </a:r>
                      <a:r>
                        <a:rPr lang="en-US" sz="900" u="none" strike="noStrike" cap="none" dirty="0" err="1"/>
                        <a:t>따른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</a:t>
                      </a:r>
                      <a:r>
                        <a:rPr lang="ko-KR" altLang="en-US" sz="900" u="none" strike="noStrike" cap="none" dirty="0"/>
                        <a:t>결과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1" name="Google Shape;351;g7433af6c4c_0_148" descr="C:\Users\kosmo_22\Desktop\화면설계서 jpg\취미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47" y="1080970"/>
            <a:ext cx="6843713" cy="561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433af6c4c_0_156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g7433af6c4c_0_156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메인(자유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Board01/free.html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9" name="Google Shape;359;g7433af6c4c_0_156"/>
          <p:cNvGraphicFramePr/>
          <p:nvPr>
            <p:extLst>
              <p:ext uri="{D42A27DB-BD31-4B8C-83A1-F6EECF244321}">
                <p14:modId xmlns:p14="http://schemas.microsoft.com/office/powerpoint/2010/main" val="1363167825"/>
              </p:ext>
            </p:extLst>
          </p:nvPr>
        </p:nvGraphicFramePr>
        <p:xfrm>
          <a:off x="8403275" y="955975"/>
          <a:ext cx="3577875" cy="3409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좌측</a:t>
                      </a:r>
                      <a:r>
                        <a:rPr lang="en-US" sz="900" u="none" strike="noStrike" cap="none" dirty="0"/>
                        <a:t> “</a:t>
                      </a:r>
                      <a:r>
                        <a:rPr lang="en-US" sz="900" u="none" strike="noStrike" cap="none" dirty="0" err="1"/>
                        <a:t>전체,부서,취미,자유”를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해당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상세페이지로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Board01/details.html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글쓰기에서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작성시</a:t>
                      </a:r>
                      <a:r>
                        <a:rPr lang="en-US" sz="900" u="none" strike="noStrike" cap="none" dirty="0"/>
                        <a:t> -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열에서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전체,부서,취미,자유중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지정한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ko-KR" altLang="en-US" sz="900" u="none" strike="noStrike" cap="none" dirty="0"/>
                        <a:t>에 등록</a:t>
                      </a:r>
                      <a:endParaRPr 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작성순으로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출력됨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(</a:t>
                      </a:r>
                      <a:r>
                        <a:rPr lang="en-US" sz="900" u="none" strike="noStrike" cap="none" dirty="0" err="1"/>
                        <a:t>공지</a:t>
                      </a:r>
                      <a:r>
                        <a:rPr lang="ko-KR" altLang="en-US" sz="900" u="none" strike="noStrike" cap="none" dirty="0"/>
                        <a:t>글은 최상단에 출력됨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생성날짜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 작성완료 버튼을 누른 시간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0" name="Google Shape;360;g7433af6c4c_0_156" descr="C:\Users\kosmo_22\Desktop\화면설계서 jpg\자유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079" y="1092410"/>
            <a:ext cx="7114238" cy="559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433af6c4c_0_164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Google Shape;367;g7433af6c4c_0_164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메인(자유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Board01/free.html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" name="Google Shape;368;g7433af6c4c_0_164"/>
          <p:cNvGraphicFramePr/>
          <p:nvPr>
            <p:extLst>
              <p:ext uri="{D42A27DB-BD31-4B8C-83A1-F6EECF244321}">
                <p14:modId xmlns:p14="http://schemas.microsoft.com/office/powerpoint/2010/main" val="357165029"/>
              </p:ext>
            </p:extLst>
          </p:nvPr>
        </p:nvGraphicFramePr>
        <p:xfrm>
          <a:off x="8403275" y="955975"/>
          <a:ext cx="3577900" cy="3186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조회수</a:t>
                      </a:r>
                      <a:r>
                        <a:rPr lang="en-US" sz="900" dirty="0" err="1"/>
                        <a:t>가</a:t>
                      </a:r>
                      <a:r>
                        <a:rPr lang="en-US" sz="900" u="none" strike="noStrike" cap="none" dirty="0"/>
                        <a:t> 1개씩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추천에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따라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페이지 번호를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 err="1"/>
                        <a:t>해당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페이지로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/>
                        <a:t>[</a:t>
                      </a:r>
                      <a:r>
                        <a:rPr lang="ko-KR" altLang="en-US" sz="900" dirty="0"/>
                        <a:t>글쓰기</a:t>
                      </a:r>
                      <a:r>
                        <a:rPr lang="en-US" altLang="ko-KR" sz="900" dirty="0"/>
                        <a:t>]]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sz="900" dirty="0" err="1"/>
                        <a:t>클릭</a:t>
                      </a:r>
                      <a:r>
                        <a:rPr lang="en-US" sz="900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제목,제목+내용,작성자</a:t>
                      </a:r>
                      <a:r>
                        <a:rPr lang="ko-KR" altLang="en-US" sz="900" u="none" strike="noStrike" cap="none" dirty="0"/>
                        <a:t>의 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세부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검색조건에</a:t>
                      </a:r>
                      <a:r>
                        <a:rPr lang="en-US" sz="900" dirty="0"/>
                        <a:t> </a:t>
                      </a:r>
                      <a:r>
                        <a:rPr lang="en-US" sz="900" u="none" strike="noStrike" cap="none" dirty="0" err="1"/>
                        <a:t>따른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</a:t>
                      </a:r>
                      <a:r>
                        <a:rPr lang="ko-KR" altLang="en-US" sz="900" u="none" strike="noStrike" cap="none" dirty="0"/>
                        <a:t>결과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9" name="Google Shape;369;g7433af6c4c_0_164" descr="C:\Users\kosmo_22\Desktop\화면설계서 jpg\자유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838" y="1106693"/>
            <a:ext cx="6800720" cy="556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g7433af6c4c_0_172"/>
          <p:cNvGraphicFramePr/>
          <p:nvPr>
            <p:extLst>
              <p:ext uri="{D42A27DB-BD31-4B8C-83A1-F6EECF244321}">
                <p14:modId xmlns:p14="http://schemas.microsoft.com/office/powerpoint/2010/main" val="2225301096"/>
              </p:ext>
            </p:extLst>
          </p:nvPr>
        </p:nvGraphicFramePr>
        <p:xfrm>
          <a:off x="8403275" y="955975"/>
          <a:ext cx="3577875" cy="549930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게시판페이지 부서,취미,자유중에 지정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공지로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지정시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게시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상관없이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최상단으로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위치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 화면에 보여질 제목 지정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첨부파일 형식에 따른 첨부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내용을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입력시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보여짐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돌아가기버튼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경고창이</a:t>
                      </a:r>
                      <a:r>
                        <a:rPr lang="en-US" sz="900" u="none" strike="noStrike" cap="none" dirty="0"/>
                        <a:t> 나</a:t>
                      </a:r>
                      <a:r>
                        <a:rPr lang="ko-KR" altLang="en-US" sz="900" u="none" strike="noStrike" cap="none" dirty="0"/>
                        <a:t>옴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확인시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취소시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유지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임시저장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 클릭 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DB로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저장</a:t>
                      </a:r>
                      <a:r>
                        <a:rPr lang="ko-KR" altLang="en-US" sz="900" u="none" strike="noStrike" cap="none" dirty="0"/>
                        <a:t>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다시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버튼을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눌렀을때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err="1"/>
                        <a:t>임시저장되어</a:t>
                      </a:r>
                      <a:r>
                        <a:rPr lang="ko-KR" altLang="en-US" sz="900" u="none" strike="noStrike" cap="none" dirty="0"/>
                        <a:t> 있던 </a:t>
                      </a:r>
                      <a:r>
                        <a:rPr lang="en-US" sz="900" u="none" strike="noStrike" cap="none" dirty="0" err="1"/>
                        <a:t>글이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자동으로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작성됨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작성하기</a:t>
                      </a:r>
                      <a:r>
                        <a:rPr lang="en-US" sz="900" u="none" strike="noStrike" cap="none" dirty="0"/>
                        <a:t>] </a:t>
                      </a:r>
                      <a:r>
                        <a:rPr lang="en-US" sz="900" u="none" strike="noStrike" cap="none" dirty="0" err="1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시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입력한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내용이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db로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저장</a:t>
                      </a:r>
                      <a:r>
                        <a:rPr lang="ko-KR" altLang="en-US" sz="900" u="none" strike="noStrike" cap="none" dirty="0"/>
                        <a:t>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게시판 </a:t>
                      </a:r>
                      <a:r>
                        <a:rPr lang="ko-KR" altLang="en-US" sz="900" u="none" strike="noStrike" cap="none" dirty="0" err="1"/>
                        <a:t>메인페이지로</a:t>
                      </a:r>
                      <a:r>
                        <a:rPr lang="ko-KR" altLang="en-US" sz="900" u="none" strike="noStrike" cap="none" dirty="0"/>
                        <a:t> 이동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URL : Board01/noticeBoardMain.html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6" name="Google Shape;376;g7433af6c4c_0_172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7433af6c4c_0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0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378" name="Google Shape;378;g7433af6c4c_0_172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AM-NOB-MAI-WRI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글쓰기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Board01/write.html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g7433af6c4c_0_180"/>
          <p:cNvGraphicFramePr/>
          <p:nvPr>
            <p:extLst>
              <p:ext uri="{D42A27DB-BD31-4B8C-83A1-F6EECF244321}">
                <p14:modId xmlns:p14="http://schemas.microsoft.com/office/powerpoint/2010/main" val="316921232"/>
              </p:ext>
            </p:extLst>
          </p:nvPr>
        </p:nvGraphicFramePr>
        <p:xfrm>
          <a:off x="8403275" y="955975"/>
          <a:ext cx="3577875" cy="39955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CRUD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DB로부터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읽어옴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아래에는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작성자,댓글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조회수,추천수</a:t>
                      </a:r>
                      <a:r>
                        <a:rPr lang="en-US" sz="900" u="none" strike="noStrike" cap="none" dirty="0"/>
                        <a:t> ,</a:t>
                      </a:r>
                      <a:r>
                        <a:rPr lang="en-US" sz="900" u="none" strike="noStrike" cap="none" dirty="0" err="1"/>
                        <a:t>생성시간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표시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이전글</a:t>
                      </a:r>
                      <a:r>
                        <a:rPr lang="en-US" sz="900" u="none" strike="noStrike" cap="none" dirty="0"/>
                        <a:t>],[</a:t>
                      </a:r>
                      <a:r>
                        <a:rPr lang="en-US" sz="900" u="none" strike="noStrike" cap="none" dirty="0" err="1"/>
                        <a:t>다음글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게시글의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바로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전,후의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수정하기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저장되어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있는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게시글을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 (</a:t>
                      </a:r>
                      <a:r>
                        <a:rPr lang="en-US" sz="900" u="none" strike="noStrike" cap="none" dirty="0" err="1"/>
                        <a:t>관리자는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수정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불가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목록으로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 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현재 글의 내용 표시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5" name="Google Shape;385;g7433af6c4c_0_180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g7433af6c4c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0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387" name="Google Shape;387;g7433af6c4c_0_18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Board01/details.html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g7433af6c4c_0_188"/>
          <p:cNvGraphicFramePr/>
          <p:nvPr>
            <p:extLst>
              <p:ext uri="{D42A27DB-BD31-4B8C-83A1-F6EECF244321}">
                <p14:modId xmlns:p14="http://schemas.microsoft.com/office/powerpoint/2010/main" val="1553044179"/>
              </p:ext>
            </p:extLst>
          </p:nvPr>
        </p:nvGraphicFramePr>
        <p:xfrm>
          <a:off x="8416675" y="955975"/>
          <a:ext cx="3564500" cy="4311043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추천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버튼을 클릭할 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추천의 수가 </a:t>
                      </a:r>
                      <a:r>
                        <a:rPr lang="en-US" altLang="ko-KR" sz="900" u="none" strike="noStrike" cap="none" dirty="0"/>
                        <a:t>1 </a:t>
                      </a:r>
                      <a:r>
                        <a:rPr lang="ko-KR" altLang="en-US" sz="900" u="none" strike="noStrike" cap="none" dirty="0"/>
                        <a:t>증가됨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한번더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클릭 할 시 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추천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수가 </a:t>
                      </a:r>
                      <a:r>
                        <a:rPr lang="en-US" altLang="ko-KR" sz="900" u="none" strike="noStrike" cap="none" dirty="0"/>
                        <a:t>1 </a:t>
                      </a:r>
                      <a:r>
                        <a:rPr lang="ko-KR" altLang="en-US" sz="900" u="none" strike="noStrike" cap="none" dirty="0"/>
                        <a:t>감소됨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현재 페이지에서 반영됨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삭제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확인메시지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이름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올린시각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내용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댓글의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추천수를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추천의 수가 </a:t>
                      </a:r>
                      <a:r>
                        <a:rPr lang="en-US" altLang="ko-KR" sz="900" u="none" strike="noStrike" cap="none" dirty="0"/>
                        <a:t>1 </a:t>
                      </a:r>
                      <a:r>
                        <a:rPr lang="ko-KR" altLang="en-US" sz="900" u="none" strike="noStrike" cap="none" dirty="0"/>
                        <a:t>증가됨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err="1"/>
                        <a:t>한번더</a:t>
                      </a: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클릭 할 시 </a:t>
                      </a: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en-US" altLang="ko-KR" sz="900" u="none" strike="noStrike" cap="none" dirty="0" err="1"/>
                        <a:t>추천</a:t>
                      </a: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수가 </a:t>
                      </a:r>
                      <a:r>
                        <a:rPr lang="en-US" altLang="ko-KR" sz="900" u="none" strike="noStrike" cap="none" dirty="0"/>
                        <a:t>1 </a:t>
                      </a:r>
                      <a:r>
                        <a:rPr lang="ko-KR" altLang="en-US" sz="900" u="none" strike="noStrike" cap="none" dirty="0"/>
                        <a:t>감소됨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현재 페이지에서 반영됨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관리자와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작성자에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한해서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댓글삭제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수정하기</a:t>
                      </a:r>
                      <a:r>
                        <a:rPr lang="en-US" sz="900" u="none" strike="noStrike" cap="none" dirty="0"/>
                        <a:t>]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댓글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수정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4" name="Google Shape;394;g7433af6c4c_0_18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433af6c4c_0_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188" y="1007825"/>
            <a:ext cx="6480000" cy="5759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396" name="Google Shape;396;g7433af6c4c_0_18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Board01/details.html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afc53b778_0_167"/>
          <p:cNvSpPr/>
          <p:nvPr/>
        </p:nvSpPr>
        <p:spPr>
          <a:xfrm>
            <a:off x="118110" y="967105"/>
            <a:ext cx="8229600" cy="584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g6afc53b778_0_167"/>
          <p:cNvGraphicFramePr/>
          <p:nvPr/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AM-LOG-REG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 &gt; </a:t>
                      </a:r>
                      <a:r>
                        <a:rPr lang="en-US" sz="1800" b="1" u="none" strike="noStrike" cap="none"/>
                        <a:t>회원가입 팝업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Main01/registraion/reg.html</a:t>
                      </a:r>
                      <a:endParaRPr sz="85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Google Shape;143;g6afc53b778_0_167"/>
          <p:cNvGraphicFramePr/>
          <p:nvPr>
            <p:extLst>
              <p:ext uri="{D42A27DB-BD31-4B8C-83A1-F6EECF244321}">
                <p14:modId xmlns:p14="http://schemas.microsoft.com/office/powerpoint/2010/main" val="3582763782"/>
              </p:ext>
            </p:extLst>
          </p:nvPr>
        </p:nvGraphicFramePr>
        <p:xfrm>
          <a:off x="8451220" y="961390"/>
          <a:ext cx="3524250" cy="2313781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9-1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버튼을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클릭하면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해당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확인메시지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9-2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버튼을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클릭하면 </a:t>
                      </a:r>
                      <a:endParaRPr lang="en-US" altLang="ko-KR" sz="100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현재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페이지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 이동</a:t>
                      </a:r>
                      <a:endParaRPr lang="en-US" sz="100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내용은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지워지지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않음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9-3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확인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버튼을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클릭하면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로그인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페이지로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이동</a:t>
                      </a:r>
                      <a:endParaRPr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URL : index.html</a:t>
                      </a:r>
                      <a:endParaRPr sz="1000" u="none" strike="noStrike" cap="none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9BCEBC8-C3FD-4F91-B7EB-9B408F8C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72" y="2416442"/>
            <a:ext cx="43338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5"/>
          <p:cNvGraphicFramePr/>
          <p:nvPr>
            <p:extLst>
              <p:ext uri="{D42A27DB-BD31-4B8C-83A1-F6EECF244321}">
                <p14:modId xmlns:p14="http://schemas.microsoft.com/office/powerpoint/2010/main" val="780377607"/>
              </p:ext>
            </p:extLst>
          </p:nvPr>
        </p:nvGraphicFramePr>
        <p:xfrm>
          <a:off x="8396370" y="1013460"/>
          <a:ext cx="3579100" cy="34194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페이지에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연동된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자동으로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</a:t>
                      </a:r>
                      <a:r>
                        <a:rPr lang="en-US" sz="900" u="none" strike="noStrike" cap="none" dirty="0" err="1"/>
                        <a:t>됨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사원번호의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중복여부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중복일 경우 메시지를 출력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아닐경우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버튼을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05</a:t>
                      </a:r>
                      <a:endParaRPr sz="10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사용버튼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시 </a:t>
                      </a:r>
                      <a:r>
                        <a:rPr lang="en-US" sz="900" u="none" strike="noStrike" cap="none" dirty="0" err="1"/>
                        <a:t>회원가입페이지로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입력한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사원번호가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회원가입페이지의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사원번호란에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표시됨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URL : Main01/registration/reg.html</a:t>
                      </a:r>
                      <a:endParaRPr sz="900" u="none" strike="noStrike" cap="none" dirty="0"/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1" name="Google Shape;151;p5"/>
          <p:cNvSpPr/>
          <p:nvPr/>
        </p:nvSpPr>
        <p:spPr>
          <a:xfrm>
            <a:off x="118100" y="967100"/>
            <a:ext cx="8229900" cy="584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AM-LOG-REG-CHK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회원가입&gt;사원번호 중복확인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/>
                        <a:t>Main01</a:t>
                      </a:r>
                      <a:r>
                        <a:rPr lang="en-US" sz="8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/registration/enoCheck.html</a:t>
                      </a:r>
                      <a:endParaRPr sz="85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3513" y="2121200"/>
            <a:ext cx="63150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6"/>
          <p:cNvGraphicFramePr/>
          <p:nvPr>
            <p:extLst>
              <p:ext uri="{D42A27DB-BD31-4B8C-83A1-F6EECF244321}">
                <p14:modId xmlns:p14="http://schemas.microsoft.com/office/powerpoint/2010/main" val="423524366"/>
              </p:ext>
            </p:extLst>
          </p:nvPr>
        </p:nvGraphicFramePr>
        <p:xfrm>
          <a:off x="8391445" y="955675"/>
          <a:ext cx="3590350" cy="4586609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u="none" strike="noStrike" cap="none" dirty="0"/>
                        <a:t>URL : </a:t>
                      </a:r>
                      <a:r>
                        <a:rPr lang="en-US" sz="800" u="none" strike="noStrike" cap="none" dirty="0"/>
                        <a:t>Main01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메인탭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u="none" strike="noStrike" cap="none" dirty="0"/>
                        <a:t>URL</a:t>
                      </a:r>
                      <a:r>
                        <a:rPr lang="ko-KR" altLang="en-US" sz="800" u="none" strike="noStrike" cap="none" dirty="0"/>
                        <a:t> </a:t>
                      </a:r>
                      <a:r>
                        <a:rPr lang="en-US" altLang="ko-KR" sz="800" u="none" strike="noStrike" cap="none" dirty="0"/>
                        <a:t>: </a:t>
                      </a:r>
                      <a:r>
                        <a:rPr lang="en-US" sz="800" u="none" strike="noStrike" cap="none" dirty="0"/>
                        <a:t>Main01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6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-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전자결재시스템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탭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altLang="ko-KR" sz="800" u="none" strike="noStrike" cap="none" dirty="0"/>
                        <a:t>Approval01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/docList.html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탭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sz="800" u="none" strike="noStrike" cap="none" dirty="0"/>
                        <a:t>Board01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/noticeBoardMain.html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탭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800" u="none" strike="noStrike" cap="none" dirty="0"/>
                        <a:t>Main01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0" name="Google Shape;160;p6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Main01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2" name="Google Shape;162;p6" descr="C:/Users/Kosmo_18/AppData/Roaming/PolarisOffice/ETemp/12404_18702648/fImage27158231263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510" y="1126490"/>
            <a:ext cx="6334760" cy="552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val="2697993234"/>
              </p:ext>
            </p:extLst>
          </p:nvPr>
        </p:nvGraphicFramePr>
        <p:xfrm>
          <a:off x="8396370" y="955675"/>
          <a:ext cx="3585475" cy="504563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기본값은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월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prev버튼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전으로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next버튼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밑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섹션에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및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이번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달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일정을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 날짜 클릭시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일정 추가 일정 추가시 이번달 일정에 출력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전체게시판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sz="800" u="none" strike="noStrike" cap="none" dirty="0"/>
                        <a:t>Board01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/noticeBoardMain.html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전체게시판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9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결재현황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u="none" strike="noStrike" cap="none" dirty="0" err="1"/>
                        <a:t>텍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스트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시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sz="800" u="none" strike="noStrike" cap="none" dirty="0"/>
                        <a:t>Approval01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/docList.html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메인화면으로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: </a:t>
                      </a:r>
                      <a:r>
                        <a:rPr lang="en-US" sz="800" u="none" strike="noStrike" cap="none" dirty="0"/>
                        <a:t>Main01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Main01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1" name="Google Shape;171;p7" descr="C:/Users/Kosmo_18/AppData/Roaming/PolarisOffice/ETemp/12404_18702648/fImage29819230263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8275" y="1155065"/>
            <a:ext cx="6372860" cy="546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5181</Words>
  <Application>Microsoft Office PowerPoint</Application>
  <PresentationFormat>와이드스크린</PresentationFormat>
  <Paragraphs>1817</Paragraphs>
  <Slides>56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Malgun Gothic</vt:lpstr>
      <vt:lpstr>Arial</vt:lpstr>
      <vt:lpstr>Office 테마</vt:lpstr>
      <vt:lpstr>전자결재시스템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화면 설계서</dc:title>
  <cp:lastModifiedBy>이 진호</cp:lastModifiedBy>
  <cp:revision>440</cp:revision>
  <cp:lastPrinted>2019-11-20T12:14:17Z</cp:lastPrinted>
  <dcterms:modified xsi:type="dcterms:W3CDTF">2019-11-20T12:17:16Z</dcterms:modified>
</cp:coreProperties>
</file>