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dIrQBvHRm32SoD8/PzWYy98Sq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E819AA3-7AA2-49C5-B8D1-B4A3D7BF054C}">
  <a:tblStyle styleId="{2E819AA3-7AA2-49C5-B8D1-B4A3D7BF05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09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4bcd3e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634bcd3e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34bcd3e6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5e6cd77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635e6cd777_0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635e6cd777_0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bdfc2b5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60bdfc2b5c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60bdfc2b5c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0f0b3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620f0b35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20f0b35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f0b35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620f0b356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620f0b356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0b35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620f0b356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620f0b356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620f0b356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620f0b356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20f0b356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620f0b35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620f0b356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620f0b356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620f0b356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620f0b356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4bcd3e6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634bcd3e6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34bcd3e6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20f0b356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620f0b356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0b356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620f0b3563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620f0b3563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f0b35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620f0b3563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620f0b3563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30694b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6030694b5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6030694b5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30694b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6030694b57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6030694b57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030694b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6030694b5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6030694b57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30694b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6030694b57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6030694b57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5f46a6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60b5f46a6d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60b5f46a6d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30694b5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6030694b5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6030694b57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030694b5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6030694b5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6030694b5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30694b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6030694b57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6030694b57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030694b5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6030694b5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g6030694b5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e6cd7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635e6cd7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635e6cd7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e6cd7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635e6cd77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635e6cd77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5e6cd7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635e6cd77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635e6cd77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e6cd77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635e6cd777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635e6cd777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bdfc2b5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60bdfc2b5c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60bdfc2b5c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5e6cd77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635e6cd777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635e6cd777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f0b3563_0_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620f0b3563_0_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620f0b3563_0_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620f0b3563_0_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620f0b3563_0_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f0b3563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620f0b3563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620f0b3563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f0b3563_0_1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620f0b3563_0_1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g620f0b3563_0_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620f0b3563_0_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620f0b3563_0_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0f0b3563_0_1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620f0b3563_0_1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620f0b3563_0_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620f0b3563_0_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620f0b3563_0_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f0b3563_0_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620f0b3563_0_1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620f0b3563_0_1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620f0b3563_0_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620f0b3563_0_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620f0b3563_0_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f0b3563_0_1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620f0b3563_0_1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620f0b3563_0_1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620f0b3563_0_1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620f0b3563_0_1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620f0b3563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620f0b3563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620f0b3563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f0b3563_0_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620f0b3563_0_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20f0b3563_0_1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620f0b3563_0_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0f0b3563_0_1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620f0b3563_0_1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620f0b3563_0_1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620f0b3563_0_1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20f0b3563_0_1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620f0b3563_0_1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f0b3563_0_1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620f0b3563_0_1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3" name="Google Shape;143;g620f0b3563_0_1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620f0b3563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20f0b3563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20f0b3563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f0b3563_0_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620f0b3563_0_17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620f0b3563_0_1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620f0b3563_0_1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620f0b3563_0_1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f0b3563_0_181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620f0b3563_0_181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620f0b3563_0_1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620f0b3563_0_1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620f0b3563_0_1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0b5f46a6d_0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g60b5f46a6d_0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0b5f46a6d_0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60b5f46a6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f0b3563_0_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620f0b3563_0_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7" name="Google Shape;87;g620f0b3563_0_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8" name="Google Shape;88;g620f0b3563_0_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9" name="Google Shape;89;g620f0b3563_0_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bcd3e6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165" name="Google Shape;165;g634bcd3e66_0_0"/>
          <p:cNvGraphicFramePr/>
          <p:nvPr/>
        </p:nvGraphicFramePr>
        <p:xfrm>
          <a:off x="952500" y="2780200"/>
          <a:ext cx="10287000" cy="356589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버젼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일자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이력 사항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작성자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1.0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2019-09-16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초안 작성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1.1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2019-09-17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페이지 1개 추가 및 목차 페이지 내용 변경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2019-09-19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메인영역 페이지 추가(비밀번호 변경 페이지) 및 양식 수정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2019-10-06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전자결재페이지 영역 수정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6" name="Google Shape;166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g635e6cd777_0_309"/>
          <p:cNvGraphicFramePr/>
          <p:nvPr/>
        </p:nvGraphicFramePr>
        <p:xfrm>
          <a:off x="9481525" y="955975"/>
          <a:ext cx="2499650" cy="1475493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35e6cd777_0_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45" name="Google Shape;245;g635e6cd777_0_309"/>
          <p:cNvGraphicFramePr/>
          <p:nvPr/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60bdfc2b5c_3_1"/>
          <p:cNvGraphicFramePr/>
          <p:nvPr/>
        </p:nvGraphicFramePr>
        <p:xfrm>
          <a:off x="9481525" y="955975"/>
          <a:ext cx="2499650" cy="3496997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확인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팝업창으로 ‘비밀번호가 변경되었습니다’ 출력후 확인버튼 클릭시 정보수정 선택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60bdfc2b5c_3_1"/>
          <p:cNvGraphicFramePr/>
          <p:nvPr/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pwd.html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60bdfc2b5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g620f0b3563_0_0"/>
          <p:cNvGraphicFramePr/>
          <p:nvPr>
            <p:extLst>
              <p:ext uri="{D42A27DB-BD31-4B8C-83A1-F6EECF244321}">
                <p14:modId xmlns:p14="http://schemas.microsoft.com/office/powerpoint/2010/main" val="1203500048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CRUD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1" name="Google Shape;261;g620f0b3563_0_0"/>
          <p:cNvGraphicFramePr/>
          <p:nvPr>
            <p:extLst>
              <p:ext uri="{D42A27DB-BD31-4B8C-83A1-F6EECF244321}">
                <p14:modId xmlns:p14="http://schemas.microsoft.com/office/powerpoint/2010/main" val="4055543112"/>
              </p:ext>
            </p:extLst>
          </p:nvPr>
        </p:nvGraphicFramePr>
        <p:xfrm>
          <a:off x="9481525" y="955975"/>
          <a:ext cx="2499650" cy="343630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/>
                        <a:t>No.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검색 종류인 결재종류, 문서제목을 선택함. 기본값은 결재종류로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선택한 검색 종류로 찾을 내용을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검색 항목과 내용으로 해당되는 문서를 검색. 검색에 해당되는 결재문서를 바로 아래 15개 행에 출력.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찾을 내용 없이 검색 버튼 클릭 시, '검색어를 입력해주세요.' alert창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 smtClean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ffectLst/>
                        </a:rPr>
                        <a:t>검색 종류와 입력한 내용으로 해당되는 문서가 없을 시</a:t>
                      </a:r>
                      <a:r>
                        <a:rPr lang="en-US" altLang="ko-KR" sz="900" dirty="0" smtClean="0">
                          <a:effectLst/>
                        </a:rPr>
                        <a:t>, '</a:t>
                      </a:r>
                      <a:r>
                        <a:rPr lang="ko-KR" altLang="en-US" sz="900" dirty="0" smtClean="0">
                          <a:effectLst/>
                        </a:rPr>
                        <a:t>없습니다</a:t>
                      </a:r>
                      <a:r>
                        <a:rPr lang="en-US" altLang="ko-KR" sz="900" dirty="0" smtClean="0">
                          <a:effectLst/>
                        </a:rPr>
                        <a:t>.' alert</a:t>
                      </a:r>
                      <a:r>
                        <a:rPr lang="ko-KR" altLang="en-US" sz="900" dirty="0" smtClean="0">
                          <a:effectLst/>
                        </a:rPr>
                        <a:t>창 띄움</a:t>
                      </a:r>
                      <a:r>
                        <a:rPr lang="en-US" altLang="ko-KR" sz="900" dirty="0" smtClean="0">
                          <a:effectLst/>
                        </a:rPr>
                        <a:t>.</a:t>
                      </a:r>
                      <a:endParaRPr lang="ko-KR" altLang="en-US" sz="900" dirty="0" smtClean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g620f0b3563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16" y="1050167"/>
            <a:ext cx="6818618" cy="56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1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620f0b3563_0_8"/>
          <p:cNvGraphicFramePr/>
          <p:nvPr/>
        </p:nvGraphicFramePr>
        <p:xfrm>
          <a:off x="9481525" y="955975"/>
          <a:ext cx="2499650" cy="290525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수, 발신별 오름차순/내림차순 정렬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한 번 클릭 시 대기 진행, 완료 순서로 정렬다시 한 번 클릭 시 역순인 완료, 진행, 대기순으로 정렬.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등록일자로 오름차순/내림차순 정렬.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게시판 내용의 기본 정렬은 1순위 수/발신 , 2순위 결재상태, 3순위 등록일자로 구성.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g620f0b3563_0_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620f0b3563_0_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g620f0b3563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755" y="1089474"/>
            <a:ext cx="6563166" cy="559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620f0b3563_0_16"/>
          <p:cNvGraphicFramePr/>
          <p:nvPr/>
        </p:nvGraphicFramePr>
        <p:xfrm>
          <a:off x="9481525" y="955975"/>
          <a:ext cx="2499650" cy="466544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09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문서제목 항목의 각 제목 클릭 시 해당 결재문서로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내 문서함의 페이지를 5단위(1~5, 6~10, 11~15 등)로 끊어서 이전으로 이동함. 첫 단위(1~5)페이지에 있을 시 클릭만 되고 작동하지 않음.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첫 페이지는 1,6,11,16,21 등의 페이지가 나옴.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각 페이지 수에 해당하는 내 문서함 페이지로 이동함. 현재 잔류하고 있 는 페이지 수를 클릭해도 작동하지 않음.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strike="noStrike" cap="none"/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strike="noStrike" cap="none"/>
                        <a:t>첫 페이지는 1,6,11,16,21 등의 페이지가 나옴.</a:t>
                      </a:r>
                      <a:endParaRPr sz="900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기안서 문서의 작성 페이지로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g620f0b3563_0_1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20f0b3563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g620f0b3563_0_1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620f0b3563_0_24"/>
          <p:cNvGraphicFramePr/>
          <p:nvPr/>
        </p:nvGraphicFramePr>
        <p:xfrm>
          <a:off x="9481525" y="955975"/>
          <a:ext cx="2499650" cy="303025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전자결재 문서의 종류인 기안서와 휴가신청서를 선택하여 각 문서로 이동함. 기본값은 기안서로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이름/직책/소속 항목은 로그인한 유저의 DB를 읽어와서 자동으로 작성됨.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해당 문서의 결재라인에 지정된 유저들을 작성자/중간결재자/최종결재자 순의 유저 정보를 DB에서 읽어 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1행:직책 2행:이름(홍길동), 승인유무 3행:해당 결재문서 등록 날짜(결재자의 경우 결재 승인 날짜)를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620f0b3563_0_2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g620f0b3563_0_2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MA-APP-MAI-DRA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RU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0" name="Google Shape;290;g620f0b3563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064260"/>
            <a:ext cx="5585461" cy="564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620f0b3563_0_32"/>
          <p:cNvGraphicFramePr/>
          <p:nvPr/>
        </p:nvGraphicFramePr>
        <p:xfrm>
          <a:off x="9481525" y="955975"/>
          <a:ext cx="2499650" cy="290525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기안서의 제목을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기안서의 내용을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확인 버튼 클릭 시  alert창 소멸.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내용 입력 없이 등록 버튼 클릭 시, '내용을 입력해주세요.' alert창 띄움.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확인 버튼 클릭 시  alert창 소멸.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g620f0b3563_0_3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620f0b3563_0_3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MA-APP-MAI-DRA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9" name="Google Shape;299;g620f0b356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925" y="1111580"/>
            <a:ext cx="5670050" cy="555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620f0b3563_0_40"/>
          <p:cNvGraphicFramePr/>
          <p:nvPr/>
        </p:nvGraphicFramePr>
        <p:xfrm>
          <a:off x="9481525" y="955976"/>
          <a:ext cx="2499650" cy="390899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37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모든 내용이 입력 후 등록 버튼 클릭 시 '등록하시겠습니까?'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새로운 문서 작성 단계에서 수정, 삭제, 승인, 반려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620f0b3563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g620f0b3563_0_4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MA-APP-MAI-DRA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g620f0b3563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312" y="1065437"/>
            <a:ext cx="5813276" cy="5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620f0b3563_0_48"/>
          <p:cNvGraphicFramePr/>
          <p:nvPr/>
        </p:nvGraphicFramePr>
        <p:xfrm>
          <a:off x="9481525" y="955975"/>
          <a:ext cx="2499650" cy="303025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전자결재 문서의 종류인 기안서와 휴가신청서를 선택함. 기본값은 기안서로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이름/직책/소속 항목은 로그인한 유저의 DB를 읽어와서 자동으로 작성됨.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해당 문서의 결재라인에 지정된 유저들을 작성자/중간결재자/최종결재자 순의 유저 정보를 DB에서 읽어 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1행:직책 2행:이름(홍길동), 승인유무 3행:해당 결재문서 등록 날짜(결재자의 경우 결재 승인 날짜)를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620f0b3563_0_4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620f0b3563_0_4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MA-APP-MAI-VAC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RU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g620f0b3563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4400" y="1036851"/>
            <a:ext cx="5675630" cy="57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620f0b3563_0_56"/>
          <p:cNvGraphicFramePr/>
          <p:nvPr/>
        </p:nvGraphicFramePr>
        <p:xfrm>
          <a:off x="9481525" y="955976"/>
          <a:ext cx="2499650" cy="434143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7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휴가신청서의 제목을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라디오 셀럭터를 이용하여 연차/병가/휴가/기타를 선택.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달력을 이용하여 휴가의 시작 날을 선택.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달력을 이용하여 휴가의 마지막 날을 선택.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입력된 휴가 시작과 마지막 날의 일수를 계산하여 자동 입력.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시작 일 보다 더 빠른 마지막 날을 선택하면(값이 마이너스가 되면) '날짜를 올바르게 선택하세요.'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시작 일 보다 더 빠른 마지막 날을 선택한(값이 마이너스가 된) 상태에서 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 버튼 선택 시, '날짜를 올바르게 선택하세요.' alert창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620f0b3563_0_5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620f0b3563_0_5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MA-APP-MAI-VAC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26" name="Google Shape;326;g620f0b3563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248" y="1053184"/>
            <a:ext cx="5874301" cy="566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4bcd3e66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173" name="Google Shape;173;g634bcd3e66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영역(12 - 25페이지)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영역(26 - 33페이지)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620f0b3563_0_64"/>
          <p:cNvGraphicFramePr/>
          <p:nvPr/>
        </p:nvGraphicFramePr>
        <p:xfrm>
          <a:off x="9481525" y="955975"/>
          <a:ext cx="2499650" cy="341932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4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휴가신청서의 사유를 입력.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입력 창에는 '사유을 입력해주세요.' 문자가 들어가 있고,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문자 입력 위해 클릭 시 사라짐.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확인 버튼 클릭 시  alert창 소멸.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사유 입력 없이 등록 버튼 클릭 시, '사유를 입력해주세요.' alert창 띄움.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확인 버튼 클릭 시  alert창 소멸.창 띄움. 확인 버튼 클릭 시  alert창 소멸.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입력한 휴가 기간 없이 등록 시, '휴가 기간을 입력해주세요.' alert창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620f0b3563_0_6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620f0b3563_0_6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MA-APP-MAI-VAC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35" name="Google Shape;335;g620f0b3563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004" y="1106160"/>
            <a:ext cx="5681891" cy="55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g620f0b3563_0_72"/>
          <p:cNvGraphicFramePr/>
          <p:nvPr/>
        </p:nvGraphicFramePr>
        <p:xfrm>
          <a:off x="9481525" y="955975"/>
          <a:ext cx="2499650" cy="406009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33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모든 내용이 입력 후 등록 버튼 클릭 시 '등록하시겠습니까?'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g620f0b3563_0_7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620f0b3563_0_7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MA-APP-MAI-VAC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C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44" name="Google Shape;344;g620f0b3563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7056" y="1016507"/>
            <a:ext cx="5807786" cy="574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620f0b3563_0_80"/>
          <p:cNvGraphicFramePr/>
          <p:nvPr/>
        </p:nvGraphicFramePr>
        <p:xfrm>
          <a:off x="9481525" y="955975"/>
          <a:ext cx="2499650" cy="526030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'삭제하시겠습니까?' Confirm 창 띄움.</a:t>
                      </a:r>
                      <a:endParaRPr sz="9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'삭제하시겠습니까?' 의 Confirm창 확인 버튼 클릭 시, 문서 삭제 후,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620f0b3563_0_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g620f0b3563_0_8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MA-APP-MAI-WAI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결재대기문서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vacationWait.html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53" name="Google Shape;353;g620f0b3563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886" y="1039580"/>
            <a:ext cx="5972127" cy="56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620f0b3563_0_88"/>
          <p:cNvGraphicFramePr/>
          <p:nvPr/>
        </p:nvGraphicFramePr>
        <p:xfrm>
          <a:off x="9481525" y="955975"/>
          <a:ext cx="2499650" cy="271582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'[승인]'과 결재 날짜 삭제.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DB에서 가져와 각 본문 항목에 삽입.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g620f0b3563_0_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620f0b3563_0_8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b="1" u="none" strike="noStrike" cap="none"/>
                        <a:t>MA-APP-MAI-WAI-MOD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결재대기문서 &gt; 수정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vacationModify.html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62" name="Google Shape;362;g620f0b3563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095" y="1061306"/>
            <a:ext cx="5773710" cy="56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g620f0b3563_0_96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등록, 수정, 삭제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g620f0b3563_0_9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g620f0b3563_0_96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MA-APP-MAI-PRO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결재진행문서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draftApproval.html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71" name="Google Shape;371;g620f0b3563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3627" y="1080977"/>
            <a:ext cx="5494646" cy="561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0f0b3563_0_10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620f0b3563_0_10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MA-APP-MAI-COM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결재완료문서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draftModify.html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620f0b3563_0_104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등록, 수정, 삭제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80" name="Google Shape;380;g620f0b3563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910" y="1092417"/>
            <a:ext cx="5462079" cy="559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6030694b57_0_29"/>
          <p:cNvGraphicFramePr/>
          <p:nvPr/>
        </p:nvGraphicFramePr>
        <p:xfrm>
          <a:off x="9481525" y="955975"/>
          <a:ext cx="2499650" cy="387677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좌측 “전체,부서,취미,자유”를 클릭시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클릭시 상세페이지로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글쓰기에서 작성시 -게시판 열에서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전체,부서,취미,자유중 지정한 게시판으로 지정되며 현재 아이디의 닉네임(작성자) 도 같이저장된다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-번호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 작성순번으로 번호가 지정됨 (관리자는 공지로 최상단 지정할수 있음)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-생성날짜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인터넷 시간을 중심으로 생성날짜가 지정됨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6030694b5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6030694b57_0_29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noticeBoard.html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g6030694b57_0_40"/>
          <p:cNvGraphicFramePr/>
          <p:nvPr/>
        </p:nvGraphicFramePr>
        <p:xfrm>
          <a:off x="9481525" y="955975"/>
          <a:ext cx="2499650" cy="343630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-조회수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대제목을 클릭시 아이디당으로 조회수 1개씩 증가됨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-추천수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상세페이지에서 추천에 따라 증가됨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-하단의 현재페이지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클릭시 해당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-글쓰기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-검색어 입력 제목,제목+내용,작성자의 세부 검색조건에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따른 검색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6030694b5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6030694b57_0_4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noticeBoard.html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g6030694b57_0_50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030694b5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07" name="Google Shape;407;g6030694b57_0_5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department.html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6030694b57_0_75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30694b5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16" name="Google Shape;416;g6030694b57_0_75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hobby.html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60b5f46a6d_0_137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Login 버튼을 누르면 입력값을 DB와 대조후 일치하면 index.html로 이동, 일치하지 않으면 alert을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하이퍼텍스트를 클릭하면 reg.html로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60b5f46a6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60b5f46a6d_0_137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LOG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로그인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g6030694b57_0_83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6030694b5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25" name="Google Shape;425;g6030694b57_0_8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free.html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g6030694b57_0_93"/>
          <p:cNvGraphicFramePr/>
          <p:nvPr/>
        </p:nvGraphicFramePr>
        <p:xfrm>
          <a:off x="9481525" y="955975"/>
          <a:ext cx="2499650" cy="521859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게시판페이지 부서,취미,자유중에 지정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공지로 지정시 게시판에서 게시 번호 상관없이 최상단으로 위치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화면에 보여질 제목 지정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첨부파일 형식에 따른 첨부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내용을 입력시 상세페이지에 보여짐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돌아가기버튼 클릭시 경고창이 나오며 확인시 게시판페이지로 이동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취소시 현재 페이지 유지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07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임시저장시 해당 아이디의 DB로 저장된 후에 다시 글쓰기 버튼을 눌렀을때 기록한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글이 자동으로 작성됨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08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작성하기 현재 입력한 모든게 db로 저장된후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페이지에 형식에 맞게 저장됨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6030694b5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34" name="Google Shape;434;g6030694b57_0_9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NOB-MAI-WRI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글쓰기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write.html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DB로부터 제목을 읽어옴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아래에는 작성자,댓글, 조회수,추천수 그리고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생성시간이 나옴 생성시간이 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이전글,다음글 클릭시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번호의 1개씩 증가및 감소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수정하기 클릭시 현재 저장되어 있던것을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가지고 글쓰기 게시판으로 이동 (관리자는 수정 불가)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목록으로 를 클릭시 전체게시판으로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작성자의 상세글을 작성한 내용을 표시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6030694b5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43" name="Google Shape;443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details.html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추천을 누르면 상세페이지에서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갱신됨 한번더 누르면 추천 취소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삭제 버튼 클릭시 확인버튼이 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입력하면 댓글이 등록이되며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이름과 올린시각과 내용이나옴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댓글의 추천수를 클릭시 그 댓글에 대한 추천수가 증가됨(아이디당 1번)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한번더 클릭시 추천취소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관리자와 작성자에 한해서 댓글삭제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수정 클릭시 댓글 수정(미구현)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6030694b5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52" name="Google Shape;452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NOB-MAI-DET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details.html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635e6cd777_0_0"/>
          <p:cNvGraphicFramePr/>
          <p:nvPr/>
        </p:nvGraphicFramePr>
        <p:xfrm>
          <a:off x="9481525" y="955975"/>
          <a:ext cx="2499650" cy="549373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02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사원번호의 중복여부 확인. 중복시 alert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03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04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형식 맞지 않을 시 경고메시지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06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확인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07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비밀번호와 맞지 않을 시 경고메시지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08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부서의 대분류 선택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09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 소분류 선택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35e6cd7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635e6cd777_0_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LOG-REG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로그인 &gt; 회원가입\(./Team2_Kim/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reg.html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635e6cd777_0_7"/>
          <p:cNvGraphicFramePr/>
          <p:nvPr/>
        </p:nvGraphicFramePr>
        <p:xfrm>
          <a:off x="9481525" y="955975"/>
          <a:ext cx="2499650" cy="584157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로그아웃 클릭시 로그인페이지로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클릭시 내정보수정 확인페이지로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메인탭 클릭시메인페이지로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전자결재시스템 탭 클릭시전자결재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탭 클릭시게시판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탭 클릭시 내정보수정 확인페이지로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기본값은 현재 월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prev버튼 클릭 시 한달 전으로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next버튼 클릭시 한달 뒤로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밑 섹션에 현재 로그인 상태 및 이번 달 일정을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35e6cd7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635e6cd777_0_7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AM</a:t>
                      </a:r>
                      <a:r>
                        <a:rPr lang="es" sz="1200" b="1" u="none" strike="noStrike" cap="none"/>
                        <a:t>-</a:t>
                      </a:r>
                      <a:r>
                        <a:rPr lang="es" sz="1200" b="1"/>
                        <a:t>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IndexMain.html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635e6cd777_0_14"/>
          <p:cNvGraphicFramePr/>
          <p:nvPr/>
        </p:nvGraphicFramePr>
        <p:xfrm>
          <a:off x="9481525" y="955975"/>
          <a:ext cx="2499650" cy="31863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날짜 클릭시 일정 추가 일정 추가시 이번달 일정에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섹션의 글씨 클릭시 게시판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게시물 클릭시 해당 게시물 상세페이지로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결재현황 섹션 소메뉴 글씨 클릭시 결재 메인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로고 클릭시 메인화면으로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35e6cd77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635e6cd777_0_1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AM</a:t>
                      </a:r>
                      <a:r>
                        <a:rPr lang="es" sz="1200" b="1" u="none" strike="noStrike" cap="none"/>
                        <a:t>-</a:t>
                      </a:r>
                      <a:r>
                        <a:rPr lang="es" sz="1200" b="1"/>
                        <a:t>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IndexMain.html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635e6cd777_0_163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프로필 사진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비밀번호가 맞지 않으면 경고메시지 출력, 일치시 회원정보 수정페이지로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 시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35e6cd777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635e6cd777_0_16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MAI_CON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confirm.html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g60bdfc2b5c_1_25"/>
          <p:cNvGraphicFramePr/>
          <p:nvPr/>
        </p:nvGraphicFramePr>
        <p:xfrm>
          <a:off x="9481525" y="955975"/>
          <a:ext cx="2499650" cy="159315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수정 클릭시 pwd.html로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 수정 클릭시 change.html로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60bdfc2b5c_1_25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MA-</a:t>
                      </a:r>
                      <a:r>
                        <a:rPr lang="es" sz="1200" b="1"/>
                        <a:t>MAI_CON-SEL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전자결재 메인 &gt; 정보수정 선택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confirm.html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g60bdfc2b5c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635e6cd777_0_170"/>
          <p:cNvGraphicFramePr/>
          <p:nvPr/>
        </p:nvGraphicFramePr>
        <p:xfrm>
          <a:off x="9481525" y="955975"/>
          <a:ext cx="2499650" cy="5560233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소속은 현재부서와 연동되어 부서 선택시 그에 맞는 소속을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입사일은 읽기전용으로 수정 불가능하게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직급은 읽기전용으로 수정 불가능하게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영문성명은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연락처는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이메일은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첨부버튼 클릭시 자신의 프로필 사진 수정할 수 있음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35e6cd777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635e6cd777_0_170"/>
          <p:cNvGraphicFramePr/>
          <p:nvPr/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2388</Words>
  <Application>Microsoft Office PowerPoint</Application>
  <PresentationFormat>사용자 지정</PresentationFormat>
  <Paragraphs>728</Paragraphs>
  <Slides>33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Office 테마</vt:lpstr>
      <vt:lpstr>Office 테마</vt:lpstr>
      <vt:lpstr>전자결재시스템 화면 설계서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dc:creator>index50678</dc:creator>
  <cp:lastModifiedBy>Windows 사용자</cp:lastModifiedBy>
  <cp:revision>1</cp:revision>
  <dcterms:modified xsi:type="dcterms:W3CDTF">2019-10-26T07:25:21Z</dcterms:modified>
</cp:coreProperties>
</file>