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gp9PBx+NjKvxsvAM0Zs1nEDziq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1647FB-2F30-4998-9B6C-7045A2B39F01}">
  <a:tblStyle styleId="{9E1647FB-2F30-4998-9B6C-7045A2B39F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5e6cd777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635e6cd777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635e6cd777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bdfc2b5c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0bdfc2b5c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60bdfc2b5c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5e6cd77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635e6cd77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635e6cd777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5e6cd777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35e6cd777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635e6cd777_0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5e6cd777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635e6cd777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35e6cd777_0_4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5e6cd777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635e6cd777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635e6cd777_0_4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5e6cd777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635e6cd777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635e6cd777_0_4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5e6cd777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635e6cd777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635e6cd777_0_4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5e6cd777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635e6cd777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635e6cd777_0_4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5e6cd777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635e6cd777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635e6cd777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30694b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030694b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6030694b5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30694b5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030694b5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6030694b5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30694b5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6030694b5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6030694b5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30694b5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6030694b5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6030694b5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30694b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6030694b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6030694b5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30694b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6030694b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6030694b5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030694b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6030694b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6030694b57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30694b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6030694b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6030694b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30694b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6030694b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6030694b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030694b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6030694b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6030694b5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30694b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6030694b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6030694b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5e6cd7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35e6cd7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635e6cd7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5e6cd77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635e6cd77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635e6cd77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5e6cd7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35e6cd7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635e6cd7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5e6cd77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635e6cd77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635e6cd77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bdfc2b5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0bdfc2b5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60bdfc2b5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5e6cd7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635e6cd7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635e6cd777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90" name="Google Shape;90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메인영역 페이지 추가(비밀번호 변경 페이지) 및 양식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g635e6cd777_0_30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635e6cd777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70" name="Google Shape;170;g635e6cd777_0_30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60bdfc2b5c_3_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팝업창으로 ‘비밀번호가 변경되었습니다’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g60bdfc2b5c_3_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pwd.html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g60bdfc2b5c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g635e6cd777_0_17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g635e6cd777_0_17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종류인 결재종류, 문서제목을 선택함. 기본값은 결재종류로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선택한 검색 종류로 찾을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항목과 내용으로 해당되는 문서를 검색. 검색에 해당되는 결재문서를 바로 아래 15개 행에 출력.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찾을 내용 없이 검색 버튼 클릭 시, '검색어를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g635e6cd777_0_17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635e6cd777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996750"/>
            <a:ext cx="6479999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g635e6cd777_0_4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수, 발신별 오름차순/내림차순 정렬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 번 클릭 시 대기 진행, 완료 순서로 정렬다시 한 번 클릭 시 역순인 완료, 진행, 대기순으로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등록일자로 오름차순/내림차순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내용의 기본 정렬은 1순위 수/발신 , 2순위 결재상태, 3순위 등록일자로 구성.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635e6cd777_0_4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g635e6cd777_0_4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7" name="Google Shape;197;g635e6cd777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55" y="1089474"/>
            <a:ext cx="6563166" cy="559670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g635e6cd777_0_4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09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문서제목 항목의 각 제목 클릭 시 해당 결재문서로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이전으로 이동함. 첫 단위(1~5)페이지에 있을 시 클릭만 되고 작동하지 않음.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각 페이지 수에 해당하는 내 문서함 페이지로 이동함. 현재 잔류하고 있 는 페이지 수를 클릭해도 작동하지 않음.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첫 페이지는 1,6,11,16,21 등의 페이지가 나옴.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 문서의 작성 페이지로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635e6cd777_0_4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635e6cd777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635e6cd777_0_4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g635e6cd777_0_4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전자결재 문서의 종류인 기안서와 휴가신청서를 선택하여 각 문서로 이동함. 기본값은 기안서로 지정.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635e6cd777_0_4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g635e6cd777_0_4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g635e6cd777_0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064260"/>
            <a:ext cx="5585460" cy="564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635e6cd777_0_46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 입력 없이 등록 버튼 클릭 시, '내용을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g635e6cd777_0_46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635e6cd777_0_46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4" name="Google Shape;224;g635e6cd777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925" y="1111580"/>
            <a:ext cx="5670050" cy="555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1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3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새로운 문서 작성 단계에서 수정, 삭제,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3" name="Google Shape;2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12" y="1065437"/>
            <a:ext cx="5813276" cy="5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g635e6cd777_0_4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635e6cd777_0_4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g635e6cd777_0_4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2" name="Google Shape;242;g635e6cd777_0_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1036851"/>
            <a:ext cx="5675630" cy="570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g635e6cd777_0_480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라디오 셀럭터를 이용하여 연차/병가/휴가/기타를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시작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마지막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입력된 휴가 시작과 마지막 날의 일수를 계산하여 자동 입력.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선택하면(값이 마이너스가 되면) '날짜를 올바르게 선택하세요.'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10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시작 일 보다 더 빠른 마지막 날을 선택한(값이 마이너스가 된) 상태에서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rgbClr val="FF0000"/>
                          </a:solidFill>
                        </a:rPr>
                        <a:t>등록 버튼 선택 시, '날짜를 올바르게 선택하세요.' alert창 띄움.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635e6cd777_0_4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g635e6cd777_0_4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1" name="Google Shape;251;g635e6cd777_0_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248" y="1053184"/>
            <a:ext cx="5874302" cy="56692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98" name="Google Shape;98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영역(12 - 22페이지)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영역(23 - 30페이지)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g635e6cd777_0_48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사유를 입력.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 창에는 '사유을 입력해주세요.' 문자가 들어가 있고,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문자 입력 위해 클릭 시 사라짐.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사유 입력 없이 등록 버튼 클릭 시, '사유를 입력해주세요.' alert창 띄움.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소멸.창 띄움. 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입력한 휴가 기간 없이 등록 시, '휴가 기간을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635e6cd777_0_4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9" name="Google Shape;259;g635e6cd777_0_4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0" name="Google Shape;260;g635e6cd777_0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004" y="1106160"/>
            <a:ext cx="5681891" cy="556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8" name="Google Shape;268;p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056" y="1016507"/>
            <a:ext cx="5807787" cy="574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g6030694b5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'삭제하시겠습니까?' Confirm 창 띄움.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'삭제하시겠습니까?' 의 Confirm창 확인 버튼 클릭 시, 문서 삭제 후,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6030694b5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g6030694b5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MA-APP-MAI-WAI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vacationWait.html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8" name="Google Shape;278;g6030694b5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86" y="1039580"/>
            <a:ext cx="5972127" cy="56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'[승인]'과 결재 날짜 삭제.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DB에서 가져와 각 본문 항목에 삽입.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MA-APP-MAI-WAI-MOD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 &gt; 수정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95" y="1061306"/>
            <a:ext cx="5773710" cy="565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6030694b57_0_1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6030694b57_0_1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g6030694b57_0_1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MA-APP-MAI-PRO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결재진행문서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draftApproval.html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6" name="Google Shape;296;g6030694b5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627" y="1080977"/>
            <a:ext cx="5494646" cy="561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030694b57_0_1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g6030694b57_0_1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MA-APP-MAI-COM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결재완료문서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g6030694b57_0_1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g6030694b5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10" y="1092417"/>
            <a:ext cx="5462080" cy="559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g6030694b57_0_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전체,부서,취미,자유중 지정한 게시판으로 지정되며 현재 아이디의 닉네임(작성자)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 작성순번으로 번호가 지정됨 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6030694b5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g6030694b57_0_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g6030694b57_0_4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-조회수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대제목을 클릭시 아이디당으로 조회수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-추천수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-하단의 현재페이지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클릭시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-글쓰기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-검색어 입력 제목,제목+내용,작성자의 세부 검색조건에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6030694b5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g6030694b57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6030694b57_0_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6030694b57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32" name="Google Shape;332;g6030694b57_0_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department.html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g6030694b57_0_7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6030694b57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41" name="Google Shape;341;g6030694b57_0_7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hobby.html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Login 버튼을 누르면 입력값을 DB와 대조후 일치하면 index.html로 이동, 일치하지 않으면 alert을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하이퍼텍스트를 클릭하면 reg.html로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60b5f46a6d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g6030694b57_0_8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030694b57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50" name="Google Shape;350;g6030694b57_0_8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free.html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g6030694b57_0_9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게시판페이지 부서,취미,자유중에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공지로 지정시 게시판에서 게시 번호 상관없이 최상단으로 위치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화면에 보여질 제목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첨부파일 형식에 따른 첨부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내용을 입력시 상세페이지에 보여짐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돌아가기버튼 클릭시 경고창이 나오며 확인시 게시판페이지로 이동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취소시 현재 페이지 유지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임시저장시 해당 아이디의 DB로 저장된 후에 다시 글쓰기 버튼을 눌렀을때 기록한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글이 자동으로 작성됨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작성하기 현재 입력한 모든게 db로 저장된후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페이지에 형식에 맞게 저장됨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6030694b5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59" name="Google Shape;359;g6030694b57_0_9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write.html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DB로부터 제목을 읽어옴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아래에는 작성자,댓글, 조회수,추천수 그리고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생성시간이 나옴 생성시간이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이전글,다음글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번호의 1개씩 증가및 감소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수정하기 클릭시 현재 저장되어 있던것을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가지고 글쓰기 게시판으로 이동 (관리자는 수정 불가)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목록으로 를 클릭시 전체게시판으로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작성자의 상세글을 작성한 내용을 표시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6030694b57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68" name="Google Shape;368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추천을 누르면 상세페이지에서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갱신됨 한번더 누르면 추천 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삭제 버튼 클릭시 확인버튼이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입력하면 댓글이 등록이되며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 이름과 올린시각과 내용이나옴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댓글의 추천수를 클릭시 그 댓글에 대한 추천수가 증가됨(아이디당 1번)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한번더 클릭시 추천취소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관리자와 작성자에 한해서 댓글삭제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수정 클릭시 댓글 수정(미구현)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6030694b5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77" name="Google Shape;377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635e6cd77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사원번호의 중복여부 확인. 중복시 alert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형식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비밀번호와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부서의 대분류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 소분류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635e6cd7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g635e6cd77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MA-LOG-REG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 &gt; 회원가입\(./Team2_Kim/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reg.html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g635e6cd777_0_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로그아웃 클릭시 로그인페이지로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메인탭 클릭시메인페이지로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전자결재시스템 탭 클릭시전자결재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탭 클릭시게시판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탭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기본값은 현재 월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prev버튼 클릭 시 한달 전으로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next버튼 클릭시 한달 뒤로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밑 섹션에 현재 로그인 상태 및 이번 달 일정을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635e6cd77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g635e6cd777_0_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635e6cd777_0_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날짜 클릭시 일정 추가 일정 추가시 이번달 일정에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섹션의 글씨 클릭시 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게시물 클릭시 해당 게시물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결재현황 섹션 소메뉴 글씨 클릭시 결재 메인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로고 클릭시 메인화면으로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635e6cd77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635e6cd777_0_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g635e6cd777_0_16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프로필 사진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비밀번호가 맞지 않으면 경고메시지 출력, 일치시 회원정보 수정페이지로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 시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635e6cd777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g635e6cd777_0_16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g60bdfc2b5c_1_2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수정 클릭시 pwd.html로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 수정 클릭시 change.html로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60bdfc2b5c_1_2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MA-MAI_CON-SEL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정보수정 선택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g60bdfc2b5c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635e6cd777_0_1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소속은 현재부서와 연동되어 부서 선택시 그에 맞는 소속을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입사일은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직급은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영문성명은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연락처는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이메일은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첨부버튼 클릭시 자신의 프로필 사진 수정할 수 있음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635e6cd777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635e6cd777_0_1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{9E1647FB-2F30-4998-9B6C-7045A2B39F01}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