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70" r:id="rId12"/>
    <p:sldId id="268" r:id="rId13"/>
    <p:sldId id="262" r:id="rId14"/>
    <p:sldId id="263" r:id="rId15"/>
    <p:sldId id="269" r:id="rId16"/>
    <p:sldId id="264" r:id="rId17"/>
    <p:sldId id="265" r:id="rId18"/>
  </p:sldIdLst>
  <p:sldSz cx="9144000" cy="5143500" type="screen16x9"/>
  <p:notesSz cx="6858000" cy="9144000"/>
  <p:embeddedFontLst>
    <p:embeddedFont>
      <p:font typeface="Merriweather" panose="020B0600000101010101" charset="0"/>
      <p:regular r:id="rId20"/>
      <p:bold r:id="rId21"/>
      <p:italic r:id="rId22"/>
      <p:boldItalic r:id="rId23"/>
    </p:embeddedFont>
    <p:embeddedFont>
      <p:font typeface="Roboto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1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00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2ef761dc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2ef761dc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2ef761dc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2ef761dc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67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f761dc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f761dc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2ef761dc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2ef761dc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2ef761dc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2ef761dc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2ef761dc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2ef761dc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2ef761d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2ef761d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ef761dc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ef761dc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6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8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2ef761d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2ef761d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222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KOSMO 일본취업과정 6기  1조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5454025" y="3037450"/>
            <a:ext cx="36192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지도강사 : 이진영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조장 : 이진호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FFFF"/>
                </a:solidFill>
              </a:rPr>
              <a:t>조원 : 김윤경 원치운 유학선 차현진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승인과정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AC06CD-27AB-4E9F-9FA5-B74D6D7EA077}"/>
              </a:ext>
            </a:extLst>
          </p:cNvPr>
          <p:cNvCxnSpPr/>
          <p:nvPr/>
        </p:nvCxnSpPr>
        <p:spPr>
          <a:xfrm>
            <a:off x="0" y="3214255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427978-638F-4F3B-8DC2-86EAA02C5D7D}"/>
              </a:ext>
            </a:extLst>
          </p:cNvPr>
          <p:cNvCxnSpPr>
            <a:cxnSpLocks/>
          </p:cNvCxnSpPr>
          <p:nvPr/>
        </p:nvCxnSpPr>
        <p:spPr>
          <a:xfrm flipV="1">
            <a:off x="4481945" y="3214255"/>
            <a:ext cx="0" cy="192924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80FC89-30DA-4720-981E-E5B02D6B734C}"/>
              </a:ext>
            </a:extLst>
          </p:cNvPr>
          <p:cNvSpPr/>
          <p:nvPr/>
        </p:nvSpPr>
        <p:spPr>
          <a:xfrm>
            <a:off x="796636" y="187796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DF144D8-62CA-474D-A734-D53E7694CC36}"/>
              </a:ext>
            </a:extLst>
          </p:cNvPr>
          <p:cNvSpPr/>
          <p:nvPr/>
        </p:nvSpPr>
        <p:spPr>
          <a:xfrm>
            <a:off x="796635" y="254611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6734DF-2710-48EC-8FDA-B747E5E9C247}"/>
              </a:ext>
            </a:extLst>
          </p:cNvPr>
          <p:cNvSpPr/>
          <p:nvPr/>
        </p:nvSpPr>
        <p:spPr>
          <a:xfrm>
            <a:off x="4076699" y="2156190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07979A-21B2-4557-9B38-95636B2E868B}"/>
              </a:ext>
            </a:extLst>
          </p:cNvPr>
          <p:cNvSpPr/>
          <p:nvPr/>
        </p:nvSpPr>
        <p:spPr>
          <a:xfrm>
            <a:off x="7356762" y="2207085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E8DAE0-8CCD-4337-B848-AD949E9B3905}"/>
              </a:ext>
            </a:extLst>
          </p:cNvPr>
          <p:cNvSpPr/>
          <p:nvPr/>
        </p:nvSpPr>
        <p:spPr>
          <a:xfrm>
            <a:off x="796634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4ED3B27-91EF-45DF-AA5F-D12666306202}"/>
              </a:ext>
            </a:extLst>
          </p:cNvPr>
          <p:cNvSpPr/>
          <p:nvPr/>
        </p:nvSpPr>
        <p:spPr>
          <a:xfrm>
            <a:off x="3028189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771321-D6F7-4290-83AF-1DE5093EC434}"/>
              </a:ext>
            </a:extLst>
          </p:cNvPr>
          <p:cNvSpPr/>
          <p:nvPr/>
        </p:nvSpPr>
        <p:spPr>
          <a:xfrm>
            <a:off x="5125211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2A5B1B-3799-4D0A-A6C7-3380B48CAE77}"/>
              </a:ext>
            </a:extLst>
          </p:cNvPr>
          <p:cNvSpPr/>
          <p:nvPr/>
        </p:nvSpPr>
        <p:spPr>
          <a:xfrm>
            <a:off x="7356766" y="3967596"/>
            <a:ext cx="810491" cy="422562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9AB49AE-E85E-47B2-B217-8E9B81C25C8F}"/>
              </a:ext>
            </a:extLst>
          </p:cNvPr>
          <p:cNvSpPr/>
          <p:nvPr/>
        </p:nvSpPr>
        <p:spPr>
          <a:xfrm>
            <a:off x="2492084" y="2120014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20506AF-5316-495B-A6A2-951635FF40F6}"/>
              </a:ext>
            </a:extLst>
          </p:cNvPr>
          <p:cNvSpPr/>
          <p:nvPr/>
        </p:nvSpPr>
        <p:spPr>
          <a:xfrm>
            <a:off x="5772148" y="2145461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5175AD1-0835-4FA6-8AF4-C4BE347C266C}"/>
              </a:ext>
            </a:extLst>
          </p:cNvPr>
          <p:cNvSpPr/>
          <p:nvPr/>
        </p:nvSpPr>
        <p:spPr>
          <a:xfrm>
            <a:off x="1967829" y="3920048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A6DDC63-0DBE-4451-AD43-7E209D2218C5}"/>
              </a:ext>
            </a:extLst>
          </p:cNvPr>
          <p:cNvSpPr/>
          <p:nvPr/>
        </p:nvSpPr>
        <p:spPr>
          <a:xfrm>
            <a:off x="6296406" y="3920047"/>
            <a:ext cx="699656" cy="517660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7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승인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완료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CFA36-3099-44A6-8C22-397F94C66572}"/>
              </a:ext>
            </a:extLst>
          </p:cNvPr>
          <p:cNvSpPr txBox="1"/>
          <p:nvPr/>
        </p:nvSpPr>
        <p:spPr>
          <a:xfrm>
            <a:off x="1108364" y="257175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대체예정</a:t>
            </a:r>
            <a:r>
              <a:rPr lang="en-US" altLang="ko-KR" dirty="0"/>
              <a:t>(</a:t>
            </a:r>
            <a:r>
              <a:rPr lang="ko-KR" altLang="en-US" dirty="0" err="1"/>
              <a:t>제작중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87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반려 및 재수정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A6D42-1BBA-4C4A-A676-793405D00646}"/>
              </a:ext>
            </a:extLst>
          </p:cNvPr>
          <p:cNvSpPr txBox="1"/>
          <p:nvPr/>
        </p:nvSpPr>
        <p:spPr>
          <a:xfrm>
            <a:off x="1281545" y="2571750"/>
            <a:ext cx="617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대체예정</a:t>
            </a:r>
            <a:r>
              <a:rPr lang="en-US" altLang="ko-KR" dirty="0"/>
              <a:t>(</a:t>
            </a:r>
            <a:r>
              <a:rPr lang="ko-KR" altLang="en-US" dirty="0" err="1"/>
              <a:t>제작중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4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게시글 보기에서의 정렬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1879925"/>
            <a:ext cx="215999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76" y="1879925"/>
            <a:ext cx="216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851" y="1879925"/>
            <a:ext cx="2159998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글 작성 시 필수항목 확인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737800"/>
            <a:ext cx="4062574" cy="31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00" y="1801500"/>
            <a:ext cx="37136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900" y="3223850"/>
            <a:ext cx="37136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508550" y="27889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게시판 댓글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141940" y="275870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CEE01E-E194-4D5E-8582-6D6D9DB1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72" y="1879925"/>
            <a:ext cx="4016353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ADF03-9043-4EB8-838D-11C6F5218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62378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하면서 느낀 점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3425" y="1450550"/>
            <a:ext cx="8529000" cy="348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일정관리를 한다는 것이 중요하지만, 그것을 지키는 것이 매우 어렵다는 것을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조장의 힘든 점을 알았다. 사람의 일정을 관리한다는 것이 매우 힘든 일임을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알게 되었</a:t>
            </a:r>
            <a:r>
              <a:rPr lang="ko" dirty="0">
                <a:latin typeface="Roboto"/>
                <a:ea typeface="Roboto"/>
                <a:cs typeface="Roboto"/>
                <a:sym typeface="Roboto"/>
              </a:rPr>
              <a:t>다.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실력향상에 아주 많은 도움이 되었고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문서 작업의 중요성에 대해 많은 것을 느끼게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본인의 생각대로 코드를 짜는 것이 어렵다는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다른 사람과 협업하기 위해서는 많은 회의가 필요하다는 것을 알게 되었다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altLang="ko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전자결재시스템 1차 발표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2299475" y="2067951"/>
            <a:ext cx="42426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감사합니다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4294967295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720000" anchor="t" anchorCtr="0">
            <a:noAutofit/>
          </a:bodyPr>
          <a:lstStyle/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프로젝트의 목적 및 계획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주요 기능</a:t>
            </a:r>
            <a:endParaRPr/>
          </a:p>
          <a:p>
            <a:pPr marL="457200" lvl="0" indent="-3111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프로젝트를 통해 얻은 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50" y="1362375"/>
            <a:ext cx="579175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 및 계획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5625" y="1894575"/>
            <a:ext cx="2471700" cy="27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1. 메인페이지 영역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사원 등록 및 정보 수정기능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각 영역으로의 페이지 이동기능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스케쥴 관리기능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Roboto"/>
                <a:ea typeface="Roboto"/>
                <a:cs typeface="Roboto"/>
                <a:sym typeface="Roboto"/>
              </a:rPr>
              <a:t>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43125" y="1894575"/>
            <a:ext cx="2471700" cy="2723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전자결재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휴가신청서 및 기안서 작성 및 수정기능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현재 결재문서 상태 확인 및승인 반려기능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60625" y="1894575"/>
            <a:ext cx="2471700" cy="2723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게시판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다양한 게시판 종류 작성 기능(부서, 취미, 자유)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89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게시판 종류별 정렬 및 작성, 수정, 삭제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0425" y="1517150"/>
            <a:ext cx="2471700" cy="2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김윤경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50525" y="1517150"/>
            <a:ext cx="2471700" cy="28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원치운, 유학선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60625" y="1517150"/>
            <a:ext cx="2471700" cy="28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담당자 : 차현진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중복 체크 기능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5" y="1879925"/>
            <a:ext cx="2098258" cy="31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2614450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100" y="1815750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100" y="3478475"/>
            <a:ext cx="1440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1775" y="1879200"/>
            <a:ext cx="1882761" cy="31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5806025" y="2995475"/>
            <a:ext cx="115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빈 항목 및 형식에 맞지 않는 데이터 확인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79925"/>
            <a:ext cx="1457050" cy="3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456" y="2833350"/>
            <a:ext cx="19455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853450" y="305966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0513" y="2823813"/>
            <a:ext cx="1944001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344600" y="3059650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300" y="1879925"/>
            <a:ext cx="1458000" cy="3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Roboto"/>
                <a:ea typeface="Roboto"/>
                <a:cs typeface="Roboto"/>
                <a:sym typeface="Roboto"/>
              </a:rPr>
              <a:t>스캐쥴러</a:t>
            </a: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 작성 및 수정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207605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6131339" y="2971313"/>
            <a:ext cx="619800" cy="81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846E3A-AB22-46C5-AEE1-C1DE1A20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25" y="1831191"/>
            <a:ext cx="2832143" cy="30944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15B310-38D8-4740-8BA0-69F83AEC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41" y="1831191"/>
            <a:ext cx="2159862" cy="3094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E2087-7C39-4762-9AEB-09C4C193F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911" y="1831191"/>
            <a:ext cx="2277603" cy="30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5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7F639B-1022-4C36-9DF6-5FB47313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34" y="1734451"/>
            <a:ext cx="3222557" cy="33086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CAAB51-73BD-45D3-BCF1-E04B41730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4" y="1734451"/>
            <a:ext cx="3422834" cy="33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 기능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303425" y="1339525"/>
            <a:ext cx="8681100" cy="32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Roboto"/>
                <a:ea typeface="Roboto"/>
                <a:cs typeface="Roboto"/>
                <a:sym typeface="Roboto"/>
              </a:rPr>
              <a:t>전자결재 다중 검색 기능</a:t>
            </a:r>
            <a:r>
              <a:rPr lang="en-US" altLang="ko-KR" dirty="0">
                <a:latin typeface="Roboto"/>
                <a:ea typeface="Roboto"/>
                <a:cs typeface="Roboto"/>
                <a:sym typeface="Roboto"/>
              </a:rPr>
              <a:t>(2)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FF647F-B0F9-4CD7-8679-516492C0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64" y="1879925"/>
            <a:ext cx="3532761" cy="3026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26BBB-1989-4D09-B906-3C309AF2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25" y="1879925"/>
            <a:ext cx="3763591" cy="30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280</Words>
  <Application>Microsoft Office PowerPoint</Application>
  <PresentationFormat>화면 슬라이드 쇼(16:9)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Merriweather</vt:lpstr>
      <vt:lpstr>Arial</vt:lpstr>
      <vt:lpstr>Roboto</vt:lpstr>
      <vt:lpstr>Paradigm</vt:lpstr>
      <vt:lpstr>전자결재시스템 1차 발표</vt:lpstr>
      <vt:lpstr>목차</vt:lpstr>
      <vt:lpstr>프로젝트의 목적 및 계획</vt:lpstr>
      <vt:lpstr>프로젝트의 목적 및 계획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주요 기능</vt:lpstr>
      <vt:lpstr>프로젝트를 하면서 느낀 점</vt:lpstr>
      <vt:lpstr>전자결재시스템 1차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1차 발표</dc:title>
  <cp:lastModifiedBy>이진호</cp:lastModifiedBy>
  <cp:revision>33</cp:revision>
  <dcterms:modified xsi:type="dcterms:W3CDTF">2019-12-17T15:11:21Z</dcterms:modified>
</cp:coreProperties>
</file>