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" y="762000"/>
            <a:ext cx="2984500" cy="3708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IJIN PRINSIP</a:t>
            </a:r>
          </a:p>
          <a:p>
            <a:pPr algn="ctr"/>
            <a:endParaRPr lang="id-ID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RTRW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Company Profil </a:t>
            </a: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( Profil Perusahaan)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NPWP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KTP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Proposal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Site Plan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TDUP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225800" y="1746250"/>
            <a:ext cx="1219200" cy="679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4559300" y="762000"/>
            <a:ext cx="2984500" cy="24257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IJIN LOKASI</a:t>
            </a:r>
          </a:p>
          <a:p>
            <a:pPr algn="ctr"/>
            <a:endParaRPr lang="id-ID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Memperoleh tanah/ pemberian hak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02550" y="1549400"/>
            <a:ext cx="128905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9150350" y="762000"/>
            <a:ext cx="2838450" cy="24257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IMB/ HO</a:t>
            </a:r>
          </a:p>
          <a:p>
            <a:pPr algn="ctr"/>
            <a:endParaRPr lang="id-ID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UKL </a:t>
            </a: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UPL/AMDAL </a:t>
            </a:r>
            <a:endParaRPr lang="id-ID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ANDAL LALIN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GAMBAR TEKNIS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70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</TotalTime>
  <Words>31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Gallery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2</cp:revision>
  <dcterms:created xsi:type="dcterms:W3CDTF">2017-03-01T01:12:58Z</dcterms:created>
  <dcterms:modified xsi:type="dcterms:W3CDTF">2017-03-01T10:00:14Z</dcterms:modified>
</cp:coreProperties>
</file>