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zh-CN" altLang="en-US" smtClean="0"/>
              <a:t>设备</a:t>
            </a:r>
            <a:r>
              <a:rPr lang="zh-CN" altLang="en-US" dirty="0" smtClean="0"/>
              <a:t>模拟程序介绍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---By Kobe Gong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3944319" y="881079"/>
            <a:ext cx="4564251" cy="56359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4043916" y="1439509"/>
            <a:ext cx="4262034" cy="154205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4043916" y="3438756"/>
            <a:ext cx="4262034" cy="156811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4056950" y="5560879"/>
            <a:ext cx="4262034" cy="48044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数据收发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131788"/>
            <a:ext cx="374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子设备</a:t>
            </a:r>
            <a:r>
              <a:rPr lang="zh-CN" altLang="en-US" sz="2800" dirty="0" smtClean="0">
                <a:solidFill>
                  <a:srgbClr val="0070C0"/>
                </a:solidFill>
              </a:rPr>
              <a:t>模拟器架构图：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6066264" y="4939984"/>
            <a:ext cx="302217" cy="5690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可选过程 28"/>
          <p:cNvSpPr/>
          <p:nvPr/>
        </p:nvSpPr>
        <p:spPr>
          <a:xfrm>
            <a:off x="5713837" y="4456764"/>
            <a:ext cx="1037168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数据分发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7240698" y="4456764"/>
            <a:ext cx="889252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心跳处理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183401" y="4378628"/>
            <a:ext cx="1108585" cy="52755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数据清洗（粘包，分片处理）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5291986" y="4587854"/>
            <a:ext cx="421851" cy="209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4183402" y="3564678"/>
            <a:ext cx="3946548" cy="52856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设备控制协议处理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上下箭头 8"/>
          <p:cNvSpPr/>
          <p:nvPr/>
        </p:nvSpPr>
        <p:spPr>
          <a:xfrm>
            <a:off x="6113746" y="4115459"/>
            <a:ext cx="207252" cy="3155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/>
          <p:cNvSpPr/>
          <p:nvPr/>
        </p:nvSpPr>
        <p:spPr>
          <a:xfrm>
            <a:off x="4781066" y="2403705"/>
            <a:ext cx="1146876" cy="40929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消息处理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4781067" y="1568387"/>
            <a:ext cx="2459631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设备状态维护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6052325" y="2401125"/>
            <a:ext cx="1143190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状态上报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6787604" y="4573898"/>
            <a:ext cx="421851" cy="209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5167771" y="2820175"/>
            <a:ext cx="293692" cy="7081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231666" y="2014056"/>
            <a:ext cx="165902" cy="3532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线形标注 1 33"/>
          <p:cNvSpPr/>
          <p:nvPr/>
        </p:nvSpPr>
        <p:spPr>
          <a:xfrm>
            <a:off x="8922669" y="894640"/>
            <a:ext cx="1606946" cy="673747"/>
          </a:xfrm>
          <a:prstGeom prst="borderCallout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实现</a:t>
            </a:r>
            <a:r>
              <a:rPr lang="zh-CN" altLang="en-US" sz="1200" dirty="0" smtClean="0">
                <a:solidFill>
                  <a:schemeClr val="tx1"/>
                </a:solidFill>
              </a:rPr>
              <a:t>子设备业务模拟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线形标注 1 57"/>
          <p:cNvSpPr/>
          <p:nvPr/>
        </p:nvSpPr>
        <p:spPr>
          <a:xfrm>
            <a:off x="8921785" y="2959193"/>
            <a:ext cx="1607830" cy="628069"/>
          </a:xfrm>
          <a:prstGeom prst="borderCallout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Wifi</a:t>
            </a:r>
            <a:r>
              <a:rPr lang="zh-CN" altLang="en-US" sz="1200" dirty="0" smtClean="0">
                <a:solidFill>
                  <a:schemeClr val="tx1"/>
                </a:solidFill>
              </a:rPr>
              <a:t>模组模拟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556503" y="2030955"/>
            <a:ext cx="134833" cy="353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541002" y="2820176"/>
            <a:ext cx="143913" cy="708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1769118" y="3949773"/>
            <a:ext cx="1493275" cy="20832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4695" y="3961303"/>
            <a:ext cx="739475" cy="46971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左右箭头 61"/>
          <p:cNvSpPr/>
          <p:nvPr/>
        </p:nvSpPr>
        <p:spPr>
          <a:xfrm>
            <a:off x="3262393" y="5618134"/>
            <a:ext cx="681926" cy="1909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40468" y="3949773"/>
            <a:ext cx="113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Router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87597" y="881079"/>
            <a:ext cx="225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Device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simulator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2009340" y="4479906"/>
            <a:ext cx="1122438" cy="44566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endParaRPr lang="zh-CN" altLang="en-US" sz="1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可选过程 65"/>
          <p:cNvSpPr/>
          <p:nvPr/>
        </p:nvSpPr>
        <p:spPr>
          <a:xfrm>
            <a:off x="2009340" y="4986731"/>
            <a:ext cx="1122437" cy="40782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子设备控制协议</a:t>
            </a:r>
          </a:p>
        </p:txBody>
      </p:sp>
      <p:sp>
        <p:nvSpPr>
          <p:cNvPr id="67" name="流程图: 可选过程 66"/>
          <p:cNvSpPr/>
          <p:nvPr/>
        </p:nvSpPr>
        <p:spPr>
          <a:xfrm>
            <a:off x="2009340" y="5455708"/>
            <a:ext cx="1122438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endParaRPr lang="zh-CN" altLang="en-US" sz="1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上下箭头 67"/>
          <p:cNvSpPr/>
          <p:nvPr/>
        </p:nvSpPr>
        <p:spPr>
          <a:xfrm rot="18002732">
            <a:off x="1264492" y="4003434"/>
            <a:ext cx="290845" cy="8134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上下箭头 34"/>
          <p:cNvSpPr/>
          <p:nvPr/>
        </p:nvSpPr>
        <p:spPr>
          <a:xfrm rot="14480804">
            <a:off x="1258876" y="5221945"/>
            <a:ext cx="290845" cy="8054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74694" y="5574268"/>
            <a:ext cx="739476" cy="4697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Cloud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5284099"/>
          </a:xfrm>
        </p:spPr>
        <p:txBody>
          <a:bodyPr/>
          <a:lstStyle/>
          <a:p>
            <a:pPr algn="ctr"/>
            <a:r>
              <a:rPr lang="en-US" altLang="zh-CN" sz="8000" dirty="0" smtClean="0"/>
              <a:t>The end!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4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2161</TotalTime>
  <Words>64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设备模拟程序介绍</vt:lpstr>
      <vt:lpstr>PowerPoint 演示文稿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95</cp:revision>
  <dcterms:created xsi:type="dcterms:W3CDTF">2017-08-26T14:10:16Z</dcterms:created>
  <dcterms:modified xsi:type="dcterms:W3CDTF">2018-07-23T01:06:59Z</dcterms:modified>
</cp:coreProperties>
</file>