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smtClean="0">
                <a:cs typeface="Times New Roman"/>
              </a:rPr>
              <a:t>B.SivaRaj</a:t>
            </a:r>
            <a:r>
              <a:rPr lang="en-US" smtClean="0">
                <a:cs typeface="Times New Roman"/>
              </a:rPr>
              <a:t> </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xmlns=""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xmlns=""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xmlns=""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xmlns=""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xmlns=""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xmlns=""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xmlns=""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xmlns=""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xmlns=""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xmlns=""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xmlns=""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xmlns=""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xmlns=""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xmlns=""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xmlns=""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xmlns=""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661</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B.SivaRaj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ESAKKI PREM KUMAR</dc:creator>
  <cp:lastModifiedBy>ESAKKI PREM KUMAR</cp:lastModifiedBy>
  <cp:revision>237</cp:revision>
  <dcterms:created xsi:type="dcterms:W3CDTF">2024-04-02T15:09:33Z</dcterms:created>
  <dcterms:modified xsi:type="dcterms:W3CDTF">2024-04-03T10:18:14Z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