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578E70-43A9-8982-A39A-63E6D6714FAE}" v="45" dt="2024-04-03T05:35:53.079"/>
    <p1510:client id="{F157EDD4-073B-82A5-7369-97274449DD1A}" v="167" dt="2024-04-03T04:16:14.170"/>
    <p1510:client id="{F84130F7-785E-59E0-548D-2BDEAB9B578D}" v="27" dt="2024-04-03T05:01:46.658"/>
    <p1510:client id="{FB1E78D1-D6C2-8B04-BB4E-9AF3E47C6C62}" v="5" dt="2024-04-03T04:24:11.364"/>
    <p1510:client id="{FD287393-D200-599F-9819-D765ADEDCEF0}" v="570" dt="2024-04-02T17:23:26.5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US" dirty="0">
                <a:cs typeface="Times New Roman"/>
              </a:rPr>
              <a:t>B.SIVARAJ</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 name="object 17">
            <a:extLst>
              <a:ext uri="{FF2B5EF4-FFF2-40B4-BE49-F238E27FC236}">
                <a16:creationId xmlns:a16="http://schemas.microsoft.com/office/drawing/2014/main"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a16="http://schemas.microsoft.com/office/drawing/2014/main"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a16="http://schemas.microsoft.com/office/drawing/2014/main"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p14="http://schemas.microsoft.com/office/powerpoint/2010/main"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p14="http://schemas.microsoft.com/office/powerpoint/2010/main"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Content Placeholder 2">
            <a:extLst>
              <a:ext uri="{FF2B5EF4-FFF2-40B4-BE49-F238E27FC236}">
                <a16:creationId xmlns:a16="http://schemas.microsoft.com/office/drawing/2014/main"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1" name="TextBox 10">
            <a:extLst>
              <a:ext uri="{FF2B5EF4-FFF2-40B4-BE49-F238E27FC236}">
                <a16:creationId xmlns:a16="http://schemas.microsoft.com/office/drawing/2014/main"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a16="http://schemas.microsoft.com/office/drawing/2014/main"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Content Placeholder 1">
            <a:extLst>
              <a:ext uri="{FF2B5EF4-FFF2-40B4-BE49-F238E27FC236}">
                <a16:creationId xmlns:a16="http://schemas.microsoft.com/office/drawing/2014/main"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a16="http://schemas.microsoft.com/office/drawing/2014/main"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Content Placeholder 1">
            <a:extLst>
              <a:ext uri="{FF2B5EF4-FFF2-40B4-BE49-F238E27FC236}">
                <a16:creationId xmlns:a16="http://schemas.microsoft.com/office/drawing/2014/main"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Content Placeholder 1">
            <a:extLst>
              <a:ext uri="{FF2B5EF4-FFF2-40B4-BE49-F238E27FC236}">
                <a16:creationId xmlns:a16="http://schemas.microsoft.com/office/drawing/2014/main"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7</a:t>
            </a:fld>
            <a:endParaRPr sz="1100">
              <a:latin typeface="Trebuchet MS"/>
              <a:cs typeface="Trebuchet MS"/>
            </a:endParaRPr>
          </a:p>
        </p:txBody>
      </p:sp>
      <p:sp>
        <p:nvSpPr>
          <p:cNvPr id="9" name="Content Placeholder 1">
            <a:extLst>
              <a:ext uri="{FF2B5EF4-FFF2-40B4-BE49-F238E27FC236}">
                <a16:creationId xmlns:a16="http://schemas.microsoft.com/office/drawing/2014/main"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a16="http://schemas.microsoft.com/office/drawing/2014/main"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Content Placeholder 2">
            <a:extLst>
              <a:ext uri="{FF2B5EF4-FFF2-40B4-BE49-F238E27FC236}">
                <a16:creationId xmlns:a16="http://schemas.microsoft.com/office/drawing/2014/main"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B.SIVARAJ Computer Science and Engineering St. Mother Theresa Engineering College</vt:lpstr>
      <vt:lpstr>AGENDA</vt:lpstr>
      <vt:lpstr>PROBLEM STATEMENT</vt:lpstr>
      <vt:lpstr>PROPOSED SOLUTION</vt:lpstr>
      <vt:lpstr>SYSTEM APPROACH</vt:lpstr>
      <vt:lpstr>ALGORITHEM &amp; DEPLOYMENT</vt:lpstr>
      <vt:lpstr>RESULT</vt:lpstr>
      <vt:lpstr>PowerPoint Presentation</vt:lpstr>
      <vt:lpstr>FUTURE SCOPE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cp:revision>249</cp:revision>
  <dcterms:created xsi:type="dcterms:W3CDTF">2024-04-02T15:09:33Z</dcterms:created>
  <dcterms:modified xsi:type="dcterms:W3CDTF">2024-04-03T05:36:24Z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